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4"/>
  </p:notesMasterIdLst>
  <p:handoutMasterIdLst>
    <p:handoutMasterId r:id="rId15"/>
  </p:handoutMasterIdLst>
  <p:sldIdLst>
    <p:sldId id="2147472796" r:id="rId5"/>
    <p:sldId id="298" r:id="rId6"/>
    <p:sldId id="292" r:id="rId7"/>
    <p:sldId id="2147472797" r:id="rId8"/>
    <p:sldId id="2147472799" r:id="rId9"/>
    <p:sldId id="2147472798" r:id="rId10"/>
    <p:sldId id="2147472800" r:id="rId11"/>
    <p:sldId id="2147472801" r:id="rId12"/>
    <p:sldId id="214747280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CE582-5BA5-4FB2-9BCA-EBC728FB82BF}" v="3" dt="2025-05-26T06:44:48.327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807" autoAdjust="0"/>
  </p:normalViewPr>
  <p:slideViewPr>
    <p:cSldViewPr showGuides="1">
      <p:cViewPr varScale="1">
        <p:scale>
          <a:sx n="68" d="100"/>
          <a:sy n="68" d="100"/>
        </p:scale>
        <p:origin x="96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Coustans" userId="e8619a91-88a5-4906-b918-1d2303beb8f3" providerId="ADAL" clId="{E484BBEB-414B-4B5C-B3BA-1C280C9C4CA5}"/>
    <pc:docChg chg="custSel modSld">
      <pc:chgData name="Mathieu Coustans" userId="e8619a91-88a5-4906-b918-1d2303beb8f3" providerId="ADAL" clId="{E484BBEB-414B-4B5C-B3BA-1C280C9C4CA5}" dt="2025-05-07T12:47:51.045" v="9" actId="20577"/>
      <pc:docMkLst>
        <pc:docMk/>
      </pc:docMkLst>
      <pc:sldChg chg="addSp modSp mod">
        <pc:chgData name="Mathieu Coustans" userId="e8619a91-88a5-4906-b918-1d2303beb8f3" providerId="ADAL" clId="{E484BBEB-414B-4B5C-B3BA-1C280C9C4CA5}" dt="2025-05-07T12:47:51.045" v="9" actId="20577"/>
        <pc:sldMkLst>
          <pc:docMk/>
          <pc:sldMk cId="246504645" sldId="298"/>
        </pc:sldMkLst>
        <pc:spChg chg="mod">
          <ac:chgData name="Mathieu Coustans" userId="e8619a91-88a5-4906-b918-1d2303beb8f3" providerId="ADAL" clId="{E484BBEB-414B-4B5C-B3BA-1C280C9C4CA5}" dt="2025-05-07T12:47:51.045" v="9" actId="20577"/>
          <ac:spMkLst>
            <pc:docMk/>
            <pc:sldMk cId="246504645" sldId="298"/>
            <ac:spMk id="2" creationId="{053ADAF5-4807-68FF-4D40-65438BF62A11}"/>
          </ac:spMkLst>
        </pc:spChg>
        <pc:spChg chg="mod">
          <ac:chgData name="Mathieu Coustans" userId="e8619a91-88a5-4906-b918-1d2303beb8f3" providerId="ADAL" clId="{E484BBEB-414B-4B5C-B3BA-1C280C9C4CA5}" dt="2025-05-07T12:47:46.318" v="7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E484BBEB-414B-4B5C-B3BA-1C280C9C4CA5}" dt="2025-05-07T12:40:46.693" v="4" actId="20577"/>
          <ac:spMkLst>
            <pc:docMk/>
            <pc:sldMk cId="246504645" sldId="298"/>
            <ac:spMk id="8" creationId="{B99FC38A-260C-7A9B-B4EB-E0CE4802842E}"/>
          </ac:spMkLst>
        </pc:spChg>
      </pc:sldChg>
    </pc:docChg>
  </pc:docChgLst>
  <pc:docChgLst>
    <pc:chgData name="Mathieu Coustans" userId="e8619a91-88a5-4906-b918-1d2303beb8f3" providerId="ADAL" clId="{48ACE582-5BA5-4FB2-9BCA-EBC728FB82BF}"/>
    <pc:docChg chg="undo custSel addSld modSld sldOrd">
      <pc:chgData name="Mathieu Coustans" userId="e8619a91-88a5-4906-b918-1d2303beb8f3" providerId="ADAL" clId="{48ACE582-5BA5-4FB2-9BCA-EBC728FB82BF}" dt="2025-05-26T06:44:48.327" v="67"/>
      <pc:docMkLst>
        <pc:docMk/>
      </pc:docMkLst>
      <pc:sldChg chg="addSp delSp modSp mod">
        <pc:chgData name="Mathieu Coustans" userId="e8619a91-88a5-4906-b918-1d2303beb8f3" providerId="ADAL" clId="{48ACE582-5BA5-4FB2-9BCA-EBC728FB82BF}" dt="2025-05-26T06:44:48.327" v="67"/>
        <pc:sldMkLst>
          <pc:docMk/>
          <pc:sldMk cId="246504645" sldId="298"/>
        </pc:sldMkLst>
        <pc:spChg chg="del">
          <ac:chgData name="Mathieu Coustans" userId="e8619a91-88a5-4906-b918-1d2303beb8f3" providerId="ADAL" clId="{48ACE582-5BA5-4FB2-9BCA-EBC728FB82BF}" dt="2025-05-26T06:44:48.327" v="67"/>
          <ac:spMkLst>
            <pc:docMk/>
            <pc:sldMk cId="246504645" sldId="298"/>
            <ac:spMk id="5" creationId="{4D5D026F-2392-DC1E-84B9-086F35D8A282}"/>
          </ac:spMkLst>
        </pc:spChg>
        <pc:spChg chg="mod">
          <ac:chgData name="Mathieu Coustans" userId="e8619a91-88a5-4906-b918-1d2303beb8f3" providerId="ADAL" clId="{48ACE582-5BA5-4FB2-9BCA-EBC728FB82BF}" dt="2025-05-26T06:41:47.190" v="26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48ACE582-5BA5-4FB2-9BCA-EBC728FB82BF}" dt="2025-05-26T06:41:41.977" v="15" actId="20577"/>
          <ac:spMkLst>
            <pc:docMk/>
            <pc:sldMk cId="246504645" sldId="298"/>
            <ac:spMk id="7" creationId="{C878F171-5CBB-F640-B0CE-CE00CC1579DB}"/>
          </ac:spMkLst>
        </pc:spChg>
        <pc:spChg chg="mod">
          <ac:chgData name="Mathieu Coustans" userId="e8619a91-88a5-4906-b918-1d2303beb8f3" providerId="ADAL" clId="{48ACE582-5BA5-4FB2-9BCA-EBC728FB82BF}" dt="2025-05-26T06:44:37.219" v="66" actId="20577"/>
          <ac:spMkLst>
            <pc:docMk/>
            <pc:sldMk cId="246504645" sldId="298"/>
            <ac:spMk id="8" creationId="{B99FC38A-260C-7A9B-B4EB-E0CE4802842E}"/>
          </ac:spMkLst>
        </pc:spChg>
        <pc:picChg chg="add mod">
          <ac:chgData name="Mathieu Coustans" userId="e8619a91-88a5-4906-b918-1d2303beb8f3" providerId="ADAL" clId="{48ACE582-5BA5-4FB2-9BCA-EBC728FB82BF}" dt="2025-05-26T06:44:48.327" v="67"/>
          <ac:picMkLst>
            <pc:docMk/>
            <pc:sldMk cId="246504645" sldId="298"/>
            <ac:picMk id="9" creationId="{E20AF595-AEB1-03C8-4CE7-938F5F4D7FA8}"/>
          </ac:picMkLst>
        </pc:picChg>
        <pc:picChg chg="del">
          <ac:chgData name="Mathieu Coustans" userId="e8619a91-88a5-4906-b918-1d2303beb8f3" providerId="ADAL" clId="{48ACE582-5BA5-4FB2-9BCA-EBC728FB82BF}" dt="2025-05-26T06:41:33.867" v="0" actId="478"/>
          <ac:picMkLst>
            <pc:docMk/>
            <pc:sldMk cId="246504645" sldId="298"/>
            <ac:picMk id="1026" creationId="{20ADDE47-C705-7809-6EBA-CF37C7FD4743}"/>
          </ac:picMkLst>
        </pc:picChg>
      </pc:sldChg>
      <pc:sldChg chg="modSp add mod ord modShow">
        <pc:chgData name="Mathieu Coustans" userId="e8619a91-88a5-4906-b918-1d2303beb8f3" providerId="ADAL" clId="{48ACE582-5BA5-4FB2-9BCA-EBC728FB82BF}" dt="2025-05-26T06:43:23.361" v="51" actId="729"/>
        <pc:sldMkLst>
          <pc:docMk/>
          <pc:sldMk cId="2694949735" sldId="2147472796"/>
        </pc:sldMkLst>
        <pc:spChg chg="mod">
          <ac:chgData name="Mathieu Coustans" userId="e8619a91-88a5-4906-b918-1d2303beb8f3" providerId="ADAL" clId="{48ACE582-5BA5-4FB2-9BCA-EBC728FB82BF}" dt="2025-05-26T06:43:14.132" v="50" actId="20577"/>
          <ac:spMkLst>
            <pc:docMk/>
            <pc:sldMk cId="2694949735" sldId="2147472796"/>
            <ac:spMk id="6" creationId="{D9F2C54F-D951-6B39-CEEB-8590911805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07.07.2025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07.07.2025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fld id="{E471F87F-7CC2-488B-AD55-33485FC98B76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F1D7-D20B-4528-9E03-8B18AB702752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3907732-924E-43E9-B4C2-6CF127C307E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5A94-05D5-4DEC-81F7-6AB426E292F4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9FA-DBB5-4713-9CD9-90401A466906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A08-A377-47C6-B39F-B1E1F769F25A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8CE2-D1EA-49D7-88A5-9921AB788BF8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884AD1-A783-44E4-89C8-03B3CA1C81C1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167D-93E7-43CF-ADB7-181D413D4773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fld id="{698FC4C5-3ADA-44FA-AF24-1DAFEB8AF652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13844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CDECF-27FA-E174-5AEA-9733D60C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439-CAC9-4573-B1B3-2D68157B76DD}" type="datetime3">
              <a:rPr lang="en-US" smtClean="0"/>
              <a:t>7 July 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0FC26-5ED0-B7E4-73CA-374A6F81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Sensors and Electronics</a:t>
            </a:r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0AC69-A660-5CF1-D826-639E9023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C53306-E22D-7F2C-D8A5-C152C7A4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846768"/>
            <a:ext cx="10839186" cy="492443"/>
          </a:xfrm>
        </p:spPr>
        <p:txBody>
          <a:bodyPr/>
          <a:lstStyle/>
          <a:p>
            <a:r>
              <a:rPr lang="en-GB" dirty="0"/>
              <a:t>Expected Outcome of the Capstone project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F2C54F-D951-6B39-CEEB-85909118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75" y="1412776"/>
            <a:ext cx="11013193" cy="475148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The 12-minute presentation serves as a platform for students to showcase their capstone project, demonstrating their understanding, problem-solving abilities, and communication skills. The presentation should concisely cover the project’s key aspects, including the problem addressed, theoretical analysis, methodology, results, and conclusions.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b="1" dirty="0"/>
              <a:t>Suggested Presentation Structure (12 minutes Presentation + 8 minutes Q&amp;A)</a:t>
            </a:r>
          </a:p>
          <a:p>
            <a:pPr marL="0" indent="0">
              <a:buNone/>
            </a:pPr>
            <a:endParaRPr lang="en-US" sz="1700" b="1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Introduction &amp; Problem Statement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Briefly explain the project’s purpose and relevance.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Theoretical Foundation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Discuss key theoretical concepts and methods used.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Practical Application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Showcase your implementation, challenges faced, and the results.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Future Work &amp; Conclusion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Share potential future applications, possible improvements, and a final summary.</a:t>
            </a:r>
          </a:p>
          <a:p>
            <a:pPr marL="673781" lvl="1" indent="-259147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Q&amp;A – Discussion (8 minutes)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949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3ADAF5-4807-68FF-4D40-65438BF6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12.05.2025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55E460-25C6-3A25-5B4F-AAC2A569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BDBB4E-FF89-DE17-7B80-A8E1AEC2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br>
              <a:rPr lang="de-CH" dirty="0"/>
            </a:br>
            <a:r>
              <a:rPr lang="de-CH" b="1" dirty="0">
                <a:solidFill>
                  <a:srgbClr val="252424"/>
                </a:solidFill>
                <a:latin typeface="Segoe UI" panose="020B0502040204020203" pitchFamily="34" charset="0"/>
              </a:rPr>
              <a:t>Herzog Cyril</a:t>
            </a:r>
            <a:endParaRPr lang="de-CH" b="1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1800" dirty="0">
                <a:solidFill>
                  <a:srgbClr val="000000"/>
                </a:solidFill>
                <a:latin typeface="Arial" panose="020B0604020202020204" pitchFamily="34" charset="0"/>
              </a:rPr>
              <a:t>Project 2 - CLEAN</a:t>
            </a:r>
            <a:endParaRPr lang="de-CH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Modulschlussprüfungen</a:t>
            </a:r>
          </a:p>
          <a:p>
            <a:endParaRPr lang="de-CH" dirty="0"/>
          </a:p>
          <a:p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Digital Communication (</a:t>
            </a:r>
            <a:r>
              <a:rPr lang="de-CH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dcom</a:t>
            </a:r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	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20AF595-AEB1-03C8-4CE7-938F5F4D7FA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5402" r="15402"/>
          <a:stretch/>
        </p:blipFill>
        <p:spPr>
          <a:xfrm>
            <a:off x="6102350" y="850900"/>
            <a:ext cx="5324475" cy="6007100"/>
          </a:xfrm>
        </p:spPr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7B2FAB1-BDA2-BCFF-B80A-70C9C734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12192000" cy="30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B4F0F-94EC-67EE-41D7-0AFE1282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Mean Square (LMS) - Filter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1D36E-8FE7-0A52-63B8-34A3E9B0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7B074-2C3B-8AA4-0E3A-96144832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40FC4-72BB-E1A2-369F-6304FAC1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4D2846-0558-B6E1-B597-FEFDD1E8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5" y="1741307"/>
            <a:ext cx="7595937" cy="35546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C9A04A-D4E5-274C-610D-8DEC6F14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252" y="2756254"/>
            <a:ext cx="337232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8A5C8-33B1-98E3-B3F6-503312B8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Mean Square (LMS) - Filter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DFBD6-1C49-9C11-E04D-F93FC313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F6758-DB47-0859-8E67-1869295E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1019A-CFAA-6F21-7BF6-C4CEB18B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542E5F-E971-F0A2-EEF3-8BC7B5AD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12192000" cy="4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10A35-66B0-A174-3121-040FB0E5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Mean Square (LMS) - Filter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A9CFB-57FB-5DCB-74DB-2E133470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3E5B2-B650-A2F1-FC42-C252B4A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268A-3255-4770-BA7D-AF662378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9C4B5E-7F72-6A82-33D7-4B24D1A9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12192000" cy="4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4F5D-75D8-3F06-E7A0-646CB604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Mean Square (LMS) - Filter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72161-E316-9F67-8FA2-347E7889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4F080-CE7D-BE70-04AB-BDF30829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566144-A812-F505-BA5C-5D8BF2E1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8B3296-34F1-6E61-2539-7603F9C8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15" y="1844824"/>
            <a:ext cx="12192000" cy="40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34ED3-6F84-B183-98C7-788CB0F8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Mean Square (LMS) - Filter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345DE-1854-8202-B6A8-2E49100D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489D0-F5A8-7F1F-21D9-B564110D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5DAF9-D491-59B0-E49A-501BCC63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B04ED7-D24C-6B41-28AC-7A342F81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815"/>
            <a:ext cx="12192000" cy="30020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11D6343-1CB3-32AE-31D8-C91F8986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4534558"/>
            <a:ext cx="9361040" cy="23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CD5C3-46FB-0C67-2C15-40D7D8A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Recursive</a:t>
            </a:r>
            <a:r>
              <a:rPr lang="de-CH" dirty="0"/>
              <a:t> Least Squares (RLS) - Filter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FB8A8-C12B-8959-9CDD-C091B11F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7DC42-20DA-9299-6AAE-E5B9F3E5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1A88A5-43B9-04F2-E3B9-3794454A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7F0B687-70D9-D800-79E9-6AEBFC48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" y="2276872"/>
            <a:ext cx="12192000" cy="30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1588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U-16x9-EN.potx" id="{C4C5A130-12B4-4BE0-AC26-69804186704D}" vid="{C54BC66A-4728-4581-B51C-2EAE5F846ED5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FC72E-3252-48C8-88DD-D79C2930A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HTU-16x9-EN</Template>
  <TotalTime>0</TotalTime>
  <Words>274</Words>
  <Application>Microsoft Office PowerPoint</Application>
  <PresentationFormat>Breitbild</PresentationFormat>
  <Paragraphs>55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Segoe UI</vt:lpstr>
      <vt:lpstr>FHNW</vt:lpstr>
      <vt:lpstr>Expected Outcome of the Capstone project </vt:lpstr>
      <vt:lpstr>Project 2 - CLEAN</vt:lpstr>
      <vt:lpstr>Goals</vt:lpstr>
      <vt:lpstr>Last Mean Square (LMS) - Filter</vt:lpstr>
      <vt:lpstr>Last Mean Square (LMS) - Filter</vt:lpstr>
      <vt:lpstr>Last Mean Square (LMS) - Filter</vt:lpstr>
      <vt:lpstr>Last Mean Square (LMS) - Filter</vt:lpstr>
      <vt:lpstr>Last Mean Square (LMS) - Filter</vt:lpstr>
      <vt:lpstr>Recursive Least Squares (RLS) - Filter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Coustans</dc:creator>
  <dc:description/>
  <cp:lastModifiedBy>Cyril Herzog</cp:lastModifiedBy>
  <cp:revision>3</cp:revision>
  <dcterms:created xsi:type="dcterms:W3CDTF">2025-05-07T12:30:30Z</dcterms:created>
  <dcterms:modified xsi:type="dcterms:W3CDTF">2025-07-07T07:21:10Z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