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42" d="100"/>
          <a:sy n="42" d="100"/>
        </p:scale>
        <p:origin x="72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1ECE3-8479-47D8-B643-3D47406E140F}" type="datetimeFigureOut">
              <a:rPr lang="fr-FR" smtClean="0"/>
              <a:t>10/02/2015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B5F3-DCC0-41BD-A417-9A9BDA22C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2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B5F3-DCC0-41BD-A417-9A9BDA22C90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3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80D8-5885-43E8-BD20-76F4706E9F7B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91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FF3F-1B50-4EC4-877F-111CB6DBE111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C09B-A69C-4180-A455-3CA382F006D9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95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F4B9-1D71-4DAE-BFBC-DBE5F7B5A31C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42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884A-4FF6-41A9-9694-0E008A5C6A87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5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38AE-F4C2-4BEA-A45D-06DCB87443FE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6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53A1-CE02-48CF-B4C1-A6D809B88714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049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CFC4-7507-432F-AF21-3FCC9FBB3EBF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0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0898-7D68-4AAD-8276-41AF0E2AACC1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2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D486-87CE-40B6-A590-332AAC5FE6EF}" type="datetime1">
              <a:rPr lang="fr-FR" smtClean="0"/>
              <a:t>10/02/2015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66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A55C-6EA6-4B8E-9639-F09FC262866E}" type="datetime1">
              <a:rPr lang="fr-FR" smtClean="0"/>
              <a:t>10/02/2015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856-6714-4C8E-B191-A49CB9F03B3F}" type="datetime1">
              <a:rPr lang="fr-FR" smtClean="0"/>
              <a:t>10/02/2015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83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801C-3EA2-473F-A78B-C97E041797DC}" type="datetime1">
              <a:rPr lang="fr-FR" smtClean="0"/>
              <a:t>10/02/2015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2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3AF8-3852-4018-AF2A-94C55E70E101}" type="datetime1">
              <a:rPr lang="fr-FR" smtClean="0"/>
              <a:t>10/02/2015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9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D00-C021-4E45-86AB-51B0CFB38557}" type="datetime1">
              <a:rPr lang="fr-FR" smtClean="0"/>
              <a:t>10/02/2015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90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3844-F9FF-4200-BD6D-316095C6C8EC}" type="datetime1">
              <a:rPr lang="fr-FR" smtClean="0"/>
              <a:t>10/02/2015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12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021947"/>
            <a:ext cx="8596668" cy="401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BD93-AFB3-415D-A311-E85E229A7F8A}" type="datetime1">
              <a:rPr lang="fr-FR" smtClean="0"/>
              <a:pPr/>
              <a:t>10/02/2015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Cyril </a:t>
            </a:r>
            <a:r>
              <a:rPr lang="fr-FR" dirty="0" err="1" smtClean="0"/>
              <a:t>Keil</a:t>
            </a:r>
            <a:r>
              <a:rPr lang="fr-FR" dirty="0" smtClean="0"/>
              <a:t> et Elisa </a:t>
            </a:r>
            <a:r>
              <a:rPr lang="fr-FR" dirty="0" err="1" smtClean="0"/>
              <a:t>Lescarret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1" y="6041362"/>
            <a:ext cx="791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1"/>
                </a:solidFill>
              </a:defRPr>
            </a:lvl1pPr>
          </a:lstStyle>
          <a:p>
            <a:fld id="{FAE79317-F227-45D5-AD0E-216E344DADA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82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WordWideFood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Votre site de livraison de plats à domicile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61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Fonctionnalités générales</a:t>
            </a:r>
          </a:p>
          <a:p>
            <a:r>
              <a:rPr lang="fr-FR" dirty="0" smtClean="0"/>
              <a:t>Partie Utilisateurs</a:t>
            </a:r>
          </a:p>
          <a:p>
            <a:r>
              <a:rPr lang="fr-FR" dirty="0" smtClean="0"/>
              <a:t>Partie Administration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 générales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</a:t>
            </a:r>
          </a:p>
          <a:p>
            <a:r>
              <a:rPr lang="fr-FR" dirty="0" smtClean="0"/>
              <a:t>Affichage des produits par catégorie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7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Utilisateurs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95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Administrateur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des catégories</a:t>
            </a:r>
          </a:p>
          <a:p>
            <a:pPr lvl="1"/>
            <a:r>
              <a:rPr lang="fr-FR" dirty="0" smtClean="0"/>
              <a:t>Possibilité d’ajout de catégorie</a:t>
            </a:r>
          </a:p>
          <a:p>
            <a:pPr lvl="1"/>
            <a:r>
              <a:rPr lang="fr-FR" dirty="0" smtClean="0"/>
              <a:t>Modification d’une catégorie sans que les produits en soit retirer</a:t>
            </a:r>
          </a:p>
          <a:p>
            <a:pPr lvl="1"/>
            <a:r>
              <a:rPr lang="fr-FR" dirty="0" smtClean="0"/>
              <a:t>Suppression d’une catégorie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Administrateur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fr-FR" dirty="0"/>
              <a:t>Gestion des produits</a:t>
            </a:r>
          </a:p>
          <a:p>
            <a:pPr lvl="1"/>
            <a:r>
              <a:rPr lang="fr-FR" dirty="0" smtClean="0"/>
              <a:t>Ajout/modification d’un produit</a:t>
            </a:r>
          </a:p>
          <a:p>
            <a:pPr lvl="2"/>
            <a:r>
              <a:rPr lang="fr-FR" dirty="0" smtClean="0"/>
              <a:t>Ajout d’une photo</a:t>
            </a:r>
          </a:p>
          <a:p>
            <a:pPr lvl="2"/>
            <a:r>
              <a:rPr lang="fr-FR" dirty="0" smtClean="0"/>
              <a:t>Choix d’une catégorie</a:t>
            </a:r>
          </a:p>
          <a:p>
            <a:pPr lvl="2"/>
            <a:r>
              <a:rPr lang="fr-FR" dirty="0" smtClean="0"/>
              <a:t>Gestion des coups de cœur</a:t>
            </a:r>
          </a:p>
          <a:p>
            <a:pPr lvl="1"/>
            <a:r>
              <a:rPr lang="fr-FR" dirty="0" smtClean="0"/>
              <a:t>Suppression d’un produit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 Administrateur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d’administrateurs</a:t>
            </a:r>
          </a:p>
          <a:p>
            <a:endParaRPr lang="fr-FR" dirty="0"/>
          </a:p>
          <a:p>
            <a:r>
              <a:rPr lang="fr-FR" dirty="0" smtClean="0"/>
              <a:t>Modification du mot de passe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Cyril Keil et Elisa Lescarret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9317-F227-45D5-AD0E-216E344DAD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86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122</Words>
  <Application>Microsoft Office PowerPoint</Application>
  <PresentationFormat>Grand écran</PresentationFormat>
  <Paragraphs>41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WordWideFood</vt:lpstr>
      <vt:lpstr>Plan</vt:lpstr>
      <vt:lpstr>Fonctionnalités générales</vt:lpstr>
      <vt:lpstr>Partie Utilisateurs </vt:lpstr>
      <vt:lpstr>Partie Administrateur</vt:lpstr>
      <vt:lpstr>Partie Administrateur</vt:lpstr>
      <vt:lpstr>Partie Administrateur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WordWideFood</dc:title>
  <dc:creator>Elisa Lescarret</dc:creator>
  <cp:lastModifiedBy>Elisa Lescarret</cp:lastModifiedBy>
  <cp:revision>13</cp:revision>
  <dcterms:created xsi:type="dcterms:W3CDTF">2015-02-09T23:24:27Z</dcterms:created>
  <dcterms:modified xsi:type="dcterms:W3CDTF">2015-02-10T00:15:39Z</dcterms:modified>
</cp:coreProperties>
</file>