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06" r:id="rId3"/>
    <p:sldId id="302" r:id="rId4"/>
    <p:sldId id="323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4" r:id="rId22"/>
    <p:sldId id="325" r:id="rId23"/>
    <p:sldId id="326" r:id="rId24"/>
    <p:sldId id="329" r:id="rId25"/>
    <p:sldId id="327" r:id="rId26"/>
    <p:sldId id="330" r:id="rId27"/>
    <p:sldId id="328" r:id="rId28"/>
  </p:sldIdLst>
  <p:sldSz cx="9144000" cy="6858000" type="screen4x3"/>
  <p:notesSz cx="6669088" cy="9926638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5F5F5F"/>
    <a:srgbClr val="99FF66"/>
    <a:srgbClr val="70FF00"/>
    <a:srgbClr val="FFB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 autoAdjust="0"/>
  </p:normalViewPr>
  <p:slideViewPr>
    <p:cSldViewPr>
      <p:cViewPr varScale="1">
        <p:scale>
          <a:sx n="134" d="100"/>
          <a:sy n="134" d="100"/>
        </p:scale>
        <p:origin x="-1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47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852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931E069-5C60-485C-AA10-64BCC53871E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339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10DEE20-B22D-4761-8717-8BB5BAE9353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64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88A81-801D-49E0-9E5F-E3B548C91CC2}" type="slidenum">
              <a:rPr lang="fr-FR"/>
              <a:pPr/>
              <a:t>1</a:t>
            </a:fld>
            <a:endParaRPr lang="fr-F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A41068-4D2C-4C35-9949-4919DEFC3CA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01738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87450" y="765175"/>
            <a:ext cx="7772400" cy="115093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20938"/>
            <a:ext cx="7448550" cy="3217862"/>
          </a:xfrm>
        </p:spPr>
        <p:txBody>
          <a:bodyPr/>
          <a:lstStyle>
            <a:lvl1pPr marL="0" indent="228600" algn="ctr">
              <a:buFont typeface="Wingdings" pitchFamily="2" charset="2"/>
              <a:buNone/>
              <a:defRPr>
                <a:solidFill>
                  <a:srgbClr val="FFB30C"/>
                </a:solidFill>
              </a:defRPr>
            </a:lvl1pPr>
          </a:lstStyle>
          <a:p>
            <a:r>
              <a:rPr lang="fr-FR"/>
              <a:t>Sous-titre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28507C-33AF-4AC9-BEF2-BAD4FBF8550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3263" y="150813"/>
            <a:ext cx="1954212" cy="59753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87450" y="150813"/>
            <a:ext cx="5713413" cy="5975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63D46-8C62-4D5D-8B90-9DA9EEA9183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8977EE-2505-4E01-83E6-F24DDA98A02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0D4E12-90AB-43C7-A8D7-C81DF0B3B94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7450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325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B2458-BFB6-4CE2-99ED-3738BFAB5C1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61013-2B7A-4695-BF40-D36D200C48E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29FC67-0C1D-4DC4-B3D5-6F743B5F453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EE55F7-AF7E-434C-A835-5D468B60A67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089D0D-7AA7-4669-A9B6-2172B1C3706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0C12D-DBF8-4E65-9A2D-83D88D68B5A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D9E6F2-91BD-4200-AE89-5521713B314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203325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0813"/>
            <a:ext cx="77882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du transparent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125538"/>
            <a:ext cx="7499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 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8863" y="6477000"/>
            <a:ext cx="431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9pPr>
    </p:titleStyle>
    <p:bodyStyle>
      <a:lvl1pPr marL="5715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q"/>
        <a:defRPr sz="2400" b="1">
          <a:solidFill>
            <a:srgbClr val="5F5F5F"/>
          </a:solidFill>
          <a:latin typeface="+mn-lt"/>
          <a:ea typeface="+mn-ea"/>
          <a:cs typeface="+mn-cs"/>
        </a:defRPr>
      </a:lvl1pPr>
      <a:lvl2pPr marL="1143000" indent="-285750" algn="l" rtl="0" fontAlgn="base">
        <a:spcBef>
          <a:spcPct val="20000"/>
        </a:spcBef>
        <a:spcAft>
          <a:spcPct val="0"/>
        </a:spcAft>
        <a:buClr>
          <a:srgbClr val="FFB30C"/>
        </a:buClr>
        <a:buFont typeface="Wingdings" pitchFamily="2" charset="2"/>
        <a:buChar char="Ø"/>
        <a:defRPr sz="2000" b="1">
          <a:solidFill>
            <a:srgbClr val="5F5F5F"/>
          </a:solidFill>
          <a:latin typeface="+mn-lt"/>
        </a:defRPr>
      </a:lvl2pPr>
      <a:lvl3pPr marL="15621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981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charset="0"/>
        </a:defRPr>
      </a:lvl4pPr>
      <a:lvl5pPr marL="24003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5pPr>
      <a:lvl6pPr marL="28575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6pPr>
      <a:lvl7pPr marL="33147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7pPr>
      <a:lvl8pPr marL="37719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8pPr>
      <a:lvl9pPr marL="42291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82037C4-EAD0-4175-A500-C54D396A3DC2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1913" y="765175"/>
            <a:ext cx="7561262" cy="1150938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12875"/>
            <a:ext cx="7448550" cy="3217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Rapport d’activité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Développement d’application web</a:t>
            </a:r>
          </a:p>
          <a:p>
            <a:pPr>
              <a:lnSpc>
                <a:spcPct val="80000"/>
              </a:lnSpc>
            </a:pPr>
            <a:endParaRPr lang="fr-FR" dirty="0" smtClean="0"/>
          </a:p>
          <a:p>
            <a:pPr>
              <a:lnSpc>
                <a:spcPct val="80000"/>
              </a:lnSpc>
            </a:pPr>
            <a:endParaRPr lang="fr-FR" sz="2000" dirty="0" smtClean="0"/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Genoscope d’Evry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Maître d’apprentissage : Guillaume </a:t>
            </a:r>
            <a:r>
              <a:rPr lang="fr-FR" sz="2000" b="0" i="1" dirty="0" err="1" smtClean="0">
                <a:solidFill>
                  <a:schemeClr val="folHlink"/>
                </a:solidFill>
              </a:rPr>
              <a:t>Albini</a:t>
            </a:r>
            <a:endParaRPr lang="fr-FR" sz="2000" b="0" i="1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Professeur tuteur : Christian Métairie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Responsable CFA : Bernard Allegro</a:t>
            </a:r>
            <a:endParaRPr lang="fr-FR" sz="2000" b="0" i="1" dirty="0">
              <a:solidFill>
                <a:schemeClr val="folHlink"/>
              </a:solidFill>
            </a:endParaRPr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Un point sur REST</a:t>
            </a:r>
          </a:p>
          <a:p>
            <a:pPr algn="ctr">
              <a:buNone/>
            </a:pPr>
            <a:endParaRPr lang="fr-FR" dirty="0" smtClean="0"/>
          </a:p>
          <a:p>
            <a:r>
              <a:rPr lang="fr-FR" dirty="0" err="1" smtClean="0"/>
              <a:t>Representational</a:t>
            </a:r>
            <a:r>
              <a:rPr lang="fr-FR" dirty="0" smtClean="0"/>
              <a:t> State Transfer : Marche à suivre lors de la création de l’application</a:t>
            </a:r>
          </a:p>
          <a:p>
            <a:pPr lvl="1"/>
            <a:r>
              <a:rPr lang="fr-FR" dirty="0" smtClean="0"/>
              <a:t>Séparation client / serveur -&gt; Evolution indépendante plus simple.</a:t>
            </a:r>
          </a:p>
          <a:p>
            <a:pPr lvl="1"/>
            <a:r>
              <a:rPr lang="fr-FR" dirty="0" err="1" smtClean="0"/>
              <a:t>StateLess</a:t>
            </a:r>
            <a:r>
              <a:rPr lang="fr-FR" dirty="0" smtClean="0"/>
              <a:t> -&gt; L’ensemble des données sont contenues dans la requête, pas de contexte.</a:t>
            </a:r>
          </a:p>
          <a:p>
            <a:pPr lvl="1"/>
            <a:r>
              <a:rPr lang="fr-FR" dirty="0" smtClean="0"/>
              <a:t>Utilisation des verbes HTTP : POST, GET..</a:t>
            </a:r>
          </a:p>
          <a:p>
            <a:pPr lvl="1"/>
            <a:r>
              <a:rPr lang="fr-FR" dirty="0" smtClean="0"/>
              <a:t>Identification des URL par ressource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219200" y="150813"/>
            <a:ext cx="77882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– Les technologies utilisées (Côté serveur)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187450" y="1125538"/>
            <a:ext cx="7499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 Play(Java)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/>
              <a:t>Framework web léger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/>
              <a:t>Contient un moteur de </a:t>
            </a:r>
            <a:r>
              <a:rPr lang="fr-FR" sz="2000" b="1" kern="0" dirty="0" err="1"/>
              <a:t>template</a:t>
            </a:r>
            <a:r>
              <a:rPr lang="fr-FR" sz="2000" b="1" kern="0" dirty="0"/>
              <a:t> basé en </a:t>
            </a:r>
            <a:r>
              <a:rPr lang="fr-FR" sz="2000" b="1" kern="0" dirty="0" smtClean="0"/>
              <a:t>scala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/>
              <a:t>Permet </a:t>
            </a:r>
            <a:r>
              <a:rPr lang="fr-FR" sz="2000" b="1" kern="0" dirty="0"/>
              <a:t>de gérer la partie serveur en suivant </a:t>
            </a:r>
            <a:r>
              <a:rPr lang="fr-FR" sz="2000" b="1" kern="0" dirty="0" smtClean="0"/>
              <a:t>REST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fr-FR" sz="2400" b="1" kern="0" dirty="0" smtClean="0">
                <a:latin typeface="+mn-lt"/>
              </a:rPr>
              <a:t>Bases de données : </a:t>
            </a:r>
            <a:r>
              <a:rPr lang="fr-FR" sz="2400" b="1" kern="0" dirty="0" err="1" smtClean="0">
                <a:latin typeface="+mn-lt"/>
              </a:rPr>
              <a:t>NoSQL</a:t>
            </a:r>
            <a:endParaRPr lang="fr-FR" sz="2400" b="1" kern="0" dirty="0" smtClean="0">
              <a:latin typeface="+mn-lt"/>
            </a:endParaRP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>
                <a:latin typeface="+mn-lt"/>
              </a:rPr>
              <a:t>Contient les objets issus du séquençage ayant une structure hétérogène.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err="1" smtClean="0">
                <a:latin typeface="+mn-lt"/>
              </a:rPr>
              <a:t>MongoDB</a:t>
            </a:r>
            <a:r>
              <a:rPr lang="fr-FR" sz="2000" b="1" kern="0" dirty="0" smtClean="0">
                <a:latin typeface="+mn-lt"/>
              </a:rPr>
              <a:t> : Plus populaire, donc beaucoup de documentations.</a:t>
            </a:r>
            <a:endParaRPr lang="fr-FR" sz="2400" b="1" kern="0" dirty="0" smtClean="0">
              <a:latin typeface="+mn-lt"/>
            </a:endParaRP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Bases</a:t>
            </a:r>
            <a:r>
              <a:rPr kumimoji="0" lang="fr-FR" sz="24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données : SQL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Permet</a:t>
            </a:r>
            <a:r>
              <a:rPr kumimoji="0" lang="fr-FR" sz="20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créer des contraintes d’intégrité pour les données insérées dans la base </a:t>
            </a:r>
            <a:r>
              <a:rPr kumimoji="0" lang="fr-FR" sz="2000" b="1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NoSQL</a:t>
            </a:r>
            <a:r>
              <a:rPr kumimoji="0" lang="fr-FR" sz="20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Image 9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kanban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Méthode agile</a:t>
            </a:r>
          </a:p>
          <a:p>
            <a:pPr lvl="1"/>
            <a:r>
              <a:rPr lang="fr-FR" dirty="0" smtClean="0"/>
              <a:t>Adaptée pour plusieurs projets informatiques</a:t>
            </a:r>
          </a:p>
          <a:p>
            <a:r>
              <a:rPr lang="fr-FR" dirty="0" smtClean="0"/>
              <a:t>Les étapes du </a:t>
            </a:r>
            <a:r>
              <a:rPr lang="fr-FR" dirty="0" err="1" smtClean="0"/>
              <a:t>Kanban</a:t>
            </a:r>
            <a:r>
              <a:rPr lang="fr-FR" dirty="0" smtClean="0"/>
              <a:t> :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Carré corné 4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BACKLOG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29058" y="464344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Image 14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Carré corné 5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USER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 STORY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77382" y="5214950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4" name="Image 13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Carré corné 6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ESTIMATION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5" name="Image 14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Carré corné 7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TO DO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02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7" name="Image 16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Carré corné 8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IN REALISATION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5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8" name="Image 17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Carré corné 9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DONE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9" name="Image 18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Carré corné 9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DEV / UAT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 bwMode="auto">
          <a:xfrm>
            <a:off x="5715008" y="3571876"/>
            <a:ext cx="714380" cy="85725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20" name="Triangle isocèle 19"/>
          <p:cNvSpPr/>
          <p:nvPr/>
        </p:nvSpPr>
        <p:spPr bwMode="auto">
          <a:xfrm>
            <a:off x="5786446" y="3643314"/>
            <a:ext cx="571504" cy="714380"/>
          </a:xfrm>
          <a:prstGeom prst="triangle">
            <a:avLst/>
          </a:prstGeom>
          <a:solidFill>
            <a:schemeClr val="tx1"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 smtClean="0">
                <a:solidFill>
                  <a:srgbClr val="FF0000"/>
                </a:solidFill>
              </a:rPr>
              <a:t>!	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23" name="Image 22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Carré corné 10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DONE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7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20" name="Image 19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0232" y="2214554"/>
            <a:ext cx="7772400" cy="1362075"/>
          </a:xfrm>
        </p:spPr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brief</a:t>
            </a:r>
            <a:r>
              <a:rPr lang="fr-FR" dirty="0" smtClean="0"/>
              <a:t> 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Techniques de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versionnage</a:t>
            </a:r>
            <a:endParaRPr lang="fr-FR" dirty="0" smtClean="0"/>
          </a:p>
          <a:p>
            <a:pPr lvl="1"/>
            <a:r>
              <a:rPr lang="fr-FR" dirty="0" smtClean="0"/>
              <a:t>D’abord effectué sous SVN</a:t>
            </a:r>
          </a:p>
          <a:p>
            <a:pPr lvl="1"/>
            <a:r>
              <a:rPr lang="fr-FR" dirty="0" smtClean="0"/>
              <a:t>Passage à Git lors de la mise en Open Source du projet NGL.</a:t>
            </a:r>
          </a:p>
          <a:p>
            <a:pPr lvl="0"/>
            <a:r>
              <a:rPr lang="fr-FR" dirty="0" smtClean="0"/>
              <a:t>Rajout d’une fonction avec Git :</a:t>
            </a:r>
          </a:p>
          <a:p>
            <a:pPr lvl="1"/>
            <a:r>
              <a:rPr lang="fr-FR" dirty="0" smtClean="0"/>
              <a:t>Création d’une nouvelle branche à partir de la master clonée du dépôt distant</a:t>
            </a:r>
          </a:p>
          <a:p>
            <a:pPr lvl="1"/>
            <a:r>
              <a:rPr lang="fr-FR" dirty="0" smtClean="0"/>
              <a:t>Modifications du code</a:t>
            </a:r>
          </a:p>
          <a:p>
            <a:pPr lvl="1"/>
            <a:r>
              <a:rPr lang="fr-FR" dirty="0" err="1" smtClean="0"/>
              <a:t>Merge</a:t>
            </a:r>
            <a:r>
              <a:rPr lang="fr-FR" dirty="0" smtClean="0"/>
              <a:t> de la branche avec la master</a:t>
            </a:r>
          </a:p>
          <a:p>
            <a:pPr lvl="1"/>
            <a:r>
              <a:rPr lang="fr-FR" dirty="0" smtClean="0"/>
              <a:t>Push de la master sur le dépôt distant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7" name="Image 6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196752"/>
            <a:ext cx="7772400" cy="1362075"/>
          </a:xfrm>
        </p:spPr>
        <p:txBody>
          <a:bodyPr/>
          <a:lstStyle/>
          <a:p>
            <a:r>
              <a:rPr lang="fr-FR" dirty="0" smtClean="0"/>
              <a:t>Ma mission : NGL-BI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 8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6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Premiers tickets : </a:t>
            </a:r>
            <a:r>
              <a:rPr lang="fr-FR" dirty="0" err="1" smtClean="0"/>
              <a:t>DataTable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Premiers tickets : Ajout de fonctionnalités sur le </a:t>
            </a:r>
            <a:r>
              <a:rPr lang="fr-FR" dirty="0" err="1" smtClean="0"/>
              <a:t>DataTable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Liste des colonnes pouvant être groupées</a:t>
            </a:r>
          </a:p>
          <a:p>
            <a:pPr lvl="1"/>
            <a:r>
              <a:rPr lang="fr-FR" dirty="0" smtClean="0"/>
              <a:t>Modifier l’export des données pour n’afficher que les groupes de données</a:t>
            </a:r>
          </a:p>
          <a:p>
            <a:pPr lvl="1"/>
            <a:r>
              <a:rPr lang="fr-FR" dirty="0" smtClean="0"/>
              <a:t>Afficher de façon directe les éléments sélectionnés dans une liste déroulante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Image 14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56" y="3696488"/>
            <a:ext cx="7956376" cy="25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Les statistiques préconfigurées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Rajouter des </a:t>
            </a:r>
            <a:r>
              <a:rPr lang="fr-FR" dirty="0" err="1" smtClean="0"/>
              <a:t>stats</a:t>
            </a:r>
            <a:r>
              <a:rPr lang="fr-FR" dirty="0" smtClean="0"/>
              <a:t> préconfigurées pour certains projets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98" y="2063469"/>
            <a:ext cx="6948264" cy="40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Les statistiques préconfigurées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étapes : </a:t>
            </a:r>
          </a:p>
          <a:p>
            <a:pPr lvl="1"/>
            <a:r>
              <a:rPr lang="fr-FR" dirty="0" smtClean="0"/>
              <a:t>Créer le système d’insertion et de rapatriement des données</a:t>
            </a:r>
          </a:p>
          <a:p>
            <a:pPr lvl="1"/>
            <a:r>
              <a:rPr lang="fr-FR" dirty="0" smtClean="0"/>
              <a:t>Insérer les pré-configurations dans la base </a:t>
            </a:r>
            <a:r>
              <a:rPr lang="fr-FR" dirty="0" err="1" smtClean="0"/>
              <a:t>MongoDB</a:t>
            </a:r>
            <a:endParaRPr lang="fr-FR" dirty="0" smtClean="0"/>
          </a:p>
          <a:p>
            <a:pPr lvl="1"/>
            <a:r>
              <a:rPr lang="fr-FR" dirty="0" smtClean="0"/>
              <a:t>Modifier le code existant pour permettre de générer les graphiques sans avoir besoin de passer par la configuration manuelle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077072"/>
            <a:ext cx="56483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6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Le bilan de 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Construction complète d’une page permettant d’afficher, par année, les statistiques concernant le nombre de bases ADN générées par le séquençage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868713"/>
            <a:ext cx="4572000" cy="3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Le bilan de 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complète des systèmes utilisés dans NGL (Client, Serveur, Bases de données)</a:t>
            </a:r>
          </a:p>
          <a:p>
            <a:pPr lvl="1"/>
            <a:r>
              <a:rPr lang="fr-FR" dirty="0" smtClean="0"/>
              <a:t>Création de ma page avec les routes y accédant</a:t>
            </a:r>
          </a:p>
          <a:p>
            <a:pPr lvl="1"/>
            <a:r>
              <a:rPr lang="fr-FR" dirty="0" smtClean="0"/>
              <a:t>Gestion du design de la page</a:t>
            </a:r>
          </a:p>
          <a:p>
            <a:pPr lvl="1"/>
            <a:r>
              <a:rPr lang="fr-FR" dirty="0" smtClean="0"/>
              <a:t>Récupération des données</a:t>
            </a:r>
          </a:p>
          <a:p>
            <a:pPr lvl="1"/>
            <a:r>
              <a:rPr lang="fr-FR" dirty="0" smtClean="0"/>
              <a:t>Traitement des données pour chaque bilan</a:t>
            </a:r>
          </a:p>
          <a:p>
            <a:pPr lvl="1"/>
            <a:r>
              <a:rPr lang="fr-FR" dirty="0" smtClean="0"/>
              <a:t>Amélioration des performances via la mise en cache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F0D4E12-90AB-43C7-A8D7-C81DF0B3B942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Image 9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63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27784" y="2000240"/>
            <a:ext cx="5688632" cy="1362075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5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54FAD-E49F-44D0-9AC5-536D7A2E7F59}" type="slidenum">
              <a:rPr lang="fr-FR"/>
              <a:pPr/>
              <a:t>3</a:t>
            </a:fld>
            <a:endParaRPr lang="fr-FR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6054" y="1071546"/>
            <a:ext cx="7499350" cy="4513281"/>
          </a:xfrm>
        </p:spPr>
        <p:txBody>
          <a:bodyPr/>
          <a:lstStyle/>
          <a:p>
            <a:pPr marL="838200" indent="-609600">
              <a:buFont typeface="Wingdings" pitchFamily="2" charset="2"/>
              <a:buAutoNum type="romanUcPeriod"/>
            </a:pPr>
            <a:r>
              <a:rPr lang="fr-FR" dirty="0" smtClean="0"/>
              <a:t>Présentation de l’année au Genoscope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de l’entreprise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de la mission</a:t>
            </a:r>
          </a:p>
          <a:p>
            <a:pPr marL="838200" indent="-609600">
              <a:buFont typeface="Wingdings" pitchFamily="2" charset="2"/>
              <a:buAutoNum type="romanUcPeriod" startAt="2"/>
            </a:pPr>
            <a:r>
              <a:rPr lang="fr-FR" dirty="0" smtClean="0"/>
              <a:t>NGL 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LIMS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technologies utilisées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Techniques de gestion de projet</a:t>
            </a:r>
            <a:endParaRPr lang="fr-FR" dirty="0"/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Ma mission : NGL-BI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Premiers tickets : Ajouts au </a:t>
            </a:r>
            <a:r>
              <a:rPr lang="fr-FR" dirty="0" err="1" smtClean="0"/>
              <a:t>DataTable</a:t>
            </a:r>
            <a:endParaRPr lang="fr-FR" dirty="0" smtClean="0"/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statistiques préconfigurées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 bilan de production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Conclusion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42976" y="6500834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Genoscope / CEA - FAR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" name="Image 12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357553" y="6550223"/>
            <a:ext cx="214315" cy="2363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714488"/>
            <a:ext cx="7772400" cy="1362075"/>
          </a:xfrm>
        </p:spPr>
        <p:txBody>
          <a:bodyPr/>
          <a:lstStyle/>
          <a:p>
            <a:r>
              <a:rPr lang="fr-FR" dirty="0" err="1" smtClean="0"/>
              <a:t>PRÉSENtATION</a:t>
            </a:r>
            <a:r>
              <a:rPr lang="fr-FR" dirty="0" smtClean="0"/>
              <a:t> De L’</a:t>
            </a:r>
            <a:r>
              <a:rPr lang="fr-FR" dirty="0" err="1" smtClean="0"/>
              <a:t>annÉe</a:t>
            </a:r>
            <a:r>
              <a:rPr lang="fr-FR" dirty="0" smtClean="0"/>
              <a:t> au </a:t>
            </a:r>
            <a:r>
              <a:rPr lang="fr-FR" dirty="0" err="1" smtClean="0"/>
              <a:t>GÉnoscope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7" name="Image 6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L’entreprise en quelques mots : </a:t>
            </a:r>
          </a:p>
          <a:p>
            <a:pPr lvl="1"/>
            <a:r>
              <a:rPr lang="fr-FR" dirty="0" smtClean="0"/>
              <a:t>Appartient à l’Institut de Génomique depuis 2007, donc au CEA.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450 Employés au Genoscope, 16000 au CEA.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Mission de séquençage du génome dans le domaine de l’agriculture.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7" name="Image 6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la mission</a:t>
            </a:r>
          </a:p>
          <a:p>
            <a:pPr lvl="1"/>
            <a:r>
              <a:rPr lang="fr-FR" dirty="0" smtClean="0"/>
              <a:t>Stockage, traitement et affichage des données issues du séquençage.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La nécessité d’une nouvelle application.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différents sous-projets développés.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développeurs en charge de la mission.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7" name="Image 6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142984"/>
            <a:ext cx="7772400" cy="1362075"/>
          </a:xfrm>
        </p:spPr>
        <p:txBody>
          <a:bodyPr/>
          <a:lstStyle/>
          <a:p>
            <a:r>
              <a:rPr lang="fr-FR" dirty="0" smtClean="0"/>
              <a:t>NGL 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lims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client)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Base HTML/CSS/JS</a:t>
            </a:r>
          </a:p>
          <a:p>
            <a:pPr lvl="1"/>
            <a:r>
              <a:rPr lang="fr-FR" sz="1800" dirty="0" smtClean="0"/>
              <a:t>Se rapproche le plus d’une application de type bureautique</a:t>
            </a:r>
          </a:p>
          <a:p>
            <a:r>
              <a:rPr lang="fr-FR" sz="2000" dirty="0" smtClean="0"/>
              <a:t>CSS : Framework </a:t>
            </a:r>
            <a:r>
              <a:rPr lang="fr-FR" sz="2000" dirty="0" err="1" smtClean="0"/>
              <a:t>Bootstrap</a:t>
            </a:r>
            <a:endParaRPr lang="fr-FR" sz="2000" dirty="0" smtClean="0"/>
          </a:p>
          <a:p>
            <a:pPr lvl="1"/>
            <a:r>
              <a:rPr lang="fr-FR" sz="1800" dirty="0" smtClean="0"/>
              <a:t>Nous ne sommes pas des web designers</a:t>
            </a:r>
          </a:p>
          <a:p>
            <a:pPr lvl="1"/>
            <a:r>
              <a:rPr lang="fr-FR" sz="1800" dirty="0" smtClean="0"/>
              <a:t>Permet de garder une cohérence entre les applications</a:t>
            </a:r>
          </a:p>
          <a:p>
            <a:pPr lvl="1"/>
            <a:r>
              <a:rPr lang="fr-FR" sz="1800" dirty="0" smtClean="0"/>
              <a:t>Gère le responsive design</a:t>
            </a:r>
          </a:p>
          <a:p>
            <a:r>
              <a:rPr lang="fr-FR" sz="2000" dirty="0" err="1" smtClean="0"/>
              <a:t>Javascript</a:t>
            </a:r>
            <a:r>
              <a:rPr lang="fr-FR" sz="2000" dirty="0" smtClean="0"/>
              <a:t> : </a:t>
            </a:r>
            <a:r>
              <a:rPr lang="fr-FR" sz="2000" dirty="0" err="1" smtClean="0"/>
              <a:t>AngularJS</a:t>
            </a:r>
            <a:endParaRPr lang="fr-FR" sz="2000" dirty="0" smtClean="0"/>
          </a:p>
          <a:p>
            <a:pPr lvl="1"/>
            <a:r>
              <a:rPr lang="fr-FR" sz="1800" dirty="0" smtClean="0"/>
              <a:t>Gère le </a:t>
            </a:r>
            <a:r>
              <a:rPr lang="fr-FR" sz="1800" dirty="0" err="1" smtClean="0"/>
              <a:t>two-way</a:t>
            </a:r>
            <a:r>
              <a:rPr lang="fr-FR" sz="1800" dirty="0" smtClean="0"/>
              <a:t> data </a:t>
            </a:r>
            <a:r>
              <a:rPr lang="fr-FR" sz="1800" dirty="0" smtClean="0"/>
              <a:t>binding</a:t>
            </a:r>
          </a:p>
          <a:p>
            <a:pPr lvl="1"/>
            <a:r>
              <a:rPr lang="fr-FR" sz="1800" dirty="0" smtClean="0"/>
              <a:t>Permet de rajouter des balises HTML via des directives</a:t>
            </a:r>
            <a:endParaRPr lang="fr-FR" sz="1800" dirty="0" smtClean="0"/>
          </a:p>
          <a:p>
            <a:pPr lvl="1"/>
            <a:r>
              <a:rPr lang="fr-FR" sz="1800" dirty="0" smtClean="0"/>
              <a:t>Meilleur choix à l’époque par rapport à la documentation</a:t>
            </a:r>
          </a:p>
          <a:p>
            <a:pPr lvl="1"/>
            <a:r>
              <a:rPr lang="fr-FR" sz="1800" dirty="0" smtClean="0"/>
              <a:t>Aujourd’hui</a:t>
            </a:r>
            <a:r>
              <a:rPr lang="fr-FR" sz="1800" dirty="0" smtClean="0"/>
              <a:t>, le choix ne serait peut-être pas le même face aux autres </a:t>
            </a:r>
            <a:r>
              <a:rPr lang="fr-FR" sz="1800" dirty="0" err="1" smtClean="0"/>
              <a:t>frameworks</a:t>
            </a:r>
            <a:endParaRPr lang="fr-FR" sz="1800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Framework Play(Java)</a:t>
            </a:r>
          </a:p>
          <a:p>
            <a:pPr lvl="1"/>
            <a:r>
              <a:rPr lang="fr-FR" dirty="0" smtClean="0"/>
              <a:t>Framework web léger</a:t>
            </a:r>
          </a:p>
          <a:p>
            <a:pPr lvl="1"/>
            <a:r>
              <a:rPr lang="fr-FR" dirty="0"/>
              <a:t>Contient un moteur de </a:t>
            </a:r>
            <a:r>
              <a:rPr lang="fr-FR" dirty="0" err="1"/>
              <a:t>template</a:t>
            </a:r>
            <a:r>
              <a:rPr lang="fr-FR" dirty="0"/>
              <a:t> basé en </a:t>
            </a:r>
            <a:r>
              <a:rPr lang="fr-FR" dirty="0" smtClean="0"/>
              <a:t>scala</a:t>
            </a:r>
          </a:p>
          <a:p>
            <a:pPr lvl="1"/>
            <a:r>
              <a:rPr lang="fr-FR" dirty="0" smtClean="0"/>
              <a:t>Permet de gérer la partie serveur en suivant REST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s CEA_VRH_DIR ">
  <a:themeElements>
    <a:clrScheme name="Présentations CEA_VRH_DIR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ésentations CEA_VRH_DIR 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ésentations CEA_VRH_DIR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Présentations CEA_VRH_DIR </Template>
  <TotalTime>3179</TotalTime>
  <Words>1110</Words>
  <Application>Microsoft Office PowerPoint</Application>
  <PresentationFormat>Affichage à l'écran (4:3)</PresentationFormat>
  <Paragraphs>286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Présentations CEA_VRH_DIR </vt:lpstr>
      <vt:lpstr> </vt:lpstr>
      <vt:lpstr>A brief introduction</vt:lpstr>
      <vt:lpstr>Sommaire</vt:lpstr>
      <vt:lpstr>PRÉSENtATION De L’annÉe au GÉnoscope</vt:lpstr>
      <vt:lpstr>I – Présentation de l’année au Genoscope</vt:lpstr>
      <vt:lpstr>I – Présentation de l’année au Genoscope</vt:lpstr>
      <vt:lpstr>NGL – Next Generation lims</vt:lpstr>
      <vt:lpstr>I – Les technologies utilisées (Côté client)</vt:lpstr>
      <vt:lpstr>I – Les technologies utilisées (Côté serveur)</vt:lpstr>
      <vt:lpstr>I – Les technologies utilisées (Côté serveur)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 – Techniques de gestion de projet</vt:lpstr>
      <vt:lpstr>Ma mission : NGL-BI</vt:lpstr>
      <vt:lpstr>I – Premiers tickets : DataTable</vt:lpstr>
      <vt:lpstr>II – Les statistiques préconfigurées</vt:lpstr>
      <vt:lpstr>II – Les statistiques préconfigurées</vt:lpstr>
      <vt:lpstr>III – Le bilan de production</vt:lpstr>
      <vt:lpstr>III – Le bilan de production</vt:lpstr>
      <vt:lpstr>Conclusion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centre de la vallée du Rhône (VALRHO) du CEA</dc:title>
  <dc:subject>Masque de diapositive</dc:subject>
  <dc:creator>VALRHO</dc:creator>
  <cp:keywords>MASQUE DE DIAPOSITIVE</cp:keywords>
  <cp:lastModifiedBy>Cyril Keil</cp:lastModifiedBy>
  <cp:revision>164</cp:revision>
  <cp:lastPrinted>2002-04-02T20:04:50Z</cp:lastPrinted>
  <dcterms:created xsi:type="dcterms:W3CDTF">2002-11-14T15:02:35Z</dcterms:created>
  <dcterms:modified xsi:type="dcterms:W3CDTF">2015-08-31T11:14:40Z</dcterms:modified>
  <cp:category>CHARTE</cp:category>
</cp:coreProperties>
</file>