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62" r:id="rId5"/>
    <p:sldId id="258" r:id="rId6"/>
    <p:sldId id="329" r:id="rId7"/>
    <p:sldId id="346" r:id="rId8"/>
    <p:sldId id="321" r:id="rId9"/>
    <p:sldId id="334" r:id="rId10"/>
    <p:sldId id="347" r:id="rId11"/>
    <p:sldId id="348" r:id="rId12"/>
    <p:sldId id="367" r:id="rId13"/>
    <p:sldId id="363" r:id="rId14"/>
    <p:sldId id="362" r:id="rId15"/>
    <p:sldId id="356" r:id="rId16"/>
    <p:sldId id="357" r:id="rId17"/>
    <p:sldId id="350" r:id="rId18"/>
    <p:sldId id="352" r:id="rId19"/>
    <p:sldId id="364" r:id="rId20"/>
    <p:sldId id="349" r:id="rId21"/>
    <p:sldId id="351" r:id="rId22"/>
    <p:sldId id="365" r:id="rId23"/>
    <p:sldId id="366" r:id="rId24"/>
    <p:sldId id="361" r:id="rId2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F08222"/>
    <a:srgbClr val="FAA61A"/>
    <a:srgbClr val="FBBD57"/>
    <a:srgbClr val="F8D4CD"/>
    <a:srgbClr val="534F4F"/>
    <a:srgbClr val="757070"/>
    <a:srgbClr val="ED6825"/>
    <a:srgbClr val="DC5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6EA7E-84EE-4D98-9E56-3B5432B13F9C}" v="920" dt="2019-11-04T15:13:36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01" autoAdjust="0"/>
  </p:normalViewPr>
  <p:slideViewPr>
    <p:cSldViewPr snapToGrid="0">
      <p:cViewPr varScale="1">
        <p:scale>
          <a:sx n="135" d="100"/>
          <a:sy n="135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ril LACROIX" userId="d93e53ce-74ef-4373-a05e-ed12d7a8bb2f" providerId="ADAL" clId="{BEF6EA7E-84EE-4D98-9E56-3B5432B13F9C}"/>
    <pc:docChg chg="undo redo custSel addSld delSld modSld sldOrd delMainMaster">
      <pc:chgData name="Cyril LACROIX" userId="d93e53ce-74ef-4373-a05e-ed12d7a8bb2f" providerId="ADAL" clId="{BEF6EA7E-84EE-4D98-9E56-3B5432B13F9C}" dt="2019-11-04T08:12:11.624" v="8067" actId="20577"/>
      <pc:docMkLst>
        <pc:docMk/>
      </pc:docMkLst>
      <pc:sldChg chg="addSp add del">
        <pc:chgData name="Cyril LACROIX" userId="d93e53ce-74ef-4373-a05e-ed12d7a8bb2f" providerId="ADAL" clId="{BEF6EA7E-84EE-4D98-9E56-3B5432B13F9C}" dt="2019-10-22T07:27:57.813" v="600" actId="47"/>
        <pc:sldMkLst>
          <pc:docMk/>
          <pc:sldMk cId="2065268805" sldId="256"/>
        </pc:sldMkLst>
        <pc:spChg chg="add">
          <ac:chgData name="Cyril LACROIX" userId="d93e53ce-74ef-4373-a05e-ed12d7a8bb2f" providerId="ADAL" clId="{BEF6EA7E-84EE-4D98-9E56-3B5432B13F9C}" dt="2019-10-22T07:27:29.251" v="599"/>
          <ac:spMkLst>
            <pc:docMk/>
            <pc:sldMk cId="2065268805" sldId="256"/>
            <ac:spMk id="4" creationId="{CB7D1CAE-B762-445D-8D48-82FB59D2E394}"/>
          </ac:spMkLst>
        </pc:spChg>
      </pc:sldChg>
      <pc:sldChg chg="modSp add del">
        <pc:chgData name="Cyril LACROIX" userId="d93e53ce-74ef-4373-a05e-ed12d7a8bb2f" providerId="ADAL" clId="{BEF6EA7E-84EE-4D98-9E56-3B5432B13F9C}" dt="2019-10-28T08:59:02.278" v="2837" actId="47"/>
        <pc:sldMkLst>
          <pc:docMk/>
          <pc:sldMk cId="1997432977" sldId="257"/>
        </pc:sldMkLst>
        <pc:spChg chg="mod">
          <ac:chgData name="Cyril LACROIX" userId="d93e53ce-74ef-4373-a05e-ed12d7a8bb2f" providerId="ADAL" clId="{BEF6EA7E-84EE-4D98-9E56-3B5432B13F9C}" dt="2019-10-21T10:32:30.931" v="22" actId="20577"/>
          <ac:spMkLst>
            <pc:docMk/>
            <pc:sldMk cId="1997432977" sldId="257"/>
            <ac:spMk id="2" creationId="{92923C95-ABE1-4AB9-BCEE-AE92C3FCA8FA}"/>
          </ac:spMkLst>
        </pc:spChg>
        <pc:spChg chg="mod">
          <ac:chgData name="Cyril LACROIX" userId="d93e53ce-74ef-4373-a05e-ed12d7a8bb2f" providerId="ADAL" clId="{BEF6EA7E-84EE-4D98-9E56-3B5432B13F9C}" dt="2019-10-21T13:03:03.539" v="171" actId="20577"/>
          <ac:spMkLst>
            <pc:docMk/>
            <pc:sldMk cId="1997432977" sldId="257"/>
            <ac:spMk id="3" creationId="{81997068-6932-4204-862B-FEDA89B211FE}"/>
          </ac:spMkLst>
        </pc:spChg>
      </pc:sldChg>
      <pc:sldChg chg="addSp delSp modSp add">
        <pc:chgData name="Cyril LACROIX" userId="d93e53ce-74ef-4373-a05e-ed12d7a8bb2f" providerId="ADAL" clId="{BEF6EA7E-84EE-4D98-9E56-3B5432B13F9C}" dt="2019-11-04T06:50:09.098" v="8042" actId="20577"/>
        <pc:sldMkLst>
          <pc:docMk/>
          <pc:sldMk cId="1026680313" sldId="258"/>
        </pc:sldMkLst>
        <pc:spChg chg="mod">
          <ac:chgData name="Cyril LACROIX" userId="d93e53ce-74ef-4373-a05e-ed12d7a8bb2f" providerId="ADAL" clId="{BEF6EA7E-84EE-4D98-9E56-3B5432B13F9C}" dt="2019-10-22T07:09:38.372" v="228" actId="20577"/>
          <ac:spMkLst>
            <pc:docMk/>
            <pc:sldMk cId="1026680313" sldId="258"/>
            <ac:spMk id="2" creationId="{EB7C06B2-BBE4-43EE-B7D3-D4DA35505776}"/>
          </ac:spMkLst>
        </pc:spChg>
        <pc:spChg chg="del mod">
          <ac:chgData name="Cyril LACROIX" userId="d93e53ce-74ef-4373-a05e-ed12d7a8bb2f" providerId="ADAL" clId="{BEF6EA7E-84EE-4D98-9E56-3B5432B13F9C}" dt="2019-10-22T07:09:35.564" v="227"/>
          <ac:spMkLst>
            <pc:docMk/>
            <pc:sldMk cId="1026680313" sldId="258"/>
            <ac:spMk id="3" creationId="{9A0410D9-D923-491F-AAB3-918B25C2A0E9}"/>
          </ac:spMkLst>
        </pc:spChg>
        <pc:graphicFrameChg chg="add mod ord modGraphic">
          <ac:chgData name="Cyril LACROIX" userId="d93e53ce-74ef-4373-a05e-ed12d7a8bb2f" providerId="ADAL" clId="{BEF6EA7E-84EE-4D98-9E56-3B5432B13F9C}" dt="2019-11-04T06:50:09.098" v="8042" actId="20577"/>
          <ac:graphicFrameMkLst>
            <pc:docMk/>
            <pc:sldMk cId="1026680313" sldId="258"/>
            <ac:graphicFrameMk id="4" creationId="{DDD303C1-5509-43CB-A853-0A13EA2B3294}"/>
          </ac:graphicFrameMkLst>
        </pc:graphicFrameChg>
      </pc:sldChg>
      <pc:sldChg chg="modSp add del ord">
        <pc:chgData name="Cyril LACROIX" userId="d93e53ce-74ef-4373-a05e-ed12d7a8bb2f" providerId="ADAL" clId="{BEF6EA7E-84EE-4D98-9E56-3B5432B13F9C}" dt="2019-10-28T08:59:12.496" v="2838" actId="47"/>
        <pc:sldMkLst>
          <pc:docMk/>
          <pc:sldMk cId="4074057544" sldId="259"/>
        </pc:sldMkLst>
        <pc:spChg chg="mod">
          <ac:chgData name="Cyril LACROIX" userId="d93e53ce-74ef-4373-a05e-ed12d7a8bb2f" providerId="ADAL" clId="{BEF6EA7E-84EE-4D98-9E56-3B5432B13F9C}" dt="2019-10-22T07:18:42.290" v="446" actId="20577"/>
          <ac:spMkLst>
            <pc:docMk/>
            <pc:sldMk cId="4074057544" sldId="259"/>
            <ac:spMk id="2" creationId="{D09AC136-DCC9-4CDF-B60E-8571CF0C10D6}"/>
          </ac:spMkLst>
        </pc:spChg>
        <pc:spChg chg="mod">
          <ac:chgData name="Cyril LACROIX" userId="d93e53ce-74ef-4373-a05e-ed12d7a8bb2f" providerId="ADAL" clId="{BEF6EA7E-84EE-4D98-9E56-3B5432B13F9C}" dt="2019-10-22T07:21:25.939" v="586" actId="20577"/>
          <ac:spMkLst>
            <pc:docMk/>
            <pc:sldMk cId="4074057544" sldId="259"/>
            <ac:spMk id="3" creationId="{512083BC-05E6-4E45-B4D3-621A8FEBB145}"/>
          </ac:spMkLst>
        </pc:spChg>
      </pc:sldChg>
      <pc:sldChg chg="modSp add del ord">
        <pc:chgData name="Cyril LACROIX" userId="d93e53ce-74ef-4373-a05e-ed12d7a8bb2f" providerId="ADAL" clId="{BEF6EA7E-84EE-4D98-9E56-3B5432B13F9C}" dt="2019-11-01T14:02:37.057" v="7795" actId="47"/>
        <pc:sldMkLst>
          <pc:docMk/>
          <pc:sldMk cId="4198556389" sldId="260"/>
        </pc:sldMkLst>
        <pc:spChg chg="mod">
          <ac:chgData name="Cyril LACROIX" userId="d93e53ce-74ef-4373-a05e-ed12d7a8bb2f" providerId="ADAL" clId="{BEF6EA7E-84EE-4D98-9E56-3B5432B13F9C}" dt="2019-10-22T07:13:38.353" v="390" actId="20577"/>
          <ac:spMkLst>
            <pc:docMk/>
            <pc:sldMk cId="4198556389" sldId="260"/>
            <ac:spMk id="2" creationId="{6B308F84-C5D0-4601-8D4B-DDCAB5611A02}"/>
          </ac:spMkLst>
        </pc:spChg>
        <pc:spChg chg="mod">
          <ac:chgData name="Cyril LACROIX" userId="d93e53ce-74ef-4373-a05e-ed12d7a8bb2f" providerId="ADAL" clId="{BEF6EA7E-84EE-4D98-9E56-3B5432B13F9C}" dt="2019-11-01T10:44:59.094" v="7175" actId="20577"/>
          <ac:spMkLst>
            <pc:docMk/>
            <pc:sldMk cId="4198556389" sldId="260"/>
            <ac:spMk id="3" creationId="{EBDFB010-8B6C-425A-BAA3-A85DA61A130E}"/>
          </ac:spMkLst>
        </pc:spChg>
      </pc:sldChg>
      <pc:sldChg chg="modSp add del">
        <pc:chgData name="Cyril LACROIX" userId="d93e53ce-74ef-4373-a05e-ed12d7a8bb2f" providerId="ADAL" clId="{BEF6EA7E-84EE-4D98-9E56-3B5432B13F9C}" dt="2019-10-28T13:32:08.747" v="3533" actId="2696"/>
        <pc:sldMkLst>
          <pc:docMk/>
          <pc:sldMk cId="1749746419" sldId="261"/>
        </pc:sldMkLst>
        <pc:spChg chg="mod">
          <ac:chgData name="Cyril LACROIX" userId="d93e53ce-74ef-4373-a05e-ed12d7a8bb2f" providerId="ADAL" clId="{BEF6EA7E-84EE-4D98-9E56-3B5432B13F9C}" dt="2019-10-22T07:26:41.353" v="596" actId="20577"/>
          <ac:spMkLst>
            <pc:docMk/>
            <pc:sldMk cId="1749746419" sldId="261"/>
            <ac:spMk id="2" creationId="{984DCBC5-01E4-43CC-9AB7-823CD0919D81}"/>
          </ac:spMkLst>
        </pc:spChg>
        <pc:spChg chg="mod">
          <ac:chgData name="Cyril LACROIX" userId="d93e53ce-74ef-4373-a05e-ed12d7a8bb2f" providerId="ADAL" clId="{BEF6EA7E-84EE-4D98-9E56-3B5432B13F9C}" dt="2019-10-22T07:26:51.115" v="598" actId="20577"/>
          <ac:spMkLst>
            <pc:docMk/>
            <pc:sldMk cId="1749746419" sldId="261"/>
            <ac:spMk id="3" creationId="{FBA3C196-80E0-4C95-946F-3E18F80CF01D}"/>
          </ac:spMkLst>
        </pc:spChg>
      </pc:sldChg>
      <pc:sldChg chg="modSp">
        <pc:chgData name="Cyril LACROIX" userId="d93e53ce-74ef-4373-a05e-ed12d7a8bb2f" providerId="ADAL" clId="{BEF6EA7E-84EE-4D98-9E56-3B5432B13F9C}" dt="2019-11-01T09:57:41.657" v="7003" actId="20577"/>
        <pc:sldMkLst>
          <pc:docMk/>
          <pc:sldMk cId="720701057" sldId="262"/>
        </pc:sldMkLst>
        <pc:spChg chg="mod">
          <ac:chgData name="Cyril LACROIX" userId="d93e53ce-74ef-4373-a05e-ed12d7a8bb2f" providerId="ADAL" clId="{BEF6EA7E-84EE-4D98-9E56-3B5432B13F9C}" dt="2019-11-01T09:57:41.657" v="7003" actId="20577"/>
          <ac:spMkLst>
            <pc:docMk/>
            <pc:sldMk cId="720701057" sldId="262"/>
            <ac:spMk id="6" creationId="{00000000-0000-0000-0000-000000000000}"/>
          </ac:spMkLst>
        </pc:spChg>
      </pc:sldChg>
      <pc:sldChg chg="modSp add">
        <pc:chgData name="Cyril LACROIX" userId="d93e53ce-74ef-4373-a05e-ed12d7a8bb2f" providerId="ADAL" clId="{BEF6EA7E-84EE-4D98-9E56-3B5432B13F9C}" dt="2019-11-01T09:37:06.314" v="6851" actId="20577"/>
        <pc:sldMkLst>
          <pc:docMk/>
          <pc:sldMk cId="624743968" sldId="321"/>
        </pc:sldMkLst>
        <pc:spChg chg="mod">
          <ac:chgData name="Cyril LACROIX" userId="d93e53ce-74ef-4373-a05e-ed12d7a8bb2f" providerId="ADAL" clId="{BEF6EA7E-84EE-4D98-9E56-3B5432B13F9C}" dt="2019-10-22T07:49:46.697" v="956" actId="20577"/>
          <ac:spMkLst>
            <pc:docMk/>
            <pc:sldMk cId="624743968" sldId="321"/>
            <ac:spMk id="3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7:06.314" v="6851" actId="20577"/>
          <ac:spMkLst>
            <pc:docMk/>
            <pc:sldMk cId="624743968" sldId="321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6:50.950" v="6850" actId="27636"/>
          <ac:spMkLst>
            <pc:docMk/>
            <pc:sldMk cId="624743968" sldId="321"/>
            <ac:spMk id="5" creationId="{00000000-0000-0000-0000-000000000000}"/>
          </ac:spMkLst>
        </pc:spChg>
      </pc:sldChg>
      <pc:sldChg chg="modSp del">
        <pc:chgData name="Cyril LACROIX" userId="d93e53ce-74ef-4373-a05e-ed12d7a8bb2f" providerId="ADAL" clId="{BEF6EA7E-84EE-4D98-9E56-3B5432B13F9C}" dt="2019-11-01T14:08:22.982" v="7961" actId="47"/>
        <pc:sldMkLst>
          <pc:docMk/>
          <pc:sldMk cId="1159808004" sldId="322"/>
        </pc:sldMkLst>
        <pc:spChg chg="mod">
          <ac:chgData name="Cyril LACROIX" userId="d93e53ce-74ef-4373-a05e-ed12d7a8bb2f" providerId="ADAL" clId="{BEF6EA7E-84EE-4D98-9E56-3B5432B13F9C}" dt="2019-10-22T07:33:31.018" v="640" actId="20577"/>
          <ac:spMkLst>
            <pc:docMk/>
            <pc:sldMk cId="1159808004" sldId="322"/>
            <ac:spMk id="2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0-22T07:34:12.402" v="715" actId="20577"/>
          <ac:spMkLst>
            <pc:docMk/>
            <pc:sldMk cId="1159808004" sldId="322"/>
            <ac:spMk id="3" creationId="{00000000-0000-0000-0000-000000000000}"/>
          </ac:spMkLst>
        </pc:spChg>
      </pc:sldChg>
      <pc:sldChg chg="addSp delSp modSp add modAnim">
        <pc:chgData name="Cyril LACROIX" userId="d93e53ce-74ef-4373-a05e-ed12d7a8bb2f" providerId="ADAL" clId="{BEF6EA7E-84EE-4D98-9E56-3B5432B13F9C}" dt="2019-11-01T13:44:10.208" v="7698"/>
        <pc:sldMkLst>
          <pc:docMk/>
          <pc:sldMk cId="1809074084" sldId="329"/>
        </pc:sldMkLst>
        <pc:spChg chg="mod">
          <ac:chgData name="Cyril LACROIX" userId="d93e53ce-74ef-4373-a05e-ed12d7a8bb2f" providerId="ADAL" clId="{BEF6EA7E-84EE-4D98-9E56-3B5432B13F9C}" dt="2019-11-01T11:20:43.050" v="7395" actId="20577"/>
          <ac:spMkLst>
            <pc:docMk/>
            <pc:sldMk cId="1809074084" sldId="329"/>
            <ac:spMk id="2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1-01T11:21:26.414" v="7473" actId="478"/>
          <ac:spMkLst>
            <pc:docMk/>
            <pc:sldMk cId="1809074084" sldId="329"/>
            <ac:spMk id="31" creationId="{C286C583-4B3C-4157-A020-5E039AB8A060}"/>
          </ac:spMkLst>
        </pc:spChg>
        <pc:spChg chg="del mod">
          <ac:chgData name="Cyril LACROIX" userId="d93e53ce-74ef-4373-a05e-ed12d7a8bb2f" providerId="ADAL" clId="{BEF6EA7E-84EE-4D98-9E56-3B5432B13F9C}" dt="2019-11-01T11:23:18.984" v="7510" actId="478"/>
          <ac:spMkLst>
            <pc:docMk/>
            <pc:sldMk cId="1809074084" sldId="329"/>
            <ac:spMk id="35" creationId="{300C006B-C6BD-4998-8FB0-C39A8D19AE61}"/>
          </ac:spMkLst>
        </pc:spChg>
        <pc:spChg chg="del mod">
          <ac:chgData name="Cyril LACROIX" userId="d93e53ce-74ef-4373-a05e-ed12d7a8bb2f" providerId="ADAL" clId="{BEF6EA7E-84EE-4D98-9E56-3B5432B13F9C}" dt="2019-11-01T11:33:15.124" v="7615" actId="478"/>
          <ac:spMkLst>
            <pc:docMk/>
            <pc:sldMk cId="1809074084" sldId="329"/>
            <ac:spMk id="39" creationId="{A5AE12BD-ABEC-4F7C-B970-5EB24BC4A3B7}"/>
          </ac:spMkLst>
        </pc:spChg>
        <pc:spChg chg="mod">
          <ac:chgData name="Cyril LACROIX" userId="d93e53ce-74ef-4373-a05e-ed12d7a8bb2f" providerId="ADAL" clId="{BEF6EA7E-84EE-4D98-9E56-3B5432B13F9C}" dt="2019-11-01T11:21:12.415" v="7470" actId="20577"/>
          <ac:spMkLst>
            <pc:docMk/>
            <pc:sldMk cId="1809074084" sldId="329"/>
            <ac:spMk id="42" creationId="{D5BEA02A-9BCE-4CC6-99FB-33AE30480323}"/>
          </ac:spMkLst>
        </pc:spChg>
        <pc:spChg chg="mod">
          <ac:chgData name="Cyril LACROIX" userId="d93e53ce-74ef-4373-a05e-ed12d7a8bb2f" providerId="ADAL" clId="{BEF6EA7E-84EE-4D98-9E56-3B5432B13F9C}" dt="2019-11-01T11:31:44.964" v="7609" actId="20577"/>
          <ac:spMkLst>
            <pc:docMk/>
            <pc:sldMk cId="1809074084" sldId="329"/>
            <ac:spMk id="43" creationId="{D5BEA02A-9BCE-4CC6-99FB-33AE30480323}"/>
          </ac:spMkLst>
        </pc:spChg>
        <pc:spChg chg="mod">
          <ac:chgData name="Cyril LACROIX" userId="d93e53ce-74ef-4373-a05e-ed12d7a8bb2f" providerId="ADAL" clId="{BEF6EA7E-84EE-4D98-9E56-3B5432B13F9C}" dt="2019-11-01T11:34:22.265" v="7695" actId="20577"/>
          <ac:spMkLst>
            <pc:docMk/>
            <pc:sldMk cId="1809074084" sldId="329"/>
            <ac:spMk id="44" creationId="{D5BEA02A-9BCE-4CC6-99FB-33AE30480323}"/>
          </ac:spMkLst>
        </pc:spChg>
        <pc:picChg chg="add mod">
          <ac:chgData name="Cyril LACROIX" userId="d93e53ce-74ef-4373-a05e-ed12d7a8bb2f" providerId="ADAL" clId="{BEF6EA7E-84EE-4D98-9E56-3B5432B13F9C}" dt="2019-11-01T11:33:50.149" v="7620" actId="1076"/>
          <ac:picMkLst>
            <pc:docMk/>
            <pc:sldMk cId="1809074084" sldId="329"/>
            <ac:picMk id="4" creationId="{F8A866BE-8FF4-4585-B06B-EBF8ED63D64B}"/>
          </ac:picMkLst>
        </pc:picChg>
        <pc:picChg chg="add mod">
          <ac:chgData name="Cyril LACROIX" userId="d93e53ce-74ef-4373-a05e-ed12d7a8bb2f" providerId="ADAL" clId="{BEF6EA7E-84EE-4D98-9E56-3B5432B13F9C}" dt="2019-11-01T11:33:39.586" v="7618" actId="1076"/>
          <ac:picMkLst>
            <pc:docMk/>
            <pc:sldMk cId="1809074084" sldId="329"/>
            <ac:picMk id="6" creationId="{AF7DD193-F72F-4832-87A0-D7EEBEB1972F}"/>
          </ac:picMkLst>
        </pc:picChg>
        <pc:picChg chg="add mod">
          <ac:chgData name="Cyril LACROIX" userId="d93e53ce-74ef-4373-a05e-ed12d7a8bb2f" providerId="ADAL" clId="{BEF6EA7E-84EE-4D98-9E56-3B5432B13F9C}" dt="2019-11-01T11:21:44.331" v="7475" actId="1076"/>
          <ac:picMkLst>
            <pc:docMk/>
            <pc:sldMk cId="1809074084" sldId="329"/>
            <ac:picMk id="17" creationId="{7145FF54-28DC-4D57-83AF-03EBCB20A1E3}"/>
          </ac:picMkLst>
        </pc:picChg>
      </pc:sldChg>
      <pc:sldChg chg="addSp delSp modSp add setBg addAnim delAnim modAnim">
        <pc:chgData name="Cyril LACROIX" userId="d93e53ce-74ef-4373-a05e-ed12d7a8bb2f" providerId="ADAL" clId="{BEF6EA7E-84EE-4D98-9E56-3B5432B13F9C}" dt="2019-11-01T09:17:46.038" v="6064"/>
        <pc:sldMkLst>
          <pc:docMk/>
          <pc:sldMk cId="2421165991" sldId="334"/>
        </pc:sldMkLst>
        <pc:spChg chg="add del">
          <ac:chgData name="Cyril LACROIX" userId="d93e53ce-74ef-4373-a05e-ed12d7a8bb2f" providerId="ADAL" clId="{BEF6EA7E-84EE-4D98-9E56-3B5432B13F9C}" dt="2019-11-01T08:48:56.057" v="5953"/>
          <ac:spMkLst>
            <pc:docMk/>
            <pc:sldMk cId="2421165991" sldId="334"/>
            <ac:spMk id="2" creationId="{8174CC0A-A602-4163-B37A-00C41EBE23E5}"/>
          </ac:spMkLst>
        </pc:spChg>
        <pc:spChg chg="add del mod">
          <ac:chgData name="Cyril LACROIX" userId="d93e53ce-74ef-4373-a05e-ed12d7a8bb2f" providerId="ADAL" clId="{BEF6EA7E-84EE-4D98-9E56-3B5432B13F9C}" dt="2019-11-01T08:49:08.316" v="5958" actId="478"/>
          <ac:spMkLst>
            <pc:docMk/>
            <pc:sldMk cId="2421165991" sldId="334"/>
            <ac:spMk id="3" creationId="{0D2DCC75-CC09-41BC-83B4-4D22E79BDDCF}"/>
          </ac:spMkLst>
        </pc:spChg>
        <pc:spChg chg="mod">
          <ac:chgData name="Cyril LACROIX" userId="d93e53ce-74ef-4373-a05e-ed12d7a8bb2f" providerId="ADAL" clId="{BEF6EA7E-84EE-4D98-9E56-3B5432B13F9C}" dt="2019-11-01T08:40:52.146" v="5699" actId="20577"/>
          <ac:spMkLst>
            <pc:docMk/>
            <pc:sldMk cId="2421165991" sldId="334"/>
            <ac:spMk id="4" creationId="{00000000-0000-0000-0000-000000000000}"/>
          </ac:spMkLst>
        </pc:spChg>
        <pc:spChg chg="add del">
          <ac:chgData name="Cyril LACROIX" userId="d93e53ce-74ef-4373-a05e-ed12d7a8bb2f" providerId="ADAL" clId="{BEF6EA7E-84EE-4D98-9E56-3B5432B13F9C}" dt="2019-11-01T08:49:13.416" v="5960" actId="478"/>
          <ac:spMkLst>
            <pc:docMk/>
            <pc:sldMk cId="2421165991" sldId="334"/>
            <ac:spMk id="5" creationId="{C61326BA-2A0B-4827-BDC1-7358D69F22D9}"/>
          </ac:spMkLst>
        </pc:spChg>
        <pc:spChg chg="mod">
          <ac:chgData name="Cyril LACROIX" userId="d93e53ce-74ef-4373-a05e-ed12d7a8bb2f" providerId="ADAL" clId="{BEF6EA7E-84EE-4D98-9E56-3B5432B13F9C}" dt="2019-11-01T08:48:53.867" v="5952" actId="1076"/>
          <ac:spMkLst>
            <pc:docMk/>
            <pc:sldMk cId="2421165991" sldId="334"/>
            <ac:spMk id="37" creationId="{16233F82-1844-4E01-B2FF-C575A879ED07}"/>
          </ac:spMkLst>
        </pc:spChg>
        <pc:spChg chg="mod">
          <ac:chgData name="Cyril LACROIX" userId="d93e53ce-74ef-4373-a05e-ed12d7a8bb2f" providerId="ADAL" clId="{BEF6EA7E-84EE-4D98-9E56-3B5432B13F9C}" dt="2019-11-01T09:17:11.571" v="6058" actId="164"/>
          <ac:spMkLst>
            <pc:docMk/>
            <pc:sldMk cId="2421165991" sldId="334"/>
            <ac:spMk id="39" creationId="{A0E30899-4EB3-4663-BE89-5279A14573AE}"/>
          </ac:spMkLst>
        </pc:spChg>
        <pc:spChg chg="add del mod">
          <ac:chgData name="Cyril LACROIX" userId="d93e53ce-74ef-4373-a05e-ed12d7a8bb2f" providerId="ADAL" clId="{BEF6EA7E-84EE-4D98-9E56-3B5432B13F9C}" dt="2019-11-01T08:41:32.924" v="5704" actId="1076"/>
          <ac:spMkLst>
            <pc:docMk/>
            <pc:sldMk cId="2421165991" sldId="334"/>
            <ac:spMk id="40" creationId="{A5DE7145-E0AD-4DDA-AA9D-7F3B7BC639BB}"/>
          </ac:spMkLst>
        </pc:spChg>
        <pc:spChg chg="del mod">
          <ac:chgData name="Cyril LACROIX" userId="d93e53ce-74ef-4373-a05e-ed12d7a8bb2f" providerId="ADAL" clId="{BEF6EA7E-84EE-4D98-9E56-3B5432B13F9C}" dt="2019-11-01T08:48:45.518" v="5947" actId="478"/>
          <ac:spMkLst>
            <pc:docMk/>
            <pc:sldMk cId="2421165991" sldId="334"/>
            <ac:spMk id="46" creationId="{1DDFFF8B-4741-4026-83E0-A2557294A8E0}"/>
          </ac:spMkLst>
        </pc:spChg>
        <pc:spChg chg="del mod">
          <ac:chgData name="Cyril LACROIX" userId="d93e53ce-74ef-4373-a05e-ed12d7a8bb2f" providerId="ADAL" clId="{BEF6EA7E-84EE-4D98-9E56-3B5432B13F9C}" dt="2019-11-01T08:48:43.760" v="5946" actId="478"/>
          <ac:spMkLst>
            <pc:docMk/>
            <pc:sldMk cId="2421165991" sldId="334"/>
            <ac:spMk id="47" creationId="{0D8E60B3-A413-406E-A0DF-53697711200C}"/>
          </ac:spMkLst>
        </pc:spChg>
        <pc:spChg chg="del mod">
          <ac:chgData name="Cyril LACROIX" userId="d93e53ce-74ef-4373-a05e-ed12d7a8bb2f" providerId="ADAL" clId="{BEF6EA7E-84EE-4D98-9E56-3B5432B13F9C}" dt="2019-11-01T08:48:46.864" v="5948" actId="478"/>
          <ac:spMkLst>
            <pc:docMk/>
            <pc:sldMk cId="2421165991" sldId="334"/>
            <ac:spMk id="48" creationId="{ABF5EB87-CD9A-445E-8DE3-B4104ABD33F7}"/>
          </ac:spMkLst>
        </pc:spChg>
        <pc:spChg chg="del mod">
          <ac:chgData name="Cyril LACROIX" userId="d93e53ce-74ef-4373-a05e-ed12d7a8bb2f" providerId="ADAL" clId="{BEF6EA7E-84EE-4D98-9E56-3B5432B13F9C}" dt="2019-11-01T08:48:42.290" v="5945" actId="478"/>
          <ac:spMkLst>
            <pc:docMk/>
            <pc:sldMk cId="2421165991" sldId="334"/>
            <ac:spMk id="49" creationId="{3C131511-79CE-46BB-950F-D716AAFCD556}"/>
          </ac:spMkLst>
        </pc:spChg>
        <pc:spChg chg="del mod">
          <ac:chgData name="Cyril LACROIX" userId="d93e53ce-74ef-4373-a05e-ed12d7a8bb2f" providerId="ADAL" clId="{BEF6EA7E-84EE-4D98-9E56-3B5432B13F9C}" dt="2019-11-01T08:48:48.626" v="5949" actId="478"/>
          <ac:spMkLst>
            <pc:docMk/>
            <pc:sldMk cId="2421165991" sldId="334"/>
            <ac:spMk id="50" creationId="{1116FCC1-24D9-440E-9AB7-D00CA2FEDD0B}"/>
          </ac:spMkLst>
        </pc:spChg>
        <pc:spChg chg="del">
          <ac:chgData name="Cyril LACROIX" userId="d93e53ce-74ef-4373-a05e-ed12d7a8bb2f" providerId="ADAL" clId="{BEF6EA7E-84EE-4D98-9E56-3B5432B13F9C}" dt="2019-11-01T08:42:04.629" v="5709" actId="478"/>
          <ac:spMkLst>
            <pc:docMk/>
            <pc:sldMk cId="2421165991" sldId="334"/>
            <ac:spMk id="51" creationId="{302D3325-28C2-4005-94FF-D62DDFA5BA35}"/>
          </ac:spMkLst>
        </pc:spChg>
        <pc:spChg chg="mod">
          <ac:chgData name="Cyril LACROIX" userId="d93e53ce-74ef-4373-a05e-ed12d7a8bb2f" providerId="ADAL" clId="{BEF6EA7E-84EE-4D98-9E56-3B5432B13F9C}" dt="2019-11-01T08:45:44.133" v="5923" actId="20577"/>
          <ac:spMkLst>
            <pc:docMk/>
            <pc:sldMk cId="2421165991" sldId="334"/>
            <ac:spMk id="53" creationId="{D5BEA02A-9BCE-4CC6-99FB-33AE30480323}"/>
          </ac:spMkLst>
        </pc:spChg>
        <pc:spChg chg="mod">
          <ac:chgData name="Cyril LACROIX" userId="d93e53ce-74ef-4373-a05e-ed12d7a8bb2f" providerId="ADAL" clId="{BEF6EA7E-84EE-4D98-9E56-3B5432B13F9C}" dt="2019-11-01T08:46:46.484" v="5944" actId="20577"/>
          <ac:spMkLst>
            <pc:docMk/>
            <pc:sldMk cId="2421165991" sldId="334"/>
            <ac:spMk id="61" creationId="{40B4B1B9-810F-4215-A344-F667A08F1687}"/>
          </ac:spMkLst>
        </pc:spChg>
        <pc:spChg chg="mod">
          <ac:chgData name="Cyril LACROIX" userId="d93e53ce-74ef-4373-a05e-ed12d7a8bb2f" providerId="ADAL" clId="{BEF6EA7E-84EE-4D98-9E56-3B5432B13F9C}" dt="2019-11-01T08:45:54.829" v="5925" actId="20577"/>
          <ac:spMkLst>
            <pc:docMk/>
            <pc:sldMk cId="2421165991" sldId="334"/>
            <ac:spMk id="63" creationId="{D5BEA02A-9BCE-4CC6-99FB-33AE30480323}"/>
          </ac:spMkLst>
        </pc:spChg>
        <pc:spChg chg="mod">
          <ac:chgData name="Cyril LACROIX" userId="d93e53ce-74ef-4373-a05e-ed12d7a8bb2f" providerId="ADAL" clId="{BEF6EA7E-84EE-4D98-9E56-3B5432B13F9C}" dt="2019-11-01T08:46:11.091" v="5928" actId="120"/>
          <ac:spMkLst>
            <pc:docMk/>
            <pc:sldMk cId="2421165991" sldId="334"/>
            <ac:spMk id="64" creationId="{D5BEA02A-9BCE-4CC6-99FB-33AE30480323}"/>
          </ac:spMkLst>
        </pc:spChg>
        <pc:spChg chg="add del mod">
          <ac:chgData name="Cyril LACROIX" userId="d93e53ce-74ef-4373-a05e-ed12d7a8bb2f" providerId="ADAL" clId="{BEF6EA7E-84EE-4D98-9E56-3B5432B13F9C}" dt="2019-11-01T09:13:09.584" v="6020" actId="478"/>
          <ac:spMkLst>
            <pc:docMk/>
            <pc:sldMk cId="2421165991" sldId="334"/>
            <ac:spMk id="65" creationId="{40B4B1B9-810F-4215-A344-F667A08F1687}"/>
          </ac:spMkLst>
        </pc:spChg>
        <pc:grpChg chg="add mod">
          <ac:chgData name="Cyril LACROIX" userId="d93e53ce-74ef-4373-a05e-ed12d7a8bb2f" providerId="ADAL" clId="{BEF6EA7E-84EE-4D98-9E56-3B5432B13F9C}" dt="2019-11-01T09:17:11.571" v="6058" actId="164"/>
          <ac:grpSpMkLst>
            <pc:docMk/>
            <pc:sldMk cId="2421165991" sldId="334"/>
            <ac:grpSpMk id="30" creationId="{914F0E94-1A73-4267-BD7C-8B077D2BFE52}"/>
          </ac:grpSpMkLst>
        </pc:grpChg>
        <pc:picChg chg="add del mod">
          <ac:chgData name="Cyril LACROIX" userId="d93e53ce-74ef-4373-a05e-ed12d7a8bb2f" providerId="ADAL" clId="{BEF6EA7E-84EE-4D98-9E56-3B5432B13F9C}" dt="2019-11-01T08:52:56.212" v="5971" actId="478"/>
          <ac:picMkLst>
            <pc:docMk/>
            <pc:sldMk cId="2421165991" sldId="334"/>
            <ac:picMk id="7" creationId="{CC3F1F96-8E6B-471E-A722-B4DA3501338D}"/>
          </ac:picMkLst>
        </pc:picChg>
        <pc:picChg chg="add del mod">
          <ac:chgData name="Cyril LACROIX" userId="d93e53ce-74ef-4373-a05e-ed12d7a8bb2f" providerId="ADAL" clId="{BEF6EA7E-84EE-4D98-9E56-3B5432B13F9C}" dt="2019-11-01T08:53:15.516" v="5977" actId="478"/>
          <ac:picMkLst>
            <pc:docMk/>
            <pc:sldMk cId="2421165991" sldId="334"/>
            <ac:picMk id="9" creationId="{9A82BDAA-52D0-4DC2-BBF3-86CBDDB17536}"/>
          </ac:picMkLst>
        </pc:picChg>
        <pc:picChg chg="add mod">
          <ac:chgData name="Cyril LACROIX" userId="d93e53ce-74ef-4373-a05e-ed12d7a8bb2f" providerId="ADAL" clId="{BEF6EA7E-84EE-4D98-9E56-3B5432B13F9C}" dt="2019-11-01T09:17:11.571" v="6058" actId="164"/>
          <ac:picMkLst>
            <pc:docMk/>
            <pc:sldMk cId="2421165991" sldId="334"/>
            <ac:picMk id="11" creationId="{C1E92CD4-3D9C-4781-A013-71A283F93F86}"/>
          </ac:picMkLst>
        </pc:picChg>
        <pc:picChg chg="add del mod">
          <ac:chgData name="Cyril LACROIX" userId="d93e53ce-74ef-4373-a05e-ed12d7a8bb2f" providerId="ADAL" clId="{BEF6EA7E-84EE-4D98-9E56-3B5432B13F9C}" dt="2019-11-01T09:11:20.950" v="6009" actId="478"/>
          <ac:picMkLst>
            <pc:docMk/>
            <pc:sldMk cId="2421165991" sldId="334"/>
            <ac:picMk id="13" creationId="{FE737791-6EC3-408F-AD75-C1A894BA9DE1}"/>
          </ac:picMkLst>
        </pc:picChg>
        <pc:picChg chg="add mod">
          <ac:chgData name="Cyril LACROIX" userId="d93e53ce-74ef-4373-a05e-ed12d7a8bb2f" providerId="ADAL" clId="{BEF6EA7E-84EE-4D98-9E56-3B5432B13F9C}" dt="2019-11-01T09:05:21.635" v="5996" actId="1076"/>
          <ac:picMkLst>
            <pc:docMk/>
            <pc:sldMk cId="2421165991" sldId="334"/>
            <ac:picMk id="15" creationId="{94082710-D965-42FC-823B-D133C75DE12A}"/>
          </ac:picMkLst>
        </pc:picChg>
        <pc:picChg chg="add del mod">
          <ac:chgData name="Cyril LACROIX" userId="d93e53ce-74ef-4373-a05e-ed12d7a8bb2f" providerId="ADAL" clId="{BEF6EA7E-84EE-4D98-9E56-3B5432B13F9C}" dt="2019-11-01T09:13:54.262" v="6045" actId="478"/>
          <ac:picMkLst>
            <pc:docMk/>
            <pc:sldMk cId="2421165991" sldId="334"/>
            <ac:picMk id="17" creationId="{CD33D91C-B8F0-4CD2-A804-B44A22922DB3}"/>
          </ac:picMkLst>
        </pc:picChg>
        <pc:picChg chg="add mod">
          <ac:chgData name="Cyril LACROIX" userId="d93e53ce-74ef-4373-a05e-ed12d7a8bb2f" providerId="ADAL" clId="{BEF6EA7E-84EE-4D98-9E56-3B5432B13F9C}" dt="2019-11-01T09:11:23.364" v="6010" actId="1076"/>
          <ac:picMkLst>
            <pc:docMk/>
            <pc:sldMk cId="2421165991" sldId="334"/>
            <ac:picMk id="19" creationId="{ED1082F2-F89F-46C3-B8B6-3B2CE323B37C}"/>
          </ac:picMkLst>
        </pc:picChg>
        <pc:picChg chg="add mod">
          <ac:chgData name="Cyril LACROIX" userId="d93e53ce-74ef-4373-a05e-ed12d7a8bb2f" providerId="ADAL" clId="{BEF6EA7E-84EE-4D98-9E56-3B5432B13F9C}" dt="2019-11-01T09:12:12.499" v="6013" actId="1076"/>
          <ac:picMkLst>
            <pc:docMk/>
            <pc:sldMk cId="2421165991" sldId="334"/>
            <ac:picMk id="21" creationId="{8142AF59-0C19-4BB5-AABD-623C3F86FBE0}"/>
          </ac:picMkLst>
        </pc:picChg>
        <pc:picChg chg="add del mod">
          <ac:chgData name="Cyril LACROIX" userId="d93e53ce-74ef-4373-a05e-ed12d7a8bb2f" providerId="ADAL" clId="{BEF6EA7E-84EE-4D98-9E56-3B5432B13F9C}" dt="2019-11-01T09:13:11.648" v="6021" actId="478"/>
          <ac:picMkLst>
            <pc:docMk/>
            <pc:sldMk cId="2421165991" sldId="334"/>
            <ac:picMk id="23" creationId="{4F33CDF0-9D95-4A0A-97DE-A4ED10BD0191}"/>
          </ac:picMkLst>
        </pc:picChg>
        <pc:picChg chg="add mod">
          <ac:chgData name="Cyril LACROIX" userId="d93e53ce-74ef-4373-a05e-ed12d7a8bb2f" providerId="ADAL" clId="{BEF6EA7E-84EE-4D98-9E56-3B5432B13F9C}" dt="2019-11-01T09:14:34.704" v="6050" actId="1076"/>
          <ac:picMkLst>
            <pc:docMk/>
            <pc:sldMk cId="2421165991" sldId="334"/>
            <ac:picMk id="29" creationId="{4B35FA5A-18CB-4A70-A016-1457ADD813C0}"/>
          </ac:picMkLst>
        </pc:picChg>
        <pc:picChg chg="add mod">
          <ac:chgData name="Cyril LACROIX" userId="d93e53ce-74ef-4373-a05e-ed12d7a8bb2f" providerId="ADAL" clId="{BEF6EA7E-84EE-4D98-9E56-3B5432B13F9C}" dt="2019-11-01T08:42:11.589" v="5710" actId="1076"/>
          <ac:picMkLst>
            <pc:docMk/>
            <pc:sldMk cId="2421165991" sldId="334"/>
            <ac:picMk id="1026" creationId="{7851BEC7-B45D-4AA0-8A19-14B4AD0831FF}"/>
          </ac:picMkLst>
        </pc:picChg>
        <pc:cxnChg chg="add mod">
          <ac:chgData name="Cyril LACROIX" userId="d93e53ce-74ef-4373-a05e-ed12d7a8bb2f" providerId="ADAL" clId="{BEF6EA7E-84EE-4D98-9E56-3B5432B13F9C}" dt="2019-11-01T09:13:39.620" v="6044" actId="14100"/>
          <ac:cxnSpMkLst>
            <pc:docMk/>
            <pc:sldMk cId="2421165991" sldId="334"/>
            <ac:cxnSpMk id="25" creationId="{A322D4B0-FCAA-4C88-AF26-2D8698AEC636}"/>
          </ac:cxnSpMkLst>
        </pc:cxnChg>
      </pc:sldChg>
      <pc:sldChg chg="addSp delSp modSp ord">
        <pc:chgData name="Cyril LACROIX" userId="d93e53ce-74ef-4373-a05e-ed12d7a8bb2f" providerId="ADAL" clId="{BEF6EA7E-84EE-4D98-9E56-3B5432B13F9C}" dt="2019-11-01T09:56:18.909" v="6986" actId="478"/>
        <pc:sldMkLst>
          <pc:docMk/>
          <pc:sldMk cId="2392007672" sldId="346"/>
        </pc:sldMkLst>
        <pc:spChg chg="add del mod">
          <ac:chgData name="Cyril LACROIX" userId="d93e53ce-74ef-4373-a05e-ed12d7a8bb2f" providerId="ADAL" clId="{BEF6EA7E-84EE-4D98-9E56-3B5432B13F9C}" dt="2019-11-01T09:56:18.909" v="6986" actId="478"/>
          <ac:spMkLst>
            <pc:docMk/>
            <pc:sldMk cId="2392007672" sldId="346"/>
            <ac:spMk id="3" creationId="{E94AB25F-1DC7-4B73-9D5B-3ADBC2C22863}"/>
          </ac:spMkLst>
        </pc:spChg>
        <pc:spChg chg="mod">
          <ac:chgData name="Cyril LACROIX" userId="d93e53ce-74ef-4373-a05e-ed12d7a8bb2f" providerId="ADAL" clId="{BEF6EA7E-84EE-4D98-9E56-3B5432B13F9C}" dt="2019-11-01T09:37:11.999" v="6852" actId="20577"/>
          <ac:spMkLst>
            <pc:docMk/>
            <pc:sldMk cId="2392007672" sldId="346"/>
            <ac:spMk id="5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28:45.881" v="6248" actId="20577"/>
          <ac:spMkLst>
            <pc:docMk/>
            <pc:sldMk cId="2392007672" sldId="346"/>
            <ac:spMk id="6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7:15.638" v="6857" actId="20577"/>
          <ac:spMkLst>
            <pc:docMk/>
            <pc:sldMk cId="2392007672" sldId="346"/>
            <ac:spMk id="7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55:56.438" v="6982" actId="20577"/>
          <ac:spMkLst>
            <pc:docMk/>
            <pc:sldMk cId="2392007672" sldId="346"/>
            <ac:spMk id="8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1-01T09:56:16.585" v="6984" actId="478"/>
          <ac:spMkLst>
            <pc:docMk/>
            <pc:sldMk cId="2392007672" sldId="346"/>
            <ac:spMk id="9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1-01T09:56:15.022" v="6983" actId="478"/>
          <ac:spMkLst>
            <pc:docMk/>
            <pc:sldMk cId="2392007672" sldId="346"/>
            <ac:spMk id="14" creationId="{00000000-0000-0000-0000-000000000000}"/>
          </ac:spMkLst>
        </pc:spChg>
        <pc:spChg chg="add del mod">
          <ac:chgData name="Cyril LACROIX" userId="d93e53ce-74ef-4373-a05e-ed12d7a8bb2f" providerId="ADAL" clId="{BEF6EA7E-84EE-4D98-9E56-3B5432B13F9C}" dt="2019-11-01T09:56:18.087" v="6985" actId="478"/>
          <ac:spMkLst>
            <pc:docMk/>
            <pc:sldMk cId="2392007672" sldId="346"/>
            <ac:spMk id="17" creationId="{CCA8594F-8B46-418A-886E-692E441A1962}"/>
          </ac:spMkLst>
        </pc:spChg>
      </pc:sldChg>
      <pc:sldChg chg="addSp delSp modSp modAnim">
        <pc:chgData name="Cyril LACROIX" userId="d93e53ce-74ef-4373-a05e-ed12d7a8bb2f" providerId="ADAL" clId="{BEF6EA7E-84EE-4D98-9E56-3B5432B13F9C}" dt="2019-11-01T09:21:13.411" v="6066"/>
        <pc:sldMkLst>
          <pc:docMk/>
          <pc:sldMk cId="468660482" sldId="347"/>
        </pc:sldMkLst>
        <pc:spChg chg="mod">
          <ac:chgData name="Cyril LACROIX" userId="d93e53ce-74ef-4373-a05e-ed12d7a8bb2f" providerId="ADAL" clId="{BEF6EA7E-84EE-4D98-9E56-3B5432B13F9C}" dt="2019-10-22T07:50:00.386" v="968" actId="20577"/>
          <ac:spMkLst>
            <pc:docMk/>
            <pc:sldMk cId="468660482" sldId="347"/>
            <ac:spMk id="2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0-22T07:36:37.174" v="727" actId="478"/>
          <ac:spMkLst>
            <pc:docMk/>
            <pc:sldMk cId="468660482" sldId="347"/>
            <ac:spMk id="3" creationId="{00000000-0000-0000-0000-000000000000}"/>
          </ac:spMkLst>
        </pc:spChg>
        <pc:spChg chg="add del mod">
          <ac:chgData name="Cyril LACROIX" userId="d93e53ce-74ef-4373-a05e-ed12d7a8bb2f" providerId="ADAL" clId="{BEF6EA7E-84EE-4D98-9E56-3B5432B13F9C}" dt="2019-10-22T07:36:39.425" v="728" actId="478"/>
          <ac:spMkLst>
            <pc:docMk/>
            <pc:sldMk cId="468660482" sldId="347"/>
            <ac:spMk id="5" creationId="{E3338EC3-8DC8-4816-9B47-F1A4E55DD55C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6" creationId="{E4886A41-54B1-4222-9E8B-435719AA6F47}"/>
          </ac:spMkLst>
        </pc:spChg>
        <pc:spChg chg="add mod topLvl">
          <ac:chgData name="Cyril LACROIX" userId="d93e53ce-74ef-4373-a05e-ed12d7a8bb2f" providerId="ADAL" clId="{BEF6EA7E-84EE-4D98-9E56-3B5432B13F9C}" dt="2019-10-30T14:50:47.987" v="4610" actId="1076"/>
          <ac:spMkLst>
            <pc:docMk/>
            <pc:sldMk cId="468660482" sldId="347"/>
            <ac:spMk id="7" creationId="{0F887D7B-AF35-4A0A-8A97-39B3DDCE4410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8" creationId="{0A602649-908B-4521-8C15-F2B9B781CF2F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9" creationId="{8964BE99-D85F-48A2-98AA-ED8F885C6BD8}"/>
          </ac:spMkLst>
        </pc:spChg>
        <pc:spChg chg="add del mod">
          <ac:chgData name="Cyril LACROIX" userId="d93e53ce-74ef-4373-a05e-ed12d7a8bb2f" providerId="ADAL" clId="{BEF6EA7E-84EE-4D98-9E56-3B5432B13F9C}" dt="2019-10-22T07:37:15.305" v="740" actId="478"/>
          <ac:spMkLst>
            <pc:docMk/>
            <pc:sldMk cId="468660482" sldId="347"/>
            <ac:spMk id="10" creationId="{67FA21D1-3A5B-4E56-9F8C-9F3637D32378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11" creationId="{74C3C9CE-365D-4C4F-8A4D-5FB29FF5A985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12" creationId="{E99D16ED-5BA1-41E8-96DB-04EEE72E6DDF}"/>
          </ac:spMkLst>
        </pc:spChg>
        <pc:spChg chg="add del mod">
          <ac:chgData name="Cyril LACROIX" userId="d93e53ce-74ef-4373-a05e-ed12d7a8bb2f" providerId="ADAL" clId="{BEF6EA7E-84EE-4D98-9E56-3B5432B13F9C}" dt="2019-10-22T07:40:34.049" v="841" actId="478"/>
          <ac:spMkLst>
            <pc:docMk/>
            <pc:sldMk cId="468660482" sldId="347"/>
            <ac:spMk id="13" creationId="{CE377B46-37B6-4F45-9B1F-DC53C4195171}"/>
          </ac:spMkLst>
        </pc:spChg>
        <pc:spChg chg="add del mod">
          <ac:chgData name="Cyril LACROIX" userId="d93e53ce-74ef-4373-a05e-ed12d7a8bb2f" providerId="ADAL" clId="{BEF6EA7E-84EE-4D98-9E56-3B5432B13F9C}" dt="2019-10-22T07:40:34.832" v="843" actId="478"/>
          <ac:spMkLst>
            <pc:docMk/>
            <pc:sldMk cId="468660482" sldId="347"/>
            <ac:spMk id="14" creationId="{D7A75075-133E-43F9-8F4E-71FBC9CD629A}"/>
          </ac:spMkLst>
        </pc:spChg>
        <pc:spChg chg="add del mod">
          <ac:chgData name="Cyril LACROIX" userId="d93e53ce-74ef-4373-a05e-ed12d7a8bb2f" providerId="ADAL" clId="{BEF6EA7E-84EE-4D98-9E56-3B5432B13F9C}" dt="2019-10-22T07:40:33.681" v="840" actId="478"/>
          <ac:spMkLst>
            <pc:docMk/>
            <pc:sldMk cId="468660482" sldId="347"/>
            <ac:spMk id="15" creationId="{1792A250-784F-494E-A3EA-DD167DC86044}"/>
          </ac:spMkLst>
        </pc:spChg>
        <pc:spChg chg="add del mod">
          <ac:chgData name="Cyril LACROIX" userId="d93e53ce-74ef-4373-a05e-ed12d7a8bb2f" providerId="ADAL" clId="{BEF6EA7E-84EE-4D98-9E56-3B5432B13F9C}" dt="2019-10-22T07:40:34.504" v="842" actId="478"/>
          <ac:spMkLst>
            <pc:docMk/>
            <pc:sldMk cId="468660482" sldId="347"/>
            <ac:spMk id="16" creationId="{DA4BB660-4707-4186-88B4-FEFB441024AB}"/>
          </ac:spMkLst>
        </pc:spChg>
        <pc:grpChg chg="add del mod">
          <ac:chgData name="Cyril LACROIX" userId="d93e53ce-74ef-4373-a05e-ed12d7a8bb2f" providerId="ADAL" clId="{BEF6EA7E-84EE-4D98-9E56-3B5432B13F9C}" dt="2019-10-22T07:44:39.966" v="869" actId="165"/>
          <ac:grpSpMkLst>
            <pc:docMk/>
            <pc:sldMk cId="468660482" sldId="347"/>
            <ac:grpSpMk id="19" creationId="{CAB66004-8457-4827-B8ED-4674FD5A968B}"/>
          </ac:grpSpMkLst>
        </pc:grpChg>
        <pc:grpChg chg="add mod">
          <ac:chgData name="Cyril LACROIX" userId="d93e53ce-74ef-4373-a05e-ed12d7a8bb2f" providerId="ADAL" clId="{BEF6EA7E-84EE-4D98-9E56-3B5432B13F9C}" dt="2019-10-22T07:44:51.886" v="872" actId="338"/>
          <ac:grpSpMkLst>
            <pc:docMk/>
            <pc:sldMk cId="468660482" sldId="347"/>
            <ac:grpSpMk id="20" creationId="{5436AEC8-CDE6-44AA-B8BC-FFB25486A9B6}"/>
          </ac:grpSpMkLst>
        </pc:grpChg>
        <pc:grpChg chg="add mod">
          <ac:chgData name="Cyril LACROIX" userId="d93e53ce-74ef-4373-a05e-ed12d7a8bb2f" providerId="ADAL" clId="{BEF6EA7E-84EE-4D98-9E56-3B5432B13F9C}" dt="2019-10-22T07:45:33.824" v="887" actId="1076"/>
          <ac:grpSpMkLst>
            <pc:docMk/>
            <pc:sldMk cId="468660482" sldId="347"/>
            <ac:grpSpMk id="21" creationId="{951CAC3F-AB2E-4212-A1CB-CC0C58760251}"/>
          </ac:grpSpMkLst>
        </pc:grpChg>
        <pc:picChg chg="add mod topLvl">
          <ac:chgData name="Cyril LACROIX" userId="d93e53ce-74ef-4373-a05e-ed12d7a8bb2f" providerId="ADAL" clId="{BEF6EA7E-84EE-4D98-9E56-3B5432B13F9C}" dt="2019-10-22T07:45:25.552" v="885" actId="164"/>
          <ac:picMkLst>
            <pc:docMk/>
            <pc:sldMk cId="468660482" sldId="347"/>
            <ac:picMk id="18" creationId="{6CFE8E77-807B-44EF-93DF-205E353CE816}"/>
          </ac:picMkLst>
        </pc:picChg>
      </pc:sldChg>
      <pc:sldChg chg="addSp delSp modSp add modNotesTx">
        <pc:chgData name="Cyril LACROIX" userId="d93e53ce-74ef-4373-a05e-ed12d7a8bb2f" providerId="ADAL" clId="{BEF6EA7E-84EE-4D98-9E56-3B5432B13F9C}" dt="2019-11-04T08:12:11.624" v="8067" actId="20577"/>
        <pc:sldMkLst>
          <pc:docMk/>
          <pc:sldMk cId="2014879003" sldId="348"/>
        </pc:sldMkLst>
        <pc:spChg chg="mod">
          <ac:chgData name="Cyril LACROIX" userId="d93e53ce-74ef-4373-a05e-ed12d7a8bb2f" providerId="ADAL" clId="{BEF6EA7E-84EE-4D98-9E56-3B5432B13F9C}" dt="2019-11-01T10:36:35.941" v="7070" actId="20577"/>
          <ac:spMkLst>
            <pc:docMk/>
            <pc:sldMk cId="2014879003" sldId="348"/>
            <ac:spMk id="2" creationId="{04C127E4-B089-4403-9C8E-45365DFF6B4F}"/>
          </ac:spMkLst>
        </pc:spChg>
        <pc:spChg chg="del mod">
          <ac:chgData name="Cyril LACROIX" userId="d93e53ce-74ef-4373-a05e-ed12d7a8bb2f" providerId="ADAL" clId="{BEF6EA7E-84EE-4D98-9E56-3B5432B13F9C}" dt="2019-11-01T08:33:23.479" v="5570" actId="478"/>
          <ac:spMkLst>
            <pc:docMk/>
            <pc:sldMk cId="2014879003" sldId="348"/>
            <ac:spMk id="3" creationId="{FBDE07A7-D31D-41E2-813B-65FBF9E8805F}"/>
          </ac:spMkLst>
        </pc:spChg>
        <pc:spChg chg="add mod">
          <ac:chgData name="Cyril LACROIX" userId="d93e53ce-74ef-4373-a05e-ed12d7a8bb2f" providerId="ADAL" clId="{BEF6EA7E-84EE-4D98-9E56-3B5432B13F9C}" dt="2019-11-01T10:44:50.170" v="7174" actId="20577"/>
          <ac:spMkLst>
            <pc:docMk/>
            <pc:sldMk cId="2014879003" sldId="348"/>
            <ac:spMk id="6" creationId="{52981F5C-5C89-4EA2-AC9D-194D73CA9FEF}"/>
          </ac:spMkLst>
        </pc:spChg>
        <pc:graphicFrameChg chg="add mod modGraphic">
          <ac:chgData name="Cyril LACROIX" userId="d93e53ce-74ef-4373-a05e-ed12d7a8bb2f" providerId="ADAL" clId="{BEF6EA7E-84EE-4D98-9E56-3B5432B13F9C}" dt="2019-11-01T10:37:10.133" v="7076" actId="1076"/>
          <ac:graphicFrameMkLst>
            <pc:docMk/>
            <pc:sldMk cId="2014879003" sldId="348"/>
            <ac:graphicFrameMk id="4" creationId="{86FCB625-3C01-4052-8F8A-05322159BC7A}"/>
          </ac:graphicFrameMkLst>
        </pc:graphicFrameChg>
        <pc:graphicFrameChg chg="add del mod modGraphic">
          <ac:chgData name="Cyril LACROIX" userId="d93e53ce-74ef-4373-a05e-ed12d7a8bb2f" providerId="ADAL" clId="{BEF6EA7E-84EE-4D98-9E56-3B5432B13F9C}" dt="2019-11-01T10:37:02.695" v="7075" actId="478"/>
          <ac:graphicFrameMkLst>
            <pc:docMk/>
            <pc:sldMk cId="2014879003" sldId="348"/>
            <ac:graphicFrameMk id="5" creationId="{C5207BF2-9243-4C1B-BBF8-B319D54BFEC6}"/>
          </ac:graphicFrameMkLst>
        </pc:graphicFrameChg>
      </pc:sldChg>
      <pc:sldChg chg="addSp delSp modSp add modAnim">
        <pc:chgData name="Cyril LACROIX" userId="d93e53ce-74ef-4373-a05e-ed12d7a8bb2f" providerId="ADAL" clId="{BEF6EA7E-84EE-4D98-9E56-3B5432B13F9C}" dt="2019-11-01T13:59:51.810" v="7723"/>
        <pc:sldMkLst>
          <pc:docMk/>
          <pc:sldMk cId="2113629052" sldId="349"/>
        </pc:sldMkLst>
        <pc:spChg chg="mod">
          <ac:chgData name="Cyril LACROIX" userId="d93e53ce-74ef-4373-a05e-ed12d7a8bb2f" providerId="ADAL" clId="{BEF6EA7E-84EE-4D98-9E56-3B5432B13F9C}" dt="2019-10-23T07:33:40.041" v="1803" actId="1076"/>
          <ac:spMkLst>
            <pc:docMk/>
            <pc:sldMk cId="2113629052" sldId="349"/>
            <ac:spMk id="2" creationId="{EFCC0F45-218E-423A-BAF1-C3ED34A0207B}"/>
          </ac:spMkLst>
        </pc:spChg>
        <pc:spChg chg="del">
          <ac:chgData name="Cyril LACROIX" userId="d93e53ce-74ef-4373-a05e-ed12d7a8bb2f" providerId="ADAL" clId="{BEF6EA7E-84EE-4D98-9E56-3B5432B13F9C}" dt="2019-10-23T07:12:10.173" v="1403" actId="478"/>
          <ac:spMkLst>
            <pc:docMk/>
            <pc:sldMk cId="2113629052" sldId="349"/>
            <ac:spMk id="3" creationId="{4FB47069-7C1C-4149-8376-D7F4BE8B7D3D}"/>
          </ac:spMkLst>
        </pc:spChg>
        <pc:spChg chg="del mod topLvl">
          <ac:chgData name="Cyril LACROIX" userId="d93e53ce-74ef-4373-a05e-ed12d7a8bb2f" providerId="ADAL" clId="{BEF6EA7E-84EE-4D98-9E56-3B5432B13F9C}" dt="2019-10-23T07:23:53.320" v="1545" actId="478"/>
          <ac:spMkLst>
            <pc:docMk/>
            <pc:sldMk cId="2113629052" sldId="349"/>
            <ac:spMk id="5" creationId="{622C788A-EB32-47E8-9927-F9DD7AF054C0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6" creationId="{C6EA14BF-4000-4B4E-A8EF-75551FE55E80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7" creationId="{0932FAD0-2155-434E-BA85-43D862B06A07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8" creationId="{40E1157D-0B46-40AA-93FA-DAA0A124B984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9" creationId="{2410941E-9D9A-4658-A6BF-EBBA271BB1B1}"/>
          </ac:spMkLst>
        </pc:spChg>
        <pc:spChg chg="del mod topLvl">
          <ac:chgData name="Cyril LACROIX" userId="d93e53ce-74ef-4373-a05e-ed12d7a8bb2f" providerId="ADAL" clId="{BEF6EA7E-84EE-4D98-9E56-3B5432B13F9C}" dt="2019-10-23T07:31:26.693" v="1767" actId="478"/>
          <ac:spMkLst>
            <pc:docMk/>
            <pc:sldMk cId="2113629052" sldId="349"/>
            <ac:spMk id="10" creationId="{EB621700-B41A-456D-905C-5C2EFA183A74}"/>
          </ac:spMkLst>
        </pc:spChg>
        <pc:spChg chg="add del">
          <ac:chgData name="Cyril LACROIX" userId="d93e53ce-74ef-4373-a05e-ed12d7a8bb2f" providerId="ADAL" clId="{BEF6EA7E-84EE-4D98-9E56-3B5432B13F9C}" dt="2019-10-23T07:23:32.117" v="1542"/>
          <ac:spMkLst>
            <pc:docMk/>
            <pc:sldMk cId="2113629052" sldId="349"/>
            <ac:spMk id="13" creationId="{8DB7CB1B-47D4-4F6B-A60F-8E9AD62DA5B6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15" creationId="{D6D3009C-3D2D-4388-8FCA-C897BE9FADDD}"/>
          </ac:spMkLst>
        </pc:spChg>
        <pc:spChg chg="del mod">
          <ac:chgData name="Cyril LACROIX" userId="d93e53ce-74ef-4373-a05e-ed12d7a8bb2f" providerId="ADAL" clId="{BEF6EA7E-84EE-4D98-9E56-3B5432B13F9C}" dt="2019-10-23T07:24:49.426" v="1556" actId="478"/>
          <ac:spMkLst>
            <pc:docMk/>
            <pc:sldMk cId="2113629052" sldId="349"/>
            <ac:spMk id="16" creationId="{D4D6E9B2-9340-4D7D-BB61-B44F23BB4226}"/>
          </ac:spMkLst>
        </pc:spChg>
        <pc:spChg chg="del">
          <ac:chgData name="Cyril LACROIX" userId="d93e53ce-74ef-4373-a05e-ed12d7a8bb2f" providerId="ADAL" clId="{BEF6EA7E-84EE-4D98-9E56-3B5432B13F9C}" dt="2019-10-23T07:23:56.884" v="1546" actId="478"/>
          <ac:spMkLst>
            <pc:docMk/>
            <pc:sldMk cId="2113629052" sldId="349"/>
            <ac:spMk id="17" creationId="{F333CB49-03E5-4D74-BA7D-12D116999A65}"/>
          </ac:spMkLst>
        </pc:spChg>
        <pc:spChg chg="del mod topLvl">
          <ac:chgData name="Cyril LACROIX" userId="d93e53ce-74ef-4373-a05e-ed12d7a8bb2f" providerId="ADAL" clId="{BEF6EA7E-84EE-4D98-9E56-3B5432B13F9C}" dt="2019-10-23T07:24:58.098" v="1559" actId="478"/>
          <ac:spMkLst>
            <pc:docMk/>
            <pc:sldMk cId="2113629052" sldId="349"/>
            <ac:spMk id="18" creationId="{54F53FD9-E228-4A7A-9466-951C2B7EEE7E}"/>
          </ac:spMkLst>
        </pc:spChg>
        <pc:spChg chg="del">
          <ac:chgData name="Cyril LACROIX" userId="d93e53ce-74ef-4373-a05e-ed12d7a8bb2f" providerId="ADAL" clId="{BEF6EA7E-84EE-4D98-9E56-3B5432B13F9C}" dt="2019-10-23T07:24:51.355" v="1557" actId="478"/>
          <ac:spMkLst>
            <pc:docMk/>
            <pc:sldMk cId="2113629052" sldId="349"/>
            <ac:spMk id="19" creationId="{FDC3C31C-E638-4548-B4EE-410F22560D4B}"/>
          </ac:spMkLst>
        </pc:spChg>
        <pc:spChg chg="add del mod">
          <ac:chgData name="Cyril LACROIX" userId="d93e53ce-74ef-4373-a05e-ed12d7a8bb2f" providerId="ADAL" clId="{BEF6EA7E-84EE-4D98-9E56-3B5432B13F9C}" dt="2019-10-23T07:31:54.115" v="1769" actId="478"/>
          <ac:spMkLst>
            <pc:docMk/>
            <pc:sldMk cId="2113629052" sldId="349"/>
            <ac:spMk id="20" creationId="{BA8868C4-BE84-4A40-AB4D-F71178E931A8}"/>
          </ac:spMkLst>
        </pc:spChg>
        <pc:spChg chg="add del mod">
          <ac:chgData name="Cyril LACROIX" userId="d93e53ce-74ef-4373-a05e-ed12d7a8bb2f" providerId="ADAL" clId="{BEF6EA7E-84EE-4D98-9E56-3B5432B13F9C}" dt="2019-10-23T07:31:56.552" v="1772" actId="478"/>
          <ac:spMkLst>
            <pc:docMk/>
            <pc:sldMk cId="2113629052" sldId="349"/>
            <ac:spMk id="21" creationId="{BF68EDC6-8309-4CD1-8458-F01D787A6296}"/>
          </ac:spMkLst>
        </pc:spChg>
        <pc:spChg chg="add del mod">
          <ac:chgData name="Cyril LACROIX" userId="d93e53ce-74ef-4373-a05e-ed12d7a8bb2f" providerId="ADAL" clId="{BEF6EA7E-84EE-4D98-9E56-3B5432B13F9C}" dt="2019-10-23T07:31:55.603" v="1771" actId="478"/>
          <ac:spMkLst>
            <pc:docMk/>
            <pc:sldMk cId="2113629052" sldId="349"/>
            <ac:spMk id="22" creationId="{25E72143-522B-4C4D-89A5-90BB3B6C9F92}"/>
          </ac:spMkLst>
        </pc:spChg>
        <pc:spChg chg="add del mod">
          <ac:chgData name="Cyril LACROIX" userId="d93e53ce-74ef-4373-a05e-ed12d7a8bb2f" providerId="ADAL" clId="{BEF6EA7E-84EE-4D98-9E56-3B5432B13F9C}" dt="2019-10-23T07:27:42.350" v="1640" actId="478"/>
          <ac:spMkLst>
            <pc:docMk/>
            <pc:sldMk cId="2113629052" sldId="349"/>
            <ac:spMk id="24" creationId="{A4E28471-ED57-4515-AA84-347E589C0149}"/>
          </ac:spMkLst>
        </pc:spChg>
        <pc:spChg chg="add del mod">
          <ac:chgData name="Cyril LACROIX" userId="d93e53ce-74ef-4373-a05e-ed12d7a8bb2f" providerId="ADAL" clId="{BEF6EA7E-84EE-4D98-9E56-3B5432B13F9C}" dt="2019-10-23T07:31:27.719" v="1768" actId="478"/>
          <ac:spMkLst>
            <pc:docMk/>
            <pc:sldMk cId="2113629052" sldId="349"/>
            <ac:spMk id="25" creationId="{6D40B229-498B-4714-920A-D2CCAD030353}"/>
          </ac:spMkLst>
        </pc:spChg>
        <pc:spChg chg="add del mod topLvl">
          <ac:chgData name="Cyril LACROIX" userId="d93e53ce-74ef-4373-a05e-ed12d7a8bb2f" providerId="ADAL" clId="{BEF6EA7E-84EE-4D98-9E56-3B5432B13F9C}" dt="2019-10-23T07:30:12.020" v="1690" actId="478"/>
          <ac:spMkLst>
            <pc:docMk/>
            <pc:sldMk cId="2113629052" sldId="349"/>
            <ac:spMk id="26" creationId="{82C0D300-4490-4C3B-BC6B-0B5E34F0B884}"/>
          </ac:spMkLst>
        </pc:spChg>
        <pc:spChg chg="add del mod topLvl">
          <ac:chgData name="Cyril LACROIX" userId="d93e53ce-74ef-4373-a05e-ed12d7a8bb2f" providerId="ADAL" clId="{BEF6EA7E-84EE-4D98-9E56-3B5432B13F9C}" dt="2019-10-23T07:30:12.868" v="1692" actId="478"/>
          <ac:spMkLst>
            <pc:docMk/>
            <pc:sldMk cId="2113629052" sldId="349"/>
            <ac:spMk id="27" creationId="{E2ED3709-CEA9-4C14-9673-A07670332DFB}"/>
          </ac:spMkLst>
        </pc:spChg>
        <pc:spChg chg="add del mod topLvl">
          <ac:chgData name="Cyril LACROIX" userId="d93e53ce-74ef-4373-a05e-ed12d7a8bb2f" providerId="ADAL" clId="{BEF6EA7E-84EE-4D98-9E56-3B5432B13F9C}" dt="2019-10-23T07:30:12.020" v="1690" actId="478"/>
          <ac:spMkLst>
            <pc:docMk/>
            <pc:sldMk cId="2113629052" sldId="349"/>
            <ac:spMk id="28" creationId="{ECB6853C-04DD-4095-900A-A2B1690B356C}"/>
          </ac:spMkLst>
        </pc:spChg>
        <pc:spChg chg="add del mod topLvl">
          <ac:chgData name="Cyril LACROIX" userId="d93e53ce-74ef-4373-a05e-ed12d7a8bb2f" providerId="ADAL" clId="{BEF6EA7E-84EE-4D98-9E56-3B5432B13F9C}" dt="2019-10-23T07:30:12.420" v="1691" actId="478"/>
          <ac:spMkLst>
            <pc:docMk/>
            <pc:sldMk cId="2113629052" sldId="349"/>
            <ac:spMk id="29" creationId="{0932A644-7A93-4E41-8D92-B6F914633DA0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1" creationId="{4B82940B-18FD-4872-B6CF-B8C74238D74E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2" creationId="{7C35A872-6BD4-4921-A4BC-E44293244DEA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3" creationId="{C48762CA-7C59-47DE-83BE-A47CB3872B3F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4" creationId="{043467F8-4E3D-423D-AAEE-431A8E413CF4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5" creationId="{46CA3E31-EBD4-427D-BE71-ADB73D7A07B5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6" creationId="{DEEA75B1-CA58-4601-93D1-86B9AF66DE1A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7" creationId="{0213BA9E-DAF1-49E7-BA11-58A6DBCED579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8" creationId="{4B1C903E-1CDB-495C-ACB1-60776865A149}"/>
          </ac:spMkLst>
        </pc:spChg>
        <pc:spChg chg="add del mod">
          <ac:chgData name="Cyril LACROIX" userId="d93e53ce-74ef-4373-a05e-ed12d7a8bb2f" providerId="ADAL" clId="{BEF6EA7E-84EE-4D98-9E56-3B5432B13F9C}" dt="2019-10-23T07:33:29.063" v="1797"/>
          <ac:spMkLst>
            <pc:docMk/>
            <pc:sldMk cId="2113629052" sldId="349"/>
            <ac:spMk id="40" creationId="{A9A308F7-188E-4CAC-9934-119839670A21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41" creationId="{D84D2C7B-D15C-45FD-A1E9-8B6A582B08E3}"/>
          </ac:spMkLst>
        </pc:spChg>
        <pc:spChg chg="add mod">
          <ac:chgData name="Cyril LACROIX" userId="d93e53ce-74ef-4373-a05e-ed12d7a8bb2f" providerId="ADAL" clId="{BEF6EA7E-84EE-4D98-9E56-3B5432B13F9C}" dt="2019-10-23T07:49:27.330" v="2083" actId="14100"/>
          <ac:spMkLst>
            <pc:docMk/>
            <pc:sldMk cId="2113629052" sldId="349"/>
            <ac:spMk id="43" creationId="{367338F3-204D-49F9-92A8-CC54367A00A3}"/>
          </ac:spMkLst>
        </pc:spChg>
        <pc:spChg chg="add del mod">
          <ac:chgData name="Cyril LACROIX" userId="d93e53ce-74ef-4373-a05e-ed12d7a8bb2f" providerId="ADAL" clId="{BEF6EA7E-84EE-4D98-9E56-3B5432B13F9C}" dt="2019-10-23T07:39:23.921" v="1952" actId="478"/>
          <ac:spMkLst>
            <pc:docMk/>
            <pc:sldMk cId="2113629052" sldId="349"/>
            <ac:spMk id="46" creationId="{36436D09-60B1-41ED-922A-A5870E094AD9}"/>
          </ac:spMkLst>
        </pc:spChg>
        <pc:spChg chg="add del mod">
          <ac:chgData name="Cyril LACROIX" userId="d93e53ce-74ef-4373-a05e-ed12d7a8bb2f" providerId="ADAL" clId="{BEF6EA7E-84EE-4D98-9E56-3B5432B13F9C}" dt="2019-10-23T07:38:16.854" v="1867" actId="478"/>
          <ac:spMkLst>
            <pc:docMk/>
            <pc:sldMk cId="2113629052" sldId="349"/>
            <ac:spMk id="47" creationId="{7F4B6CE4-6C4B-4F18-8762-28DA1ED82873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48" creationId="{E48D7D6A-E31C-497C-AB90-E2A34911F7F8}"/>
          </ac:spMkLst>
        </pc:spChg>
        <pc:spChg chg="add mod">
          <ac:chgData name="Cyril LACROIX" userId="d93e53ce-74ef-4373-a05e-ed12d7a8bb2f" providerId="ADAL" clId="{BEF6EA7E-84EE-4D98-9E56-3B5432B13F9C}" dt="2019-10-23T07:49:34.664" v="2087" actId="1076"/>
          <ac:spMkLst>
            <pc:docMk/>
            <pc:sldMk cId="2113629052" sldId="349"/>
            <ac:spMk id="49" creationId="{74BF15DC-BE6F-4C96-9C43-771936EFF52C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0" creationId="{15340C0F-EA34-4E2E-B91F-4612C151A1E3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1" creationId="{5E0EB8FD-752A-4BED-9D67-4A9B94F2ACB1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2" creationId="{943E020E-953A-4BC5-9661-09D671BEE2FE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3" creationId="{7F22CD72-122F-4AD8-950F-8BFC45F28E3E}"/>
          </ac:spMkLst>
        </pc:spChg>
        <pc:spChg chg="add mod">
          <ac:chgData name="Cyril LACROIX" userId="d93e53ce-74ef-4373-a05e-ed12d7a8bb2f" providerId="ADAL" clId="{BEF6EA7E-84EE-4D98-9E56-3B5432B13F9C}" dt="2019-10-23T07:50:51.560" v="2112" actId="688"/>
          <ac:spMkLst>
            <pc:docMk/>
            <pc:sldMk cId="2113629052" sldId="349"/>
            <ac:spMk id="54" creationId="{E50CF707-1BF7-4AF5-8A58-A0D69047667F}"/>
          </ac:spMkLst>
        </pc:spChg>
        <pc:spChg chg="add del mod">
          <ac:chgData name="Cyril LACROIX" userId="d93e53ce-74ef-4373-a05e-ed12d7a8bb2f" providerId="ADAL" clId="{BEF6EA7E-84EE-4D98-9E56-3B5432B13F9C}" dt="2019-10-23T07:42:38.966" v="1993" actId="478"/>
          <ac:spMkLst>
            <pc:docMk/>
            <pc:sldMk cId="2113629052" sldId="349"/>
            <ac:spMk id="55" creationId="{54AFCC25-3E9F-4ADB-B6AA-D5C7B5939CA4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8" creationId="{43295117-28BF-4998-8673-0022679B92DC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9" creationId="{9A85B024-7D01-46A5-9C9E-30FC84D31F11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62" creationId="{6D7076C8-E928-4340-B3E3-E96CDBDAB4DE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63" creationId="{7DEABBE7-A9A1-4270-9041-DD83ABE20788}"/>
          </ac:spMkLst>
        </pc:spChg>
        <pc:spChg chg="add del mod">
          <ac:chgData name="Cyril LACROIX" userId="d93e53ce-74ef-4373-a05e-ed12d7a8bb2f" providerId="ADAL" clId="{BEF6EA7E-84EE-4D98-9E56-3B5432B13F9C}" dt="2019-10-23T07:50:01.001" v="2093" actId="478"/>
          <ac:spMkLst>
            <pc:docMk/>
            <pc:sldMk cId="2113629052" sldId="349"/>
            <ac:spMk id="64" creationId="{493E0C83-DD8E-404C-99EE-312FEBEF95BF}"/>
          </ac:spMkLst>
        </pc:spChg>
        <pc:spChg chg="add mod">
          <ac:chgData name="Cyril LACROIX" userId="d93e53ce-74ef-4373-a05e-ed12d7a8bb2f" providerId="ADAL" clId="{BEF6EA7E-84EE-4D98-9E56-3B5432B13F9C}" dt="2019-10-23T07:52:15.713" v="2142" actId="1037"/>
          <ac:spMkLst>
            <pc:docMk/>
            <pc:sldMk cId="2113629052" sldId="349"/>
            <ac:spMk id="65" creationId="{100F4986-2866-4EB1-97C4-A0376D5953B2}"/>
          </ac:spMkLst>
        </pc:spChg>
        <pc:spChg chg="add mod">
          <ac:chgData name="Cyril LACROIX" userId="d93e53ce-74ef-4373-a05e-ed12d7a8bb2f" providerId="ADAL" clId="{BEF6EA7E-84EE-4D98-9E56-3B5432B13F9C}" dt="2019-10-23T07:51:46.652" v="2129" actId="1076"/>
          <ac:spMkLst>
            <pc:docMk/>
            <pc:sldMk cId="2113629052" sldId="349"/>
            <ac:spMk id="66" creationId="{F9A03772-30B7-41A8-B243-48D5E4B40A25}"/>
          </ac:spMkLst>
        </pc:spChg>
        <pc:grpChg chg="add del">
          <ac:chgData name="Cyril LACROIX" userId="d93e53ce-74ef-4373-a05e-ed12d7a8bb2f" providerId="ADAL" clId="{BEF6EA7E-84EE-4D98-9E56-3B5432B13F9C}" dt="2019-10-23T07:12:20.862" v="1405" actId="165"/>
          <ac:grpSpMkLst>
            <pc:docMk/>
            <pc:sldMk cId="2113629052" sldId="349"/>
            <ac:grpSpMk id="4" creationId="{30EC088F-3B35-4DDB-A14F-1DFA158642FB}"/>
          </ac:grpSpMkLst>
        </pc:grpChg>
        <pc:grpChg chg="add del mod">
          <ac:chgData name="Cyril LACROIX" userId="d93e53ce-74ef-4373-a05e-ed12d7a8bb2f" providerId="ADAL" clId="{BEF6EA7E-84EE-4D98-9E56-3B5432B13F9C}" dt="2019-10-23T07:26:34.058" v="1633" actId="165"/>
          <ac:grpSpMkLst>
            <pc:docMk/>
            <pc:sldMk cId="2113629052" sldId="349"/>
            <ac:grpSpMk id="12" creationId="{EBD1E973-3548-47CD-A88E-D2F36A359368}"/>
          </ac:grpSpMkLst>
        </pc:grpChg>
        <pc:grpChg chg="add del mod">
          <ac:chgData name="Cyril LACROIX" userId="d93e53ce-74ef-4373-a05e-ed12d7a8bb2f" providerId="ADAL" clId="{BEF6EA7E-84EE-4D98-9E56-3B5432B13F9C}" dt="2019-10-23T07:24:58.098" v="1559" actId="478"/>
          <ac:grpSpMkLst>
            <pc:docMk/>
            <pc:sldMk cId="2113629052" sldId="349"/>
            <ac:grpSpMk id="14" creationId="{C71332C4-7504-4204-B6BC-9E5821326778}"/>
          </ac:grpSpMkLst>
        </pc:grpChg>
        <pc:grpChg chg="add mod">
          <ac:chgData name="Cyril LACROIX" userId="d93e53ce-74ef-4373-a05e-ed12d7a8bb2f" providerId="ADAL" clId="{BEF6EA7E-84EE-4D98-9E56-3B5432B13F9C}" dt="2019-10-23T07:41:08.323" v="1963" actId="1076"/>
          <ac:grpSpMkLst>
            <pc:docMk/>
            <pc:sldMk cId="2113629052" sldId="349"/>
            <ac:grpSpMk id="23" creationId="{B2926DDC-F559-40AE-97C0-16E41AAD14D1}"/>
          </ac:grpSpMkLst>
        </pc:grpChg>
        <pc:grpChg chg="add del mod">
          <ac:chgData name="Cyril LACROIX" userId="d93e53ce-74ef-4373-a05e-ed12d7a8bb2f" providerId="ADAL" clId="{BEF6EA7E-84EE-4D98-9E56-3B5432B13F9C}" dt="2019-10-23T07:29:41.537" v="1688" actId="165"/>
          <ac:grpSpMkLst>
            <pc:docMk/>
            <pc:sldMk cId="2113629052" sldId="349"/>
            <ac:grpSpMk id="30" creationId="{CCA91BBA-2576-4214-B0E6-8343208DDCFD}"/>
          </ac:grpSpMkLst>
        </pc:grpChg>
        <pc:grpChg chg="add del mod">
          <ac:chgData name="Cyril LACROIX" userId="d93e53ce-74ef-4373-a05e-ed12d7a8bb2f" providerId="ADAL" clId="{BEF6EA7E-84EE-4D98-9E56-3B5432B13F9C}" dt="2019-10-23T07:33:36.580" v="1801" actId="165"/>
          <ac:grpSpMkLst>
            <pc:docMk/>
            <pc:sldMk cId="2113629052" sldId="349"/>
            <ac:grpSpMk id="39" creationId="{9EB3ECE3-0DBA-48B0-AE81-19EBF42F1241}"/>
          </ac:grpSpMkLst>
        </pc:grpChg>
        <pc:grpChg chg="add del mod">
          <ac:chgData name="Cyril LACROIX" userId="d93e53ce-74ef-4373-a05e-ed12d7a8bb2f" providerId="ADAL" clId="{BEF6EA7E-84EE-4D98-9E56-3B5432B13F9C}" dt="2019-10-23T07:35:30.028" v="1819" actId="165"/>
          <ac:grpSpMkLst>
            <pc:docMk/>
            <pc:sldMk cId="2113629052" sldId="349"/>
            <ac:grpSpMk id="42" creationId="{1A921209-0061-4F56-A6DD-AD4F56890EEC}"/>
          </ac:grpSpMkLst>
        </pc:grpChg>
        <pc:grpChg chg="add del mod">
          <ac:chgData name="Cyril LACROIX" userId="d93e53ce-74ef-4373-a05e-ed12d7a8bb2f" providerId="ADAL" clId="{BEF6EA7E-84EE-4D98-9E56-3B5432B13F9C}" dt="2019-10-23T07:36:17.741" v="1835" actId="165"/>
          <ac:grpSpMkLst>
            <pc:docMk/>
            <pc:sldMk cId="2113629052" sldId="349"/>
            <ac:grpSpMk id="44" creationId="{C6294832-D248-4671-896C-238720BCC4FC}"/>
          </ac:grpSpMkLst>
        </pc:grpChg>
        <pc:grpChg chg="add del mod">
          <ac:chgData name="Cyril LACROIX" userId="d93e53ce-74ef-4373-a05e-ed12d7a8bb2f" providerId="ADAL" clId="{BEF6EA7E-84EE-4D98-9E56-3B5432B13F9C}" dt="2019-10-23T07:37:59.957" v="1863" actId="478"/>
          <ac:grpSpMkLst>
            <pc:docMk/>
            <pc:sldMk cId="2113629052" sldId="349"/>
            <ac:grpSpMk id="45" creationId="{CE8226E1-4240-465E-BB1E-8227843D23F6}"/>
          </ac:grpSpMkLst>
        </pc:grpChg>
        <pc:picChg chg="del mod topLvl">
          <ac:chgData name="Cyril LACROIX" userId="d93e53ce-74ef-4373-a05e-ed12d7a8bb2f" providerId="ADAL" clId="{BEF6EA7E-84EE-4D98-9E56-3B5432B13F9C}" dt="2019-10-23T07:13:40.719" v="1478" actId="478"/>
          <ac:picMkLst>
            <pc:docMk/>
            <pc:sldMk cId="2113629052" sldId="349"/>
            <ac:picMk id="11" creationId="{5ECE3517-8068-4877-BA0D-7915FA0FBBD4}"/>
          </ac:picMkLst>
        </pc:picChg>
        <pc:picChg chg="add del mod">
          <ac:chgData name="Cyril LACROIX" userId="d93e53ce-74ef-4373-a05e-ed12d7a8bb2f" providerId="ADAL" clId="{BEF6EA7E-84EE-4D98-9E56-3B5432B13F9C}" dt="2019-10-23T07:46:05.946" v="2032" actId="478"/>
          <ac:picMkLst>
            <pc:docMk/>
            <pc:sldMk cId="2113629052" sldId="349"/>
            <ac:picMk id="57" creationId="{F4909703-0D7F-45C5-9C48-D6325127329E}"/>
          </ac:picMkLst>
        </pc:picChg>
        <pc:picChg chg="add mod">
          <ac:chgData name="Cyril LACROIX" userId="d93e53ce-74ef-4373-a05e-ed12d7a8bb2f" providerId="ADAL" clId="{BEF6EA7E-84EE-4D98-9E56-3B5432B13F9C}" dt="2019-10-23T07:49:13.454" v="2080" actId="1036"/>
          <ac:picMkLst>
            <pc:docMk/>
            <pc:sldMk cId="2113629052" sldId="349"/>
            <ac:picMk id="61" creationId="{27EB9468-EA40-415B-9F30-BF2A0932BE9B}"/>
          </ac:picMkLst>
        </pc:picChg>
      </pc:sldChg>
      <pc:sldChg chg="addSp delSp modSp add ord">
        <pc:chgData name="Cyril LACROIX" userId="d93e53ce-74ef-4373-a05e-ed12d7a8bb2f" providerId="ADAL" clId="{BEF6EA7E-84EE-4D98-9E56-3B5432B13F9C}" dt="2019-11-01T13:58:50.758" v="7721" actId="20577"/>
        <pc:sldMkLst>
          <pc:docMk/>
          <pc:sldMk cId="4062564414" sldId="350"/>
        </pc:sldMkLst>
        <pc:spChg chg="mod">
          <ac:chgData name="Cyril LACROIX" userId="d93e53ce-74ef-4373-a05e-ed12d7a8bb2f" providerId="ADAL" clId="{BEF6EA7E-84EE-4D98-9E56-3B5432B13F9C}" dt="2019-11-01T13:58:50.758" v="7721" actId="20577"/>
          <ac:spMkLst>
            <pc:docMk/>
            <pc:sldMk cId="4062564414" sldId="350"/>
            <ac:spMk id="2" creationId="{F7CED167-5C98-4256-9EA0-8A7E5F42E3F9}"/>
          </ac:spMkLst>
        </pc:spChg>
        <pc:spChg chg="del">
          <ac:chgData name="Cyril LACROIX" userId="d93e53ce-74ef-4373-a05e-ed12d7a8bb2f" providerId="ADAL" clId="{BEF6EA7E-84EE-4D98-9E56-3B5432B13F9C}" dt="2019-10-22T07:50:45.969" v="984" actId="478"/>
          <ac:spMkLst>
            <pc:docMk/>
            <pc:sldMk cId="4062564414" sldId="350"/>
            <ac:spMk id="3" creationId="{FF7FB2E9-5D10-4606-967C-E6064519EC59}"/>
          </ac:spMkLst>
        </pc:spChg>
        <pc:spChg chg="add del mod">
          <ac:chgData name="Cyril LACROIX" userId="d93e53ce-74ef-4373-a05e-ed12d7a8bb2f" providerId="ADAL" clId="{BEF6EA7E-84EE-4D98-9E56-3B5432B13F9C}" dt="2019-10-22T07:59:08.665" v="1045" actId="478"/>
          <ac:spMkLst>
            <pc:docMk/>
            <pc:sldMk cId="4062564414" sldId="350"/>
            <ac:spMk id="4" creationId="{472A3C27-F9D3-4C94-AFCC-F949E042A49E}"/>
          </ac:spMkLst>
        </pc:spChg>
        <pc:spChg chg="add del mod">
          <ac:chgData name="Cyril LACROIX" userId="d93e53ce-74ef-4373-a05e-ed12d7a8bb2f" providerId="ADAL" clId="{BEF6EA7E-84EE-4D98-9E56-3B5432B13F9C}" dt="2019-10-22T07:59:04.154" v="1040" actId="478"/>
          <ac:spMkLst>
            <pc:docMk/>
            <pc:sldMk cId="4062564414" sldId="350"/>
            <ac:spMk id="5" creationId="{F915FDF9-A349-46C7-9657-544ACC34D742}"/>
          </ac:spMkLst>
        </pc:spChg>
        <pc:spChg chg="add del mod">
          <ac:chgData name="Cyril LACROIX" userId="d93e53ce-74ef-4373-a05e-ed12d7a8bb2f" providerId="ADAL" clId="{BEF6EA7E-84EE-4D98-9E56-3B5432B13F9C}" dt="2019-10-22T07:59:04.850" v="1041" actId="478"/>
          <ac:spMkLst>
            <pc:docMk/>
            <pc:sldMk cId="4062564414" sldId="350"/>
            <ac:spMk id="6" creationId="{50176C22-72C5-4C5B-B8D2-DFE8CCEE363E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7" creationId="{2AB2E7A9-A919-48EA-856C-794DF44A9D29}"/>
          </ac:spMkLst>
        </pc:spChg>
        <pc:spChg chg="add del mod">
          <ac:chgData name="Cyril LACROIX" userId="d93e53ce-74ef-4373-a05e-ed12d7a8bb2f" providerId="ADAL" clId="{BEF6EA7E-84EE-4D98-9E56-3B5432B13F9C}" dt="2019-10-22T07:59:06.259" v="1042" actId="478"/>
          <ac:spMkLst>
            <pc:docMk/>
            <pc:sldMk cId="4062564414" sldId="350"/>
            <ac:spMk id="8" creationId="{40D86567-05A9-4779-924F-220D876CB060}"/>
          </ac:spMkLst>
        </pc:spChg>
        <pc:spChg chg="add del mod">
          <ac:chgData name="Cyril LACROIX" userId="d93e53ce-74ef-4373-a05e-ed12d7a8bb2f" providerId="ADAL" clId="{BEF6EA7E-84EE-4D98-9E56-3B5432B13F9C}" dt="2019-10-22T07:59:08.081" v="1044" actId="478"/>
          <ac:spMkLst>
            <pc:docMk/>
            <pc:sldMk cId="4062564414" sldId="350"/>
            <ac:spMk id="9" creationId="{F705B9D5-80C5-41F1-BE03-501615F6A17B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0" creationId="{052F5FA7-C688-433F-AF77-A00AD90EBE12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1" creationId="{017C6163-B1AE-44D2-AA5F-D8B946FCC7D5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2" creationId="{2EC3A961-5802-409B-BC3A-6F75E21AC692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3" creationId="{56EC3719-CDB2-44D3-BA81-BBB835863340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4" creationId="{1D1A417E-6B1E-4ACC-B4B8-2DDDCBF48031}"/>
          </ac:spMkLst>
        </pc:spChg>
        <pc:spChg chg="add mod">
          <ac:chgData name="Cyril LACROIX" userId="d93e53ce-74ef-4373-a05e-ed12d7a8bb2f" providerId="ADAL" clId="{BEF6EA7E-84EE-4D98-9E56-3B5432B13F9C}" dt="2019-10-22T14:47:02.654" v="1100" actId="554"/>
          <ac:spMkLst>
            <pc:docMk/>
            <pc:sldMk cId="4062564414" sldId="350"/>
            <ac:spMk id="15" creationId="{0B4678A2-ED23-4EF9-84B9-D86FFB478FF2}"/>
          </ac:spMkLst>
        </pc:spChg>
        <pc:spChg chg="add del mod">
          <ac:chgData name="Cyril LACROIX" userId="d93e53ce-74ef-4373-a05e-ed12d7a8bb2f" providerId="ADAL" clId="{BEF6EA7E-84EE-4D98-9E56-3B5432B13F9C}" dt="2019-10-22T14:47:41.535" v="1104" actId="478"/>
          <ac:spMkLst>
            <pc:docMk/>
            <pc:sldMk cId="4062564414" sldId="350"/>
            <ac:spMk id="16" creationId="{B878F078-C7A1-4911-9966-B169C5D68942}"/>
          </ac:spMkLst>
        </pc:spChg>
        <pc:spChg chg="add del mod">
          <ac:chgData name="Cyril LACROIX" userId="d93e53ce-74ef-4373-a05e-ed12d7a8bb2f" providerId="ADAL" clId="{BEF6EA7E-84EE-4D98-9E56-3B5432B13F9C}" dt="2019-10-22T14:48:07.274" v="1109" actId="478"/>
          <ac:spMkLst>
            <pc:docMk/>
            <pc:sldMk cId="4062564414" sldId="350"/>
            <ac:spMk id="17" creationId="{5E89E18C-1105-4A2F-97CD-7B05D829D5B8}"/>
          </ac:spMkLst>
        </pc:spChg>
        <pc:spChg chg="add del mod">
          <ac:chgData name="Cyril LACROIX" userId="d93e53ce-74ef-4373-a05e-ed12d7a8bb2f" providerId="ADAL" clId="{BEF6EA7E-84EE-4D98-9E56-3B5432B13F9C}" dt="2019-10-22T14:48:32.276" v="1115" actId="478"/>
          <ac:spMkLst>
            <pc:docMk/>
            <pc:sldMk cId="4062564414" sldId="350"/>
            <ac:spMk id="18" creationId="{648FEF95-ED5A-4D82-BD27-243BD7DDF8B0}"/>
          </ac:spMkLst>
        </pc:spChg>
        <pc:spChg chg="add del mod">
          <ac:chgData name="Cyril LACROIX" userId="d93e53ce-74ef-4373-a05e-ed12d7a8bb2f" providerId="ADAL" clId="{BEF6EA7E-84EE-4D98-9E56-3B5432B13F9C}" dt="2019-10-22T14:48:32.878" v="1116" actId="478"/>
          <ac:spMkLst>
            <pc:docMk/>
            <pc:sldMk cId="4062564414" sldId="350"/>
            <ac:spMk id="19" creationId="{11E7B462-22C4-4977-803B-A1AC5DA09242}"/>
          </ac:spMkLst>
        </pc:spChg>
        <pc:spChg chg="add del mod">
          <ac:chgData name="Cyril LACROIX" userId="d93e53ce-74ef-4373-a05e-ed12d7a8bb2f" providerId="ADAL" clId="{BEF6EA7E-84EE-4D98-9E56-3B5432B13F9C}" dt="2019-10-22T15:00:19.206" v="1195" actId="478"/>
          <ac:spMkLst>
            <pc:docMk/>
            <pc:sldMk cId="4062564414" sldId="350"/>
            <ac:spMk id="20" creationId="{980CCE03-B0D0-43FD-B77A-356A77B8F8CB}"/>
          </ac:spMkLst>
        </pc:spChg>
        <pc:spChg chg="add del mod">
          <ac:chgData name="Cyril LACROIX" userId="d93e53ce-74ef-4373-a05e-ed12d7a8bb2f" providerId="ADAL" clId="{BEF6EA7E-84EE-4D98-9E56-3B5432B13F9C}" dt="2019-10-22T14:47:42.421" v="1105" actId="478"/>
          <ac:spMkLst>
            <pc:docMk/>
            <pc:sldMk cId="4062564414" sldId="350"/>
            <ac:spMk id="21" creationId="{45BD8BD5-28C7-456A-900C-B04E493DF6EA}"/>
          </ac:spMkLst>
        </pc:spChg>
        <pc:spChg chg="add mod">
          <ac:chgData name="Cyril LACROIX" userId="d93e53ce-74ef-4373-a05e-ed12d7a8bb2f" providerId="ADAL" clId="{BEF6EA7E-84EE-4D98-9E56-3B5432B13F9C}" dt="2019-10-23T07:01:52.897" v="1279" actId="1076"/>
          <ac:spMkLst>
            <pc:docMk/>
            <pc:sldMk cId="4062564414" sldId="350"/>
            <ac:spMk id="22" creationId="{7BD1729A-31FB-41C8-8FBF-BE6CA59CCD26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23" creationId="{6F26A884-3DCF-43B4-A7F8-CCB7CC9D6EA9}"/>
          </ac:spMkLst>
        </pc:spChg>
        <pc:spChg chg="add del mod">
          <ac:chgData name="Cyril LACROIX" userId="d93e53ce-74ef-4373-a05e-ed12d7a8bb2f" providerId="ADAL" clId="{BEF6EA7E-84EE-4D98-9E56-3B5432B13F9C}" dt="2019-10-22T14:48:38.286" v="1117" actId="478"/>
          <ac:spMkLst>
            <pc:docMk/>
            <pc:sldMk cId="4062564414" sldId="350"/>
            <ac:spMk id="24" creationId="{57509DD9-D16E-464C-BE12-C98A0B03EEAF}"/>
          </ac:spMkLst>
        </pc:spChg>
        <pc:spChg chg="add del mod">
          <ac:chgData name="Cyril LACROIX" userId="d93e53ce-74ef-4373-a05e-ed12d7a8bb2f" providerId="ADAL" clId="{BEF6EA7E-84EE-4D98-9E56-3B5432B13F9C}" dt="2019-10-22T15:04:34.279" v="1205" actId="478"/>
          <ac:spMkLst>
            <pc:docMk/>
            <pc:sldMk cId="4062564414" sldId="350"/>
            <ac:spMk id="25" creationId="{516A533A-297F-400A-A3CB-0CC7436A31AF}"/>
          </ac:spMkLst>
        </pc:spChg>
        <pc:spChg chg="add mod">
          <ac:chgData name="Cyril LACROIX" userId="d93e53ce-74ef-4373-a05e-ed12d7a8bb2f" providerId="ADAL" clId="{BEF6EA7E-84EE-4D98-9E56-3B5432B13F9C}" dt="2019-10-22T14:44:13.874" v="1069" actId="1076"/>
          <ac:spMkLst>
            <pc:docMk/>
            <pc:sldMk cId="4062564414" sldId="350"/>
            <ac:spMk id="26" creationId="{A70D649A-4F4E-46F4-AA74-F05B261BDEA6}"/>
          </ac:spMkLst>
        </pc:spChg>
        <pc:spChg chg="add del mod">
          <ac:chgData name="Cyril LACROIX" userId="d93e53ce-74ef-4373-a05e-ed12d7a8bb2f" providerId="ADAL" clId="{BEF6EA7E-84EE-4D98-9E56-3B5432B13F9C}" dt="2019-10-22T14:48:26.528" v="1114" actId="478"/>
          <ac:spMkLst>
            <pc:docMk/>
            <pc:sldMk cId="4062564414" sldId="350"/>
            <ac:spMk id="27" creationId="{F4E99563-0922-479A-A6C1-E6A133362C29}"/>
          </ac:spMkLst>
        </pc:spChg>
        <pc:spChg chg="add del mod">
          <ac:chgData name="Cyril LACROIX" userId="d93e53ce-74ef-4373-a05e-ed12d7a8bb2f" providerId="ADAL" clId="{BEF6EA7E-84EE-4D98-9E56-3B5432B13F9C}" dt="2019-10-22T14:47:43.751" v="1106" actId="478"/>
          <ac:spMkLst>
            <pc:docMk/>
            <pc:sldMk cId="4062564414" sldId="350"/>
            <ac:spMk id="28" creationId="{1BD9BB52-938B-49B4-B08E-A0FA550AE9BB}"/>
          </ac:spMkLst>
        </pc:spChg>
        <pc:spChg chg="add del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29" creationId="{0D8C4708-81C6-4FB0-994D-FFC4AEF74BF5}"/>
          </ac:spMkLst>
        </pc:spChg>
        <pc:spChg chg="add del mod">
          <ac:chgData name="Cyril LACROIX" userId="d93e53ce-74ef-4373-a05e-ed12d7a8bb2f" providerId="ADAL" clId="{BEF6EA7E-84EE-4D98-9E56-3B5432B13F9C}" dt="2019-10-22T14:48:38.886" v="1118" actId="478"/>
          <ac:spMkLst>
            <pc:docMk/>
            <pc:sldMk cId="4062564414" sldId="350"/>
            <ac:spMk id="30" creationId="{08B078EF-61AF-4C34-B08D-B894CE0D8564}"/>
          </ac:spMkLst>
        </pc:spChg>
        <pc:spChg chg="add del mod">
          <ac:chgData name="Cyril LACROIX" userId="d93e53ce-74ef-4373-a05e-ed12d7a8bb2f" providerId="ADAL" clId="{BEF6EA7E-84EE-4D98-9E56-3B5432B13F9C}" dt="2019-10-22T14:48:44.372" v="1121" actId="478"/>
          <ac:spMkLst>
            <pc:docMk/>
            <pc:sldMk cId="4062564414" sldId="350"/>
            <ac:spMk id="31" creationId="{4A7B4E9D-8A61-444F-9F47-4272651A01CE}"/>
          </ac:spMkLst>
        </pc:spChg>
        <pc:spChg chg="add del mod">
          <ac:chgData name="Cyril LACROIX" userId="d93e53ce-74ef-4373-a05e-ed12d7a8bb2f" providerId="ADAL" clId="{BEF6EA7E-84EE-4D98-9E56-3B5432B13F9C}" dt="2019-10-22T15:00:25.026" v="1196" actId="478"/>
          <ac:spMkLst>
            <pc:docMk/>
            <pc:sldMk cId="4062564414" sldId="350"/>
            <ac:spMk id="32" creationId="{A6AFA1FA-4734-4767-AC0A-955651A2A39A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3" creationId="{C6ED6949-4A8E-451E-84EE-C39FAE1B61D1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4" creationId="{90F6CB7A-6796-47AE-9AE9-5B536D95FD74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5" creationId="{8E7384BB-D994-4BC1-8682-4BD6CFF8E8AA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6" creationId="{5DDB0676-2B7B-408F-A5B7-0A4F797F688C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7" creationId="{68F16658-1D08-47C9-A2B5-CA28DE5FFD55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8" creationId="{3D237F3B-1587-4937-9962-15B0C187A985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9" creationId="{C4185AC0-FF48-492A-A133-45FBCE308340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0" creationId="{72324290-012D-49D1-B1D4-F9CA757A12BF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1" creationId="{ECD035F8-7FBB-44C8-98DE-E6F14D2B1B82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2" creationId="{957B3ACE-02EB-407A-8F79-61C991055CF0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3" creationId="{51DD2692-F435-41C9-9DEA-77B9859B595E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4" creationId="{128E90F4-80F5-47A7-92C4-CC9B8BCCA273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5" creationId="{11C1B7C0-7E30-4650-A028-DD0DC58113C9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6" creationId="{B1439854-EB3F-44B0-9365-2E444F174D06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7" creationId="{B7029D52-7869-4B81-BB83-77407FBF21B6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8" creationId="{01452D1C-F456-49D5-9151-C636C96ACF62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9" creationId="{8DCA622E-2488-469A-8CA3-0CDA869F94B1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50" creationId="{D210F32A-B7C8-4911-B40D-A2E21AF26AFA}"/>
          </ac:spMkLst>
        </pc:spChg>
        <pc:spChg chg="add del mod">
          <ac:chgData name="Cyril LACROIX" userId="d93e53ce-74ef-4373-a05e-ed12d7a8bb2f" providerId="ADAL" clId="{BEF6EA7E-84EE-4D98-9E56-3B5432B13F9C}" dt="2019-10-22T14:48:25.818" v="1113" actId="478"/>
          <ac:spMkLst>
            <pc:docMk/>
            <pc:sldMk cId="4062564414" sldId="350"/>
            <ac:spMk id="51" creationId="{CAD4DD53-FB6A-48D2-BF31-3FE7B61656F8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52" creationId="{312A486A-7F94-41BA-BFE1-1DDE3B7A9581}"/>
          </ac:spMkLst>
        </pc:spChg>
        <pc:spChg chg="add del mod">
          <ac:chgData name="Cyril LACROIX" userId="d93e53ce-74ef-4373-a05e-ed12d7a8bb2f" providerId="ADAL" clId="{BEF6EA7E-84EE-4D98-9E56-3B5432B13F9C}" dt="2019-10-22T14:48:10.188" v="1112" actId="478"/>
          <ac:spMkLst>
            <pc:docMk/>
            <pc:sldMk cId="4062564414" sldId="350"/>
            <ac:spMk id="53" creationId="{51ACC61D-43C5-40F5-801C-89F44F9ED1B9}"/>
          </ac:spMkLst>
        </pc:spChg>
        <pc:spChg chg="add del mod">
          <ac:chgData name="Cyril LACROIX" userId="d93e53ce-74ef-4373-a05e-ed12d7a8bb2f" providerId="ADAL" clId="{BEF6EA7E-84EE-4D98-9E56-3B5432B13F9C}" dt="2019-10-22T14:48:39.760" v="1119" actId="478"/>
          <ac:spMkLst>
            <pc:docMk/>
            <pc:sldMk cId="4062564414" sldId="350"/>
            <ac:spMk id="54" creationId="{982AA99D-ACB4-4DD2-822A-3201A690181E}"/>
          </ac:spMkLst>
        </pc:spChg>
        <pc:spChg chg="add del mod">
          <ac:chgData name="Cyril LACROIX" userId="d93e53ce-74ef-4373-a05e-ed12d7a8bb2f" providerId="ADAL" clId="{BEF6EA7E-84EE-4D98-9E56-3B5432B13F9C}" dt="2019-10-22T15:04:34.839" v="1206" actId="478"/>
          <ac:spMkLst>
            <pc:docMk/>
            <pc:sldMk cId="4062564414" sldId="350"/>
            <ac:spMk id="55" creationId="{55D8CA05-3B2A-4C00-88D4-59005E30066E}"/>
          </ac:spMkLst>
        </pc:spChg>
        <pc:spChg chg="add mod">
          <ac:chgData name="Cyril LACROIX" userId="d93e53ce-74ef-4373-a05e-ed12d7a8bb2f" providerId="ADAL" clId="{BEF6EA7E-84EE-4D98-9E56-3B5432B13F9C}" dt="2019-10-22T14:45:41.098" v="1078" actId="1076"/>
          <ac:spMkLst>
            <pc:docMk/>
            <pc:sldMk cId="4062564414" sldId="350"/>
            <ac:spMk id="56" creationId="{E2F49FEE-FAA5-4FDB-BFED-B7F86BA61CF8}"/>
          </ac:spMkLst>
        </pc:spChg>
        <pc:spChg chg="add mod">
          <ac:chgData name="Cyril LACROIX" userId="d93e53ce-74ef-4373-a05e-ed12d7a8bb2f" providerId="ADAL" clId="{BEF6EA7E-84EE-4D98-9E56-3B5432B13F9C}" dt="2019-10-22T14:47:02.654" v="1100" actId="554"/>
          <ac:spMkLst>
            <pc:docMk/>
            <pc:sldMk cId="4062564414" sldId="350"/>
            <ac:spMk id="57" creationId="{C686F819-A532-4AEB-922E-535D8175FDD0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58" creationId="{F43EC4D5-0B48-4088-B502-C4E8157D2753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59" creationId="{BF4AF2ED-5B08-4669-A7E3-F7637A479EC8}"/>
          </ac:spMkLst>
        </pc:spChg>
        <pc:spChg chg="add mod">
          <ac:chgData name="Cyril LACROIX" userId="d93e53ce-74ef-4373-a05e-ed12d7a8bb2f" providerId="ADAL" clId="{BEF6EA7E-84EE-4D98-9E56-3B5432B13F9C}" dt="2019-10-23T07:02:28.545" v="1323" actId="1037"/>
          <ac:spMkLst>
            <pc:docMk/>
            <pc:sldMk cId="4062564414" sldId="350"/>
            <ac:spMk id="60" creationId="{7C3F88AA-451A-407D-BF99-A9F7458D7D2F}"/>
          </ac:spMkLst>
        </pc:spChg>
        <pc:spChg chg="add del mod">
          <ac:chgData name="Cyril LACROIX" userId="d93e53ce-74ef-4373-a05e-ed12d7a8bb2f" providerId="ADAL" clId="{BEF6EA7E-84EE-4D98-9E56-3B5432B13F9C}" dt="2019-10-22T14:51:44.769" v="1122" actId="478"/>
          <ac:spMkLst>
            <pc:docMk/>
            <pc:sldMk cId="4062564414" sldId="350"/>
            <ac:spMk id="61" creationId="{4F869067-7D43-47E6-A795-7A8358901BC7}"/>
          </ac:spMkLst>
        </pc:spChg>
        <pc:spChg chg="add del mod">
          <ac:chgData name="Cyril LACROIX" userId="d93e53ce-74ef-4373-a05e-ed12d7a8bb2f" providerId="ADAL" clId="{BEF6EA7E-84EE-4D98-9E56-3B5432B13F9C}" dt="2019-10-22T15:00:28.555" v="1197" actId="478"/>
          <ac:spMkLst>
            <pc:docMk/>
            <pc:sldMk cId="4062564414" sldId="350"/>
            <ac:spMk id="62" creationId="{9E7D5C74-F2FC-47D2-82B2-CDFDA92F522F}"/>
          </ac:spMkLst>
        </pc:spChg>
        <pc:spChg chg="add del mod">
          <ac:chgData name="Cyril LACROIX" userId="d93e53ce-74ef-4373-a05e-ed12d7a8bb2f" providerId="ADAL" clId="{BEF6EA7E-84EE-4D98-9E56-3B5432B13F9C}" dt="2019-10-22T14:53:51.876" v="1141" actId="478"/>
          <ac:spMkLst>
            <pc:docMk/>
            <pc:sldMk cId="4062564414" sldId="350"/>
            <ac:spMk id="63" creationId="{EB1B7129-6142-4140-9D41-233F482435C1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64" creationId="{6930AC9D-102F-4606-A293-82101755A579}"/>
          </ac:spMkLst>
        </pc:spChg>
        <pc:spChg chg="add del mod">
          <ac:chgData name="Cyril LACROIX" userId="d93e53ce-74ef-4373-a05e-ed12d7a8bb2f" providerId="ADAL" clId="{BEF6EA7E-84EE-4D98-9E56-3B5432B13F9C}" dt="2019-10-22T14:48:41.846" v="1120" actId="478"/>
          <ac:spMkLst>
            <pc:docMk/>
            <pc:sldMk cId="4062564414" sldId="350"/>
            <ac:spMk id="65" creationId="{836540EF-9677-418C-B32C-7A0A071A14BB}"/>
          </ac:spMkLst>
        </pc:spChg>
        <pc:spChg chg="add mod">
          <ac:chgData name="Cyril LACROIX" userId="d93e53ce-74ef-4373-a05e-ed12d7a8bb2f" providerId="ADAL" clId="{BEF6EA7E-84EE-4D98-9E56-3B5432B13F9C}" dt="2019-10-23T07:02:28.545" v="1323" actId="1037"/>
          <ac:spMkLst>
            <pc:docMk/>
            <pc:sldMk cId="4062564414" sldId="350"/>
            <ac:spMk id="66" creationId="{CD46A2C8-2642-45BB-AEA5-81317C779C72}"/>
          </ac:spMkLst>
        </pc:spChg>
        <pc:spChg chg="add del mod">
          <ac:chgData name="Cyril LACROIX" userId="d93e53ce-74ef-4373-a05e-ed12d7a8bb2f" providerId="ADAL" clId="{BEF6EA7E-84EE-4D98-9E56-3B5432B13F9C}" dt="2019-10-22T15:04:35.617" v="1207" actId="478"/>
          <ac:spMkLst>
            <pc:docMk/>
            <pc:sldMk cId="4062564414" sldId="350"/>
            <ac:spMk id="67" creationId="{7842E6B5-2F84-4058-9D58-4EB375856C01}"/>
          </ac:spMkLst>
        </pc:spChg>
        <pc:spChg chg="add mod">
          <ac:chgData name="Cyril LACROIX" userId="d93e53ce-74ef-4373-a05e-ed12d7a8bb2f" providerId="ADAL" clId="{BEF6EA7E-84EE-4D98-9E56-3B5432B13F9C}" dt="2019-10-22T14:45:47.650" v="1082" actId="1076"/>
          <ac:spMkLst>
            <pc:docMk/>
            <pc:sldMk cId="4062564414" sldId="350"/>
            <ac:spMk id="68" creationId="{98D2E586-1A24-4C71-8406-A8464E679555}"/>
          </ac:spMkLst>
        </pc:spChg>
        <pc:spChg chg="add del mod">
          <ac:chgData name="Cyril LACROIX" userId="d93e53ce-74ef-4373-a05e-ed12d7a8bb2f" providerId="ADAL" clId="{BEF6EA7E-84EE-4D98-9E56-3B5432B13F9C}" dt="2019-10-22T14:53:56.269" v="1148" actId="478"/>
          <ac:spMkLst>
            <pc:docMk/>
            <pc:sldMk cId="4062564414" sldId="350"/>
            <ac:spMk id="69" creationId="{5B7E52B6-C15A-48D2-843B-3227B3C1B290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70" creationId="{7129BCEB-81BA-43D1-A1FC-04B6585C0F8D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71" creationId="{FD90C05D-918E-48DF-9975-491BEEBFBECE}"/>
          </ac:spMkLst>
        </pc:spChg>
        <pc:spChg chg="add del mod">
          <ac:chgData name="Cyril LACROIX" userId="d93e53ce-74ef-4373-a05e-ed12d7a8bb2f" providerId="ADAL" clId="{BEF6EA7E-84EE-4D98-9E56-3B5432B13F9C}" dt="2019-10-22T14:51:50.576" v="1123" actId="478"/>
          <ac:spMkLst>
            <pc:docMk/>
            <pc:sldMk cId="4062564414" sldId="350"/>
            <ac:spMk id="72" creationId="{3BC66297-8547-4ADE-B373-6CA92974EAB3}"/>
          </ac:spMkLst>
        </pc:spChg>
        <pc:spChg chg="add del mod">
          <ac:chgData name="Cyril LACROIX" userId="d93e53ce-74ef-4373-a05e-ed12d7a8bb2f" providerId="ADAL" clId="{BEF6EA7E-84EE-4D98-9E56-3B5432B13F9C}" dt="2019-10-22T15:04:36.090" v="1208" actId="478"/>
          <ac:spMkLst>
            <pc:docMk/>
            <pc:sldMk cId="4062564414" sldId="350"/>
            <ac:spMk id="73" creationId="{389CE8EB-2D23-4ECF-8647-0619FB5DFC0F}"/>
          </ac:spMkLst>
        </pc:spChg>
        <pc:spChg chg="add mod">
          <ac:chgData name="Cyril LACROIX" userId="d93e53ce-74ef-4373-a05e-ed12d7a8bb2f" providerId="ADAL" clId="{BEF6EA7E-84EE-4D98-9E56-3B5432B13F9C}" dt="2019-10-22T14:45:52.025" v="1084" actId="1076"/>
          <ac:spMkLst>
            <pc:docMk/>
            <pc:sldMk cId="4062564414" sldId="350"/>
            <ac:spMk id="74" creationId="{061537A9-0341-48FF-A7CA-536699242223}"/>
          </ac:spMkLst>
        </pc:spChg>
        <pc:spChg chg="add del mod">
          <ac:chgData name="Cyril LACROIX" userId="d93e53ce-74ef-4373-a05e-ed12d7a8bb2f" providerId="ADAL" clId="{BEF6EA7E-84EE-4D98-9E56-3B5432B13F9C}" dt="2019-10-22T14:53:55.812" v="1147" actId="478"/>
          <ac:spMkLst>
            <pc:docMk/>
            <pc:sldMk cId="4062564414" sldId="350"/>
            <ac:spMk id="75" creationId="{B4BB808F-6D95-473F-9C2B-DB8795137608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76" creationId="{A9688B82-DEE4-4B5F-B4C9-018BFE92F526}"/>
          </ac:spMkLst>
        </pc:spChg>
        <pc:spChg chg="add del mod">
          <ac:chgData name="Cyril LACROIX" userId="d93e53ce-74ef-4373-a05e-ed12d7a8bb2f" providerId="ADAL" clId="{BEF6EA7E-84EE-4D98-9E56-3B5432B13F9C}" dt="2019-10-22T14:52:24.152" v="1136" actId="478"/>
          <ac:spMkLst>
            <pc:docMk/>
            <pc:sldMk cId="4062564414" sldId="350"/>
            <ac:spMk id="77" creationId="{3D9D8925-3B46-400C-A5D8-59184B7F4ABB}"/>
          </ac:spMkLst>
        </pc:spChg>
        <pc:spChg chg="add del mod">
          <ac:chgData name="Cyril LACROIX" userId="d93e53ce-74ef-4373-a05e-ed12d7a8bb2f" providerId="ADAL" clId="{BEF6EA7E-84EE-4D98-9E56-3B5432B13F9C}" dt="2019-10-22T14:52:11.895" v="1131" actId="478"/>
          <ac:spMkLst>
            <pc:docMk/>
            <pc:sldMk cId="4062564414" sldId="350"/>
            <ac:spMk id="78" creationId="{99ADCF79-F81D-4B27-8F68-DE941A00E674}"/>
          </ac:spMkLst>
        </pc:spChg>
        <pc:spChg chg="add del mod">
          <ac:chgData name="Cyril LACROIX" userId="d93e53ce-74ef-4373-a05e-ed12d7a8bb2f" providerId="ADAL" clId="{BEF6EA7E-84EE-4D98-9E56-3B5432B13F9C}" dt="2019-10-22T14:51:56.487" v="1124" actId="478"/>
          <ac:spMkLst>
            <pc:docMk/>
            <pc:sldMk cId="4062564414" sldId="350"/>
            <ac:spMk id="79" creationId="{E637A71F-83B1-480E-98D9-C1ED1EECFE76}"/>
          </ac:spMkLst>
        </pc:spChg>
        <pc:spChg chg="add del mod">
          <ac:chgData name="Cyril LACROIX" userId="d93e53ce-74ef-4373-a05e-ed12d7a8bb2f" providerId="ADAL" clId="{BEF6EA7E-84EE-4D98-9E56-3B5432B13F9C}" dt="2019-10-22T15:00:29.376" v="1198" actId="478"/>
          <ac:spMkLst>
            <pc:docMk/>
            <pc:sldMk cId="4062564414" sldId="350"/>
            <ac:spMk id="80" creationId="{2335A289-1A9A-41F0-8615-051F56D16C09}"/>
          </ac:spMkLst>
        </pc:spChg>
        <pc:spChg chg="add del mod">
          <ac:chgData name="Cyril LACROIX" userId="d93e53ce-74ef-4373-a05e-ed12d7a8bb2f" providerId="ADAL" clId="{BEF6EA7E-84EE-4D98-9E56-3B5432B13F9C}" dt="2019-10-22T14:53:55.480" v="1146" actId="478"/>
          <ac:spMkLst>
            <pc:docMk/>
            <pc:sldMk cId="4062564414" sldId="350"/>
            <ac:spMk id="81" creationId="{BA977E35-5B72-4240-912C-DCD56AC37A9C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82" creationId="{E76E2793-49D6-4AF9-98BF-4437B6B1423A}"/>
          </ac:spMkLst>
        </pc:spChg>
        <pc:spChg chg="add del mod">
          <ac:chgData name="Cyril LACROIX" userId="d93e53ce-74ef-4373-a05e-ed12d7a8bb2f" providerId="ADAL" clId="{BEF6EA7E-84EE-4D98-9E56-3B5432B13F9C}" dt="2019-10-22T14:53:02.821" v="1137" actId="478"/>
          <ac:spMkLst>
            <pc:docMk/>
            <pc:sldMk cId="4062564414" sldId="350"/>
            <ac:spMk id="83" creationId="{EA47CDB0-EB3C-45FB-9A61-D51785198331}"/>
          </ac:spMkLst>
        </pc:spChg>
        <pc:spChg chg="add del mod">
          <ac:chgData name="Cyril LACROIX" userId="d93e53ce-74ef-4373-a05e-ed12d7a8bb2f" providerId="ADAL" clId="{BEF6EA7E-84EE-4D98-9E56-3B5432B13F9C}" dt="2019-10-23T06:58:38.186" v="1244" actId="478"/>
          <ac:spMkLst>
            <pc:docMk/>
            <pc:sldMk cId="4062564414" sldId="350"/>
            <ac:spMk id="84" creationId="{91C71E2A-B371-4AD0-AA19-F47E5BC2918E}"/>
          </ac:spMkLst>
        </pc:spChg>
        <pc:spChg chg="add del mod">
          <ac:chgData name="Cyril LACROIX" userId="d93e53ce-74ef-4373-a05e-ed12d7a8bb2f" providerId="ADAL" clId="{BEF6EA7E-84EE-4D98-9E56-3B5432B13F9C}" dt="2019-10-22T14:51:57.163" v="1125" actId="478"/>
          <ac:spMkLst>
            <pc:docMk/>
            <pc:sldMk cId="4062564414" sldId="350"/>
            <ac:spMk id="85" creationId="{FB29EA8E-2490-42CD-9286-F4BA817CE926}"/>
          </ac:spMkLst>
        </pc:spChg>
        <pc:spChg chg="add del mod">
          <ac:chgData name="Cyril LACROIX" userId="d93e53ce-74ef-4373-a05e-ed12d7a8bb2f" providerId="ADAL" clId="{BEF6EA7E-84EE-4D98-9E56-3B5432B13F9C}" dt="2019-10-22T15:00:30.021" v="1199" actId="478"/>
          <ac:spMkLst>
            <pc:docMk/>
            <pc:sldMk cId="4062564414" sldId="350"/>
            <ac:spMk id="86" creationId="{4BFCCFE6-9F6B-4291-98E7-5949C21BA9A5}"/>
          </ac:spMkLst>
        </pc:spChg>
        <pc:spChg chg="add del mod">
          <ac:chgData name="Cyril LACROIX" userId="d93e53ce-74ef-4373-a05e-ed12d7a8bb2f" providerId="ADAL" clId="{BEF6EA7E-84EE-4D98-9E56-3B5432B13F9C}" dt="2019-10-22T14:53:55.001" v="1145" actId="478"/>
          <ac:spMkLst>
            <pc:docMk/>
            <pc:sldMk cId="4062564414" sldId="350"/>
            <ac:spMk id="87" creationId="{8E821FCF-B6D2-4D6B-B7F9-C3AB79BA0AB3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88" creationId="{CC5B55FA-54B8-4D5D-B199-BB647B062763}"/>
          </ac:spMkLst>
        </pc:spChg>
        <pc:spChg chg="add del mod">
          <ac:chgData name="Cyril LACROIX" userId="d93e53ce-74ef-4373-a05e-ed12d7a8bb2f" providerId="ADAL" clId="{BEF6EA7E-84EE-4D98-9E56-3B5432B13F9C}" dt="2019-10-22T14:53:03.520" v="1138" actId="478"/>
          <ac:spMkLst>
            <pc:docMk/>
            <pc:sldMk cId="4062564414" sldId="350"/>
            <ac:spMk id="89" creationId="{920F064D-74E4-455A-9D57-7B61E0698645}"/>
          </ac:spMkLst>
        </pc:spChg>
        <pc:spChg chg="add del mod">
          <ac:chgData name="Cyril LACROIX" userId="d93e53ce-74ef-4373-a05e-ed12d7a8bb2f" providerId="ADAL" clId="{BEF6EA7E-84EE-4D98-9E56-3B5432B13F9C}" dt="2019-10-22T14:52:12.953" v="1132" actId="478"/>
          <ac:spMkLst>
            <pc:docMk/>
            <pc:sldMk cId="4062564414" sldId="350"/>
            <ac:spMk id="90" creationId="{14B24C39-024E-44E6-8FD0-EB9EFF31CE5B}"/>
          </ac:spMkLst>
        </pc:spChg>
        <pc:spChg chg="add del mod">
          <ac:chgData name="Cyril LACROIX" userId="d93e53ce-74ef-4373-a05e-ed12d7a8bb2f" providerId="ADAL" clId="{BEF6EA7E-84EE-4D98-9E56-3B5432B13F9C}" dt="2019-10-22T14:51:57.582" v="1126" actId="478"/>
          <ac:spMkLst>
            <pc:docMk/>
            <pc:sldMk cId="4062564414" sldId="350"/>
            <ac:spMk id="91" creationId="{F11E11A2-52F2-4EB8-A6AC-CC6AB2D4C641}"/>
          </ac:spMkLst>
        </pc:spChg>
        <pc:spChg chg="add del mod">
          <ac:chgData name="Cyril LACROIX" userId="d93e53ce-74ef-4373-a05e-ed12d7a8bb2f" providerId="ADAL" clId="{BEF6EA7E-84EE-4D98-9E56-3B5432B13F9C}" dt="2019-10-22T15:00:30.606" v="1200" actId="478"/>
          <ac:spMkLst>
            <pc:docMk/>
            <pc:sldMk cId="4062564414" sldId="350"/>
            <ac:spMk id="92" creationId="{68F81018-C58E-47A3-A0EB-A6D853FA00D8}"/>
          </ac:spMkLst>
        </pc:spChg>
        <pc:spChg chg="add del mod">
          <ac:chgData name="Cyril LACROIX" userId="d93e53ce-74ef-4373-a05e-ed12d7a8bb2f" providerId="ADAL" clId="{BEF6EA7E-84EE-4D98-9E56-3B5432B13F9C}" dt="2019-10-22T14:53:54.463" v="1144" actId="478"/>
          <ac:spMkLst>
            <pc:docMk/>
            <pc:sldMk cId="4062564414" sldId="350"/>
            <ac:spMk id="93" creationId="{65DCFB97-444F-4D43-827C-9C0DD21E2897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94" creationId="{C98D861F-13B1-43DD-894D-2E54D5327E1C}"/>
          </ac:spMkLst>
        </pc:spChg>
        <pc:spChg chg="add del mod">
          <ac:chgData name="Cyril LACROIX" userId="d93e53ce-74ef-4373-a05e-ed12d7a8bb2f" providerId="ADAL" clId="{BEF6EA7E-84EE-4D98-9E56-3B5432B13F9C}" dt="2019-10-22T14:53:06.972" v="1140" actId="478"/>
          <ac:spMkLst>
            <pc:docMk/>
            <pc:sldMk cId="4062564414" sldId="350"/>
            <ac:spMk id="95" creationId="{B608014F-7252-43E6-836A-065A53DD3ACF}"/>
          </ac:spMkLst>
        </pc:spChg>
        <pc:spChg chg="add del mod">
          <ac:chgData name="Cyril LACROIX" userId="d93e53ce-74ef-4373-a05e-ed12d7a8bb2f" providerId="ADAL" clId="{BEF6EA7E-84EE-4D98-9E56-3B5432B13F9C}" dt="2019-10-22T14:52:13.603" v="1133" actId="478"/>
          <ac:spMkLst>
            <pc:docMk/>
            <pc:sldMk cId="4062564414" sldId="350"/>
            <ac:spMk id="96" creationId="{D269A03E-57E9-4070-8BFB-5FAEE151CA3B}"/>
          </ac:spMkLst>
        </pc:spChg>
        <pc:spChg chg="add del mod">
          <ac:chgData name="Cyril LACROIX" userId="d93e53ce-74ef-4373-a05e-ed12d7a8bb2f" providerId="ADAL" clId="{BEF6EA7E-84EE-4D98-9E56-3B5432B13F9C}" dt="2019-10-22T14:51:58.099" v="1127" actId="478"/>
          <ac:spMkLst>
            <pc:docMk/>
            <pc:sldMk cId="4062564414" sldId="350"/>
            <ac:spMk id="97" creationId="{20D96984-668D-41CB-9EEB-2B89654FC738}"/>
          </ac:spMkLst>
        </pc:spChg>
        <pc:spChg chg="add del mod">
          <ac:chgData name="Cyril LACROIX" userId="d93e53ce-74ef-4373-a05e-ed12d7a8bb2f" providerId="ADAL" clId="{BEF6EA7E-84EE-4D98-9E56-3B5432B13F9C}" dt="2019-10-22T15:00:31.724" v="1201" actId="478"/>
          <ac:spMkLst>
            <pc:docMk/>
            <pc:sldMk cId="4062564414" sldId="350"/>
            <ac:spMk id="98" creationId="{ECDBE31E-28CA-4993-8620-6CC6824FF0FA}"/>
          </ac:spMkLst>
        </pc:spChg>
        <pc:spChg chg="add del mod">
          <ac:chgData name="Cyril LACROIX" userId="d93e53ce-74ef-4373-a05e-ed12d7a8bb2f" providerId="ADAL" clId="{BEF6EA7E-84EE-4D98-9E56-3B5432B13F9C}" dt="2019-10-22T14:53:54.137" v="1143" actId="478"/>
          <ac:spMkLst>
            <pc:docMk/>
            <pc:sldMk cId="4062564414" sldId="350"/>
            <ac:spMk id="99" creationId="{3D118B56-9A9E-49B9-B8D9-26FFED4004CC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100" creationId="{15DA4CB4-B74D-4039-AA09-153F78C45CB3}"/>
          </ac:spMkLst>
        </pc:spChg>
        <pc:spChg chg="add del mod">
          <ac:chgData name="Cyril LACROIX" userId="d93e53ce-74ef-4373-a05e-ed12d7a8bb2f" providerId="ADAL" clId="{BEF6EA7E-84EE-4D98-9E56-3B5432B13F9C}" dt="2019-10-23T06:57:50.698" v="1243" actId="478"/>
          <ac:spMkLst>
            <pc:docMk/>
            <pc:sldMk cId="4062564414" sldId="350"/>
            <ac:spMk id="101" creationId="{7BAC7537-5F16-4529-ADA0-39B7E96FE36F}"/>
          </ac:spMkLst>
        </pc:spChg>
        <pc:spChg chg="add del mod">
          <ac:chgData name="Cyril LACROIX" userId="d93e53ce-74ef-4373-a05e-ed12d7a8bb2f" providerId="ADAL" clId="{BEF6EA7E-84EE-4D98-9E56-3B5432B13F9C}" dt="2019-10-22T14:52:16.565" v="1134" actId="478"/>
          <ac:spMkLst>
            <pc:docMk/>
            <pc:sldMk cId="4062564414" sldId="350"/>
            <ac:spMk id="102" creationId="{7DDB3A85-A907-4302-98F4-B6500B5C6F6F}"/>
          </ac:spMkLst>
        </pc:spChg>
        <pc:spChg chg="add del mod">
          <ac:chgData name="Cyril LACROIX" userId="d93e53ce-74ef-4373-a05e-ed12d7a8bb2f" providerId="ADAL" clId="{BEF6EA7E-84EE-4D98-9E56-3B5432B13F9C}" dt="2019-10-22T14:51:58.636" v="1128" actId="478"/>
          <ac:spMkLst>
            <pc:docMk/>
            <pc:sldMk cId="4062564414" sldId="350"/>
            <ac:spMk id="103" creationId="{072B28D8-2751-4AEC-862E-54945B031272}"/>
          </ac:spMkLst>
        </pc:spChg>
        <pc:spChg chg="add del mod">
          <ac:chgData name="Cyril LACROIX" userId="d93e53ce-74ef-4373-a05e-ed12d7a8bb2f" providerId="ADAL" clId="{BEF6EA7E-84EE-4D98-9E56-3B5432B13F9C}" dt="2019-10-22T15:00:32.078" v="1202" actId="478"/>
          <ac:spMkLst>
            <pc:docMk/>
            <pc:sldMk cId="4062564414" sldId="350"/>
            <ac:spMk id="104" creationId="{4A67796F-E251-46D6-9880-77E7A9C3650F}"/>
          </ac:spMkLst>
        </pc:spChg>
        <pc:spChg chg="add mod">
          <ac:chgData name="Cyril LACROIX" userId="d93e53ce-74ef-4373-a05e-ed12d7a8bb2f" providerId="ADAL" clId="{BEF6EA7E-84EE-4D98-9E56-3B5432B13F9C}" dt="2019-10-23T07:06:14.633" v="1364" actId="1035"/>
          <ac:spMkLst>
            <pc:docMk/>
            <pc:sldMk cId="4062564414" sldId="350"/>
            <ac:spMk id="105" creationId="{CD7C3375-B296-43D6-956D-BA00B87BCF74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106" creationId="{02048CE0-E601-4646-ABA5-97470F537883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107" creationId="{E7923D5A-2ACD-4369-9CD9-6D1B28A104B9}"/>
          </ac:spMkLst>
        </pc:spChg>
        <pc:spChg chg="add del mod">
          <ac:chgData name="Cyril LACROIX" userId="d93e53ce-74ef-4373-a05e-ed12d7a8bb2f" providerId="ADAL" clId="{BEF6EA7E-84EE-4D98-9E56-3B5432B13F9C}" dt="2019-10-22T14:52:16.963" v="1135" actId="478"/>
          <ac:spMkLst>
            <pc:docMk/>
            <pc:sldMk cId="4062564414" sldId="350"/>
            <ac:spMk id="108" creationId="{86FDB111-AD26-4752-BC06-1423A4930B3B}"/>
          </ac:spMkLst>
        </pc:spChg>
        <pc:spChg chg="add del mod">
          <ac:chgData name="Cyril LACROIX" userId="d93e53ce-74ef-4373-a05e-ed12d7a8bb2f" providerId="ADAL" clId="{BEF6EA7E-84EE-4D98-9E56-3B5432B13F9C}" dt="2019-10-22T14:51:59.221" v="1129" actId="478"/>
          <ac:spMkLst>
            <pc:docMk/>
            <pc:sldMk cId="4062564414" sldId="350"/>
            <ac:spMk id="109" creationId="{3DEDC6E1-8EAB-477B-B81E-3891E07A0129}"/>
          </ac:spMkLst>
        </pc:spChg>
        <pc:spChg chg="add del mod">
          <ac:chgData name="Cyril LACROIX" userId="d93e53ce-74ef-4373-a05e-ed12d7a8bb2f" providerId="ADAL" clId="{BEF6EA7E-84EE-4D98-9E56-3B5432B13F9C}" dt="2019-10-22T15:00:32.666" v="1203" actId="478"/>
          <ac:spMkLst>
            <pc:docMk/>
            <pc:sldMk cId="4062564414" sldId="350"/>
            <ac:spMk id="110" creationId="{52CA3CE5-E945-4A2F-9D2E-19902607B01F}"/>
          </ac:spMkLst>
        </pc:spChg>
        <pc:spChg chg="add del mod">
          <ac:chgData name="Cyril LACROIX" userId="d93e53ce-74ef-4373-a05e-ed12d7a8bb2f" providerId="ADAL" clId="{BEF6EA7E-84EE-4D98-9E56-3B5432B13F9C}" dt="2019-10-22T14:53:53.151" v="1142" actId="478"/>
          <ac:spMkLst>
            <pc:docMk/>
            <pc:sldMk cId="4062564414" sldId="350"/>
            <ac:spMk id="111" creationId="{B09E6604-A424-4060-AB92-4CC9D55DBAC1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112" creationId="{46DAADED-FAEB-4981-B8C2-145AE790D219}"/>
          </ac:spMkLst>
        </pc:spChg>
        <pc:spChg chg="add del mod">
          <ac:chgData name="Cyril LACROIX" userId="d93e53ce-74ef-4373-a05e-ed12d7a8bb2f" providerId="ADAL" clId="{BEF6EA7E-84EE-4D98-9E56-3B5432B13F9C}" dt="2019-10-22T14:53:06.427" v="1139" actId="478"/>
          <ac:spMkLst>
            <pc:docMk/>
            <pc:sldMk cId="4062564414" sldId="350"/>
            <ac:spMk id="113" creationId="{C3CAE1E2-2F6B-40A2-8EB2-2267DD9B52D2}"/>
          </ac:spMkLst>
        </pc:spChg>
        <pc:spChg chg="add del mod">
          <ac:chgData name="Cyril LACROIX" userId="d93e53ce-74ef-4373-a05e-ed12d7a8bb2f" providerId="ADAL" clId="{BEF6EA7E-84EE-4D98-9E56-3B5432B13F9C}" dt="2019-10-23T06:58:38.537" v="1245" actId="478"/>
          <ac:spMkLst>
            <pc:docMk/>
            <pc:sldMk cId="4062564414" sldId="350"/>
            <ac:spMk id="114" creationId="{976FEAC9-FFE8-419F-8786-406335B3A109}"/>
          </ac:spMkLst>
        </pc:spChg>
        <pc:spChg chg="add del mod">
          <ac:chgData name="Cyril LACROIX" userId="d93e53ce-74ef-4373-a05e-ed12d7a8bb2f" providerId="ADAL" clId="{BEF6EA7E-84EE-4D98-9E56-3B5432B13F9C}" dt="2019-10-22T14:52:00.884" v="1130" actId="478"/>
          <ac:spMkLst>
            <pc:docMk/>
            <pc:sldMk cId="4062564414" sldId="350"/>
            <ac:spMk id="115" creationId="{97B60149-7104-4BC3-8D3B-18E4272788A8}"/>
          </ac:spMkLst>
        </pc:spChg>
        <pc:spChg chg="add del mod">
          <ac:chgData name="Cyril LACROIX" userId="d93e53ce-74ef-4373-a05e-ed12d7a8bb2f" providerId="ADAL" clId="{BEF6EA7E-84EE-4D98-9E56-3B5432B13F9C}" dt="2019-10-22T15:00:33.215" v="1204" actId="478"/>
          <ac:spMkLst>
            <pc:docMk/>
            <pc:sldMk cId="4062564414" sldId="350"/>
            <ac:spMk id="116" creationId="{2322AAEE-49DA-442F-8121-E3E62BF8D4B6}"/>
          </ac:spMkLst>
        </pc:spChg>
        <pc:spChg chg="add del mod">
          <ac:chgData name="Cyril LACROIX" userId="d93e53ce-74ef-4373-a05e-ed12d7a8bb2f" providerId="ADAL" clId="{BEF6EA7E-84EE-4D98-9E56-3B5432B13F9C}" dt="2019-10-22T14:56:08.879" v="1167" actId="478"/>
          <ac:spMkLst>
            <pc:docMk/>
            <pc:sldMk cId="4062564414" sldId="350"/>
            <ac:spMk id="122" creationId="{1502BECC-A46D-4DFE-AB4B-6C04B1433664}"/>
          </ac:spMkLst>
        </pc:spChg>
        <pc:spChg chg="add del mod">
          <ac:chgData name="Cyril LACROIX" userId="d93e53ce-74ef-4373-a05e-ed12d7a8bb2f" providerId="ADAL" clId="{BEF6EA7E-84EE-4D98-9E56-3B5432B13F9C}" dt="2019-10-22T14:56:31.249" v="1172" actId="478"/>
          <ac:spMkLst>
            <pc:docMk/>
            <pc:sldMk cId="4062564414" sldId="350"/>
            <ac:spMk id="123" creationId="{D9DA7A34-A539-41D5-94EE-F912D2C110EC}"/>
          </ac:spMkLst>
        </pc:spChg>
        <pc:spChg chg="add del mod">
          <ac:chgData name="Cyril LACROIX" userId="d93e53ce-74ef-4373-a05e-ed12d7a8bb2f" providerId="ADAL" clId="{BEF6EA7E-84EE-4D98-9E56-3B5432B13F9C}" dt="2019-10-22T14:56:45.976" v="1177" actId="478"/>
          <ac:spMkLst>
            <pc:docMk/>
            <pc:sldMk cId="4062564414" sldId="350"/>
            <ac:spMk id="124" creationId="{3DFF6D69-6922-4743-89B8-39FFD30C7B5D}"/>
          </ac:spMkLst>
        </pc:spChg>
        <pc:spChg chg="add del mod">
          <ac:chgData name="Cyril LACROIX" userId="d93e53ce-74ef-4373-a05e-ed12d7a8bb2f" providerId="ADAL" clId="{BEF6EA7E-84EE-4D98-9E56-3B5432B13F9C}" dt="2019-10-22T15:05:07.630" v="1213" actId="478"/>
          <ac:spMkLst>
            <pc:docMk/>
            <pc:sldMk cId="4062564414" sldId="350"/>
            <ac:spMk id="136" creationId="{4C27A36C-C158-4968-9611-1691E09685AC}"/>
          </ac:spMkLst>
        </pc:spChg>
        <pc:spChg chg="add del mod">
          <ac:chgData name="Cyril LACROIX" userId="d93e53ce-74ef-4373-a05e-ed12d7a8bb2f" providerId="ADAL" clId="{BEF6EA7E-84EE-4D98-9E56-3B5432B13F9C}" dt="2019-10-23T06:59:01.400" v="1248" actId="478"/>
          <ac:spMkLst>
            <pc:docMk/>
            <pc:sldMk cId="4062564414" sldId="350"/>
            <ac:spMk id="139" creationId="{04D39812-A7FA-4F25-8DCA-1D8663FFA339}"/>
          </ac:spMkLst>
        </pc:spChg>
        <pc:spChg chg="add mod">
          <ac:chgData name="Cyril LACROIX" userId="d93e53ce-74ef-4373-a05e-ed12d7a8bb2f" providerId="ADAL" clId="{BEF6EA7E-84EE-4D98-9E56-3B5432B13F9C}" dt="2019-10-22T15:08:48.841" v="1239" actId="207"/>
          <ac:spMkLst>
            <pc:docMk/>
            <pc:sldMk cId="4062564414" sldId="350"/>
            <ac:spMk id="140" creationId="{BB6E3587-C8A3-496A-AD28-DC94E203D202}"/>
          </ac:spMkLst>
        </pc:spChg>
        <pc:spChg chg="add del mod">
          <ac:chgData name="Cyril LACROIX" userId="d93e53ce-74ef-4373-a05e-ed12d7a8bb2f" providerId="ADAL" clId="{BEF6EA7E-84EE-4D98-9E56-3B5432B13F9C}" dt="2019-10-22T15:08:43.456" v="1238" actId="478"/>
          <ac:spMkLst>
            <pc:docMk/>
            <pc:sldMk cId="4062564414" sldId="350"/>
            <ac:spMk id="141" creationId="{35DFBD9F-E93A-46F7-BE3C-C9D95D6F56B2}"/>
          </ac:spMkLst>
        </pc:spChg>
        <pc:spChg chg="add del mod">
          <ac:chgData name="Cyril LACROIX" userId="d93e53ce-74ef-4373-a05e-ed12d7a8bb2f" providerId="ADAL" clId="{BEF6EA7E-84EE-4D98-9E56-3B5432B13F9C}" dt="2019-10-22T15:08:36.235" v="1236" actId="478"/>
          <ac:spMkLst>
            <pc:docMk/>
            <pc:sldMk cId="4062564414" sldId="350"/>
            <ac:spMk id="142" creationId="{C38CA04E-1BDD-43A4-BCC4-3121AA585318}"/>
          </ac:spMkLst>
        </pc:spChg>
        <pc:spChg chg="add mod">
          <ac:chgData name="Cyril LACROIX" userId="d93e53ce-74ef-4373-a05e-ed12d7a8bb2f" providerId="ADAL" clId="{BEF6EA7E-84EE-4D98-9E56-3B5432B13F9C}" dt="2019-10-22T15:08:48.841" v="1239" actId="207"/>
          <ac:spMkLst>
            <pc:docMk/>
            <pc:sldMk cId="4062564414" sldId="350"/>
            <ac:spMk id="143" creationId="{FBDAC990-4CC7-4581-8AF4-9ABC96598FFD}"/>
          </ac:spMkLst>
        </pc:spChg>
        <pc:cxnChg chg="add mod ord">
          <ac:chgData name="Cyril LACROIX" userId="d93e53ce-74ef-4373-a05e-ed12d7a8bb2f" providerId="ADAL" clId="{BEF6EA7E-84EE-4D98-9E56-3B5432B13F9C}" dt="2019-10-23T07:07:41.894" v="1375" actId="692"/>
          <ac:cxnSpMkLst>
            <pc:docMk/>
            <pc:sldMk cId="4062564414" sldId="350"/>
            <ac:cxnSpMk id="118" creationId="{3F5CA1A1-2F23-4A33-AC59-397FBAEA950E}"/>
          </ac:cxnSpMkLst>
        </pc:cxnChg>
        <pc:cxnChg chg="add mod">
          <ac:chgData name="Cyril LACROIX" userId="d93e53ce-74ef-4373-a05e-ed12d7a8bb2f" providerId="ADAL" clId="{BEF6EA7E-84EE-4D98-9E56-3B5432B13F9C}" dt="2019-10-25T12:51:37.773" v="2456" actId="692"/>
          <ac:cxnSpMkLst>
            <pc:docMk/>
            <pc:sldMk cId="4062564414" sldId="350"/>
            <ac:cxnSpMk id="121" creationId="{82A50D83-ACF0-45E3-8516-1904794968A6}"/>
          </ac:cxnSpMkLst>
        </pc:cxnChg>
        <pc:cxnChg chg="add del mod">
          <ac:chgData name="Cyril LACROIX" userId="d93e53ce-74ef-4373-a05e-ed12d7a8bb2f" providerId="ADAL" clId="{BEF6EA7E-84EE-4D98-9E56-3B5432B13F9C}" dt="2019-10-22T14:59:38.041" v="1194" actId="478"/>
          <ac:cxnSpMkLst>
            <pc:docMk/>
            <pc:sldMk cId="4062564414" sldId="350"/>
            <ac:cxnSpMk id="126" creationId="{928D83AB-26D9-452E-A7C2-04A8B00D75EC}"/>
          </ac:cxnSpMkLst>
        </pc:cxnChg>
        <pc:cxnChg chg="add del mod ord">
          <ac:chgData name="Cyril LACROIX" userId="d93e53ce-74ef-4373-a05e-ed12d7a8bb2f" providerId="ADAL" clId="{BEF6EA7E-84EE-4D98-9E56-3B5432B13F9C}" dt="2019-10-23T07:08:36.739" v="1396" actId="478"/>
          <ac:cxnSpMkLst>
            <pc:docMk/>
            <pc:sldMk cId="4062564414" sldId="350"/>
            <ac:cxnSpMk id="128" creationId="{D07AB325-D7F4-4968-8789-9D59C03FA4F2}"/>
          </ac:cxnSpMkLst>
        </pc:cxnChg>
        <pc:cxnChg chg="add del mod">
          <ac:chgData name="Cyril LACROIX" userId="d93e53ce-74ef-4373-a05e-ed12d7a8bb2f" providerId="ADAL" clId="{BEF6EA7E-84EE-4D98-9E56-3B5432B13F9C}" dt="2019-10-22T14:59:37.137" v="1193" actId="478"/>
          <ac:cxnSpMkLst>
            <pc:docMk/>
            <pc:sldMk cId="4062564414" sldId="350"/>
            <ac:cxnSpMk id="133" creationId="{5ADE884D-D4C5-4FBA-9AD3-445A0DD06555}"/>
          </ac:cxnSpMkLst>
        </pc:cxnChg>
        <pc:cxnChg chg="add del mod">
          <ac:chgData name="Cyril LACROIX" userId="d93e53ce-74ef-4373-a05e-ed12d7a8bb2f" providerId="ADAL" clId="{BEF6EA7E-84EE-4D98-9E56-3B5432B13F9C}" dt="2019-10-22T14:59:36.527" v="1192" actId="478"/>
          <ac:cxnSpMkLst>
            <pc:docMk/>
            <pc:sldMk cId="4062564414" sldId="350"/>
            <ac:cxnSpMk id="135" creationId="{7C2EE671-4F2E-4FE6-879B-C115B592D517}"/>
          </ac:cxnSpMkLst>
        </pc:cxnChg>
        <pc:cxnChg chg="add mod">
          <ac:chgData name="Cyril LACROIX" userId="d93e53ce-74ef-4373-a05e-ed12d7a8bb2f" providerId="ADAL" clId="{BEF6EA7E-84EE-4D98-9E56-3B5432B13F9C}" dt="2019-10-23T07:07:50.481" v="1376" actId="692"/>
          <ac:cxnSpMkLst>
            <pc:docMk/>
            <pc:sldMk cId="4062564414" sldId="350"/>
            <ac:cxnSpMk id="147" creationId="{C4CAC50E-14EE-4111-A743-891CC966DEC8}"/>
          </ac:cxnSpMkLst>
        </pc:cxnChg>
        <pc:cxnChg chg="add mod">
          <ac:chgData name="Cyril LACROIX" userId="d93e53ce-74ef-4373-a05e-ed12d7a8bb2f" providerId="ADAL" clId="{BEF6EA7E-84EE-4D98-9E56-3B5432B13F9C}" dt="2019-10-23T07:06:59.115" v="1368" actId="692"/>
          <ac:cxnSpMkLst>
            <pc:docMk/>
            <pc:sldMk cId="4062564414" sldId="350"/>
            <ac:cxnSpMk id="149" creationId="{566951A6-B758-4703-8ECB-0111769DB5EA}"/>
          </ac:cxnSpMkLst>
        </pc:cxnChg>
        <pc:cxnChg chg="add mod">
          <ac:chgData name="Cyril LACROIX" userId="d93e53ce-74ef-4373-a05e-ed12d7a8bb2f" providerId="ADAL" clId="{BEF6EA7E-84EE-4D98-9E56-3B5432B13F9C}" dt="2019-10-25T12:51:30.812" v="2455" actId="14100"/>
          <ac:cxnSpMkLst>
            <pc:docMk/>
            <pc:sldMk cId="4062564414" sldId="350"/>
            <ac:cxnSpMk id="151" creationId="{3EAC9318-8F11-40EF-A9FB-00E690E0ED14}"/>
          </ac:cxnSpMkLst>
        </pc:cxnChg>
        <pc:cxnChg chg="add mod">
          <ac:chgData name="Cyril LACROIX" userId="d93e53ce-74ef-4373-a05e-ed12d7a8bb2f" providerId="ADAL" clId="{BEF6EA7E-84EE-4D98-9E56-3B5432B13F9C}" dt="2019-10-23T07:06:59.115" v="1368" actId="692"/>
          <ac:cxnSpMkLst>
            <pc:docMk/>
            <pc:sldMk cId="4062564414" sldId="350"/>
            <ac:cxnSpMk id="154" creationId="{2E19A79A-BE47-44AC-94C7-247B679FC337}"/>
          </ac:cxnSpMkLst>
        </pc:cxnChg>
        <pc:cxnChg chg="add mod ord">
          <ac:chgData name="Cyril LACROIX" userId="d93e53ce-74ef-4373-a05e-ed12d7a8bb2f" providerId="ADAL" clId="{BEF6EA7E-84EE-4D98-9E56-3B5432B13F9C}" dt="2019-10-23T07:08:05.450" v="1379" actId="692"/>
          <ac:cxnSpMkLst>
            <pc:docMk/>
            <pc:sldMk cId="4062564414" sldId="350"/>
            <ac:cxnSpMk id="156" creationId="{A37A094C-A349-4B9F-99B4-0C7CC0219B48}"/>
          </ac:cxnSpMkLst>
        </pc:cxnChg>
        <pc:cxnChg chg="add mod">
          <ac:chgData name="Cyril LACROIX" userId="d93e53ce-74ef-4373-a05e-ed12d7a8bb2f" providerId="ADAL" clId="{BEF6EA7E-84EE-4D98-9E56-3B5432B13F9C}" dt="2019-10-23T07:06:59.115" v="1368" actId="692"/>
          <ac:cxnSpMkLst>
            <pc:docMk/>
            <pc:sldMk cId="4062564414" sldId="350"/>
            <ac:cxnSpMk id="158" creationId="{D371570C-C5C1-4B04-B238-59BEA48D3DC0}"/>
          </ac:cxnSpMkLst>
        </pc:cxnChg>
        <pc:cxnChg chg="add mod">
          <ac:chgData name="Cyril LACROIX" userId="d93e53ce-74ef-4373-a05e-ed12d7a8bb2f" providerId="ADAL" clId="{BEF6EA7E-84EE-4D98-9E56-3B5432B13F9C}" dt="2019-10-23T07:07:57.550" v="1377" actId="692"/>
          <ac:cxnSpMkLst>
            <pc:docMk/>
            <pc:sldMk cId="4062564414" sldId="350"/>
            <ac:cxnSpMk id="160" creationId="{32A84AF8-6E7A-4638-A233-3C4A7E4ED6DE}"/>
          </ac:cxnSpMkLst>
        </pc:cxnChg>
        <pc:cxnChg chg="add mod">
          <ac:chgData name="Cyril LACROIX" userId="d93e53ce-74ef-4373-a05e-ed12d7a8bb2f" providerId="ADAL" clId="{BEF6EA7E-84EE-4D98-9E56-3B5432B13F9C}" dt="2019-10-23T07:02:28.545" v="1323" actId="1037"/>
          <ac:cxnSpMkLst>
            <pc:docMk/>
            <pc:sldMk cId="4062564414" sldId="350"/>
            <ac:cxnSpMk id="162" creationId="{300C91D4-FB1F-4CA3-9FDF-2B019DD74070}"/>
          </ac:cxnSpMkLst>
        </pc:cxnChg>
        <pc:cxnChg chg="add mod">
          <ac:chgData name="Cyril LACROIX" userId="d93e53ce-74ef-4373-a05e-ed12d7a8bb2f" providerId="ADAL" clId="{BEF6EA7E-84EE-4D98-9E56-3B5432B13F9C}" dt="2019-10-23T07:07:50.481" v="1376" actId="692"/>
          <ac:cxnSpMkLst>
            <pc:docMk/>
            <pc:sldMk cId="4062564414" sldId="350"/>
            <ac:cxnSpMk id="164" creationId="{E94ED6F6-BB43-43AC-8965-72B126CF1E5C}"/>
          </ac:cxnSpMkLst>
        </pc:cxnChg>
        <pc:cxnChg chg="add mod">
          <ac:chgData name="Cyril LACROIX" userId="d93e53ce-74ef-4373-a05e-ed12d7a8bb2f" providerId="ADAL" clId="{BEF6EA7E-84EE-4D98-9E56-3B5432B13F9C}" dt="2019-10-25T12:51:16.210" v="2453" actId="14100"/>
          <ac:cxnSpMkLst>
            <pc:docMk/>
            <pc:sldMk cId="4062564414" sldId="350"/>
            <ac:cxnSpMk id="167" creationId="{F005F1BA-71D7-43B8-8229-5AEEEBF56D19}"/>
          </ac:cxnSpMkLst>
        </pc:cxnChg>
        <pc:cxnChg chg="add mod">
          <ac:chgData name="Cyril LACROIX" userId="d93e53ce-74ef-4373-a05e-ed12d7a8bb2f" providerId="ADAL" clId="{BEF6EA7E-84EE-4D98-9E56-3B5432B13F9C}" dt="2019-10-25T12:51:46.228" v="2457" actId="14100"/>
          <ac:cxnSpMkLst>
            <pc:docMk/>
            <pc:sldMk cId="4062564414" sldId="350"/>
            <ac:cxnSpMk id="175" creationId="{ED31E4A8-AE07-4900-96F5-289BDD61EDE4}"/>
          </ac:cxnSpMkLst>
        </pc:cxnChg>
        <pc:cxnChg chg="add mod">
          <ac:chgData name="Cyril LACROIX" userId="d93e53ce-74ef-4373-a05e-ed12d7a8bb2f" providerId="ADAL" clId="{BEF6EA7E-84EE-4D98-9E56-3B5432B13F9C}" dt="2019-10-25T12:51:23.097" v="2454" actId="14100"/>
          <ac:cxnSpMkLst>
            <pc:docMk/>
            <pc:sldMk cId="4062564414" sldId="350"/>
            <ac:cxnSpMk id="177" creationId="{01252DE4-C89C-4060-8461-E87DDC45B517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2" creationId="{7905C0BF-7EE7-4EFC-8642-C01960FF596B}"/>
          </ac:cxnSpMkLst>
        </pc:cxnChg>
        <pc:cxnChg chg="add mod ord">
          <ac:chgData name="Cyril LACROIX" userId="d93e53ce-74ef-4373-a05e-ed12d7a8bb2f" providerId="ADAL" clId="{BEF6EA7E-84EE-4D98-9E56-3B5432B13F9C}" dt="2019-10-23T07:06:28.087" v="1365" actId="1076"/>
          <ac:cxnSpMkLst>
            <pc:docMk/>
            <pc:sldMk cId="4062564414" sldId="350"/>
            <ac:cxnSpMk id="183" creationId="{6E980D3C-85C4-4F19-B81B-A1543A95B537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4" creationId="{7CDE44BB-C286-4BDB-8B2F-F287798901C6}"/>
          </ac:cxnSpMkLst>
        </pc:cxnChg>
        <pc:cxnChg chg="add del">
          <ac:chgData name="Cyril LACROIX" userId="d93e53ce-74ef-4373-a05e-ed12d7a8bb2f" providerId="ADAL" clId="{BEF6EA7E-84EE-4D98-9E56-3B5432B13F9C}" dt="2019-10-23T07:04:09.785" v="1349" actId="478"/>
          <ac:cxnSpMkLst>
            <pc:docMk/>
            <pc:sldMk cId="4062564414" sldId="350"/>
            <ac:cxnSpMk id="185" creationId="{D7250198-DD3A-41E4-904B-81B578756DFE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6" creationId="{8E36D389-05BA-46AD-AED9-92EE130521DD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7" creationId="{90D17725-9DAB-4072-ABCF-8307CCF25A4C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8" creationId="{C6002ECC-9BB8-4C2C-8346-7DA719229388}"/>
          </ac:cxnSpMkLst>
        </pc:cxnChg>
        <pc:cxnChg chg="add mod">
          <ac:chgData name="Cyril LACROIX" userId="d93e53ce-74ef-4373-a05e-ed12d7a8bb2f" providerId="ADAL" clId="{BEF6EA7E-84EE-4D98-9E56-3B5432B13F9C}" dt="2019-10-23T07:07:41.894" v="1375" actId="692"/>
          <ac:cxnSpMkLst>
            <pc:docMk/>
            <pc:sldMk cId="4062564414" sldId="350"/>
            <ac:cxnSpMk id="190" creationId="{36DCA2B4-30BD-40B3-B354-EA398D2103A9}"/>
          </ac:cxnSpMkLst>
        </pc:cxnChg>
        <pc:cxnChg chg="add mod">
          <ac:chgData name="Cyril LACROIX" userId="d93e53ce-74ef-4373-a05e-ed12d7a8bb2f" providerId="ADAL" clId="{BEF6EA7E-84EE-4D98-9E56-3B5432B13F9C}" dt="2019-10-23T07:08:12.704" v="1383" actId="14100"/>
          <ac:cxnSpMkLst>
            <pc:docMk/>
            <pc:sldMk cId="4062564414" sldId="350"/>
            <ac:cxnSpMk id="194" creationId="{EAD1FB5B-70A2-49E8-B094-7C203A63F895}"/>
          </ac:cxnSpMkLst>
        </pc:cxnChg>
        <pc:cxnChg chg="add mod">
          <ac:chgData name="Cyril LACROIX" userId="d93e53ce-74ef-4373-a05e-ed12d7a8bb2f" providerId="ADAL" clId="{BEF6EA7E-84EE-4D98-9E56-3B5432B13F9C}" dt="2019-10-23T07:08:17.046" v="1386" actId="14100"/>
          <ac:cxnSpMkLst>
            <pc:docMk/>
            <pc:sldMk cId="4062564414" sldId="350"/>
            <ac:cxnSpMk id="197" creationId="{C0C11F52-08EE-4554-A675-23D34BB1DBD4}"/>
          </ac:cxnSpMkLst>
        </pc:cxnChg>
        <pc:cxnChg chg="add mod">
          <ac:chgData name="Cyril LACROIX" userId="d93e53ce-74ef-4373-a05e-ed12d7a8bb2f" providerId="ADAL" clId="{BEF6EA7E-84EE-4D98-9E56-3B5432B13F9C}" dt="2019-10-23T07:08:28.650" v="1392" actId="14100"/>
          <ac:cxnSpMkLst>
            <pc:docMk/>
            <pc:sldMk cId="4062564414" sldId="350"/>
            <ac:cxnSpMk id="200" creationId="{F96FD035-497F-42D4-8F2B-577A60CA2DEF}"/>
          </ac:cxnSpMkLst>
        </pc:cxnChg>
        <pc:cxnChg chg="add mod">
          <ac:chgData name="Cyril LACROIX" userId="d93e53ce-74ef-4373-a05e-ed12d7a8bb2f" providerId="ADAL" clId="{BEF6EA7E-84EE-4D98-9E56-3B5432B13F9C}" dt="2019-10-23T07:08:34.313" v="1395" actId="14100"/>
          <ac:cxnSpMkLst>
            <pc:docMk/>
            <pc:sldMk cId="4062564414" sldId="350"/>
            <ac:cxnSpMk id="204" creationId="{586F4E6B-CA56-464A-B373-8398AACE486F}"/>
          </ac:cxnSpMkLst>
        </pc:cxnChg>
        <pc:cxnChg chg="add mod">
          <ac:chgData name="Cyril LACROIX" userId="d93e53ce-74ef-4373-a05e-ed12d7a8bb2f" providerId="ADAL" clId="{BEF6EA7E-84EE-4D98-9E56-3B5432B13F9C}" dt="2019-10-23T07:08:42.439" v="1399" actId="14100"/>
          <ac:cxnSpMkLst>
            <pc:docMk/>
            <pc:sldMk cId="4062564414" sldId="350"/>
            <ac:cxnSpMk id="207" creationId="{5398BAF4-A61F-4416-ABF3-DF1FED9E22C9}"/>
          </ac:cxnSpMkLst>
        </pc:cxnChg>
        <pc:cxnChg chg="add mod">
          <ac:chgData name="Cyril LACROIX" userId="d93e53ce-74ef-4373-a05e-ed12d7a8bb2f" providerId="ADAL" clId="{BEF6EA7E-84EE-4D98-9E56-3B5432B13F9C}" dt="2019-10-23T07:08:46.977" v="1402" actId="14100"/>
          <ac:cxnSpMkLst>
            <pc:docMk/>
            <pc:sldMk cId="4062564414" sldId="350"/>
            <ac:cxnSpMk id="210" creationId="{C9D2BBE0-A078-4D04-BD0C-FCBFD4088412}"/>
          </ac:cxnSpMkLst>
        </pc:cxnChg>
      </pc:sldChg>
      <pc:sldChg chg="modSp add">
        <pc:chgData name="Cyril LACROIX" userId="d93e53ce-74ef-4373-a05e-ed12d7a8bb2f" providerId="ADAL" clId="{BEF6EA7E-84EE-4D98-9E56-3B5432B13F9C}" dt="2019-10-23T07:54:22.882" v="2197" actId="20577"/>
        <pc:sldMkLst>
          <pc:docMk/>
          <pc:sldMk cId="529711170" sldId="351"/>
        </pc:sldMkLst>
        <pc:spChg chg="mod">
          <ac:chgData name="Cyril LACROIX" userId="d93e53ce-74ef-4373-a05e-ed12d7a8bb2f" providerId="ADAL" clId="{BEF6EA7E-84EE-4D98-9E56-3B5432B13F9C}" dt="2019-10-23T07:54:22.882" v="2197" actId="20577"/>
          <ac:spMkLst>
            <pc:docMk/>
            <pc:sldMk cId="529711170" sldId="351"/>
            <ac:spMk id="2" creationId="{A9ECDC98-BBB2-44D5-9EB2-CBEB9AB29E8F}"/>
          </ac:spMkLst>
        </pc:spChg>
        <pc:spChg chg="mod">
          <ac:chgData name="Cyril LACROIX" userId="d93e53ce-74ef-4373-a05e-ed12d7a8bb2f" providerId="ADAL" clId="{BEF6EA7E-84EE-4D98-9E56-3B5432B13F9C}" dt="2019-10-23T07:54:08.298" v="2181" actId="20577"/>
          <ac:spMkLst>
            <pc:docMk/>
            <pc:sldMk cId="529711170" sldId="351"/>
            <ac:spMk id="3" creationId="{9A8B434F-0F70-4583-A4C7-3C6AAE7D5F7D}"/>
          </ac:spMkLst>
        </pc:spChg>
      </pc:sldChg>
      <pc:sldChg chg="addSp delSp modSp add ord">
        <pc:chgData name="Cyril LACROIX" userId="d93e53ce-74ef-4373-a05e-ed12d7a8bb2f" providerId="ADAL" clId="{BEF6EA7E-84EE-4D98-9E56-3B5432B13F9C}" dt="2019-11-01T09:35:55.792" v="6849"/>
        <pc:sldMkLst>
          <pc:docMk/>
          <pc:sldMk cId="3194676244" sldId="352"/>
        </pc:sldMkLst>
        <pc:spChg chg="mod">
          <ac:chgData name="Cyril LACROIX" userId="d93e53ce-74ef-4373-a05e-ed12d7a8bb2f" providerId="ADAL" clId="{BEF6EA7E-84EE-4D98-9E56-3B5432B13F9C}" dt="2019-10-23T07:54:34.027" v="2223" actId="20577"/>
          <ac:spMkLst>
            <pc:docMk/>
            <pc:sldMk cId="3194676244" sldId="352"/>
            <ac:spMk id="2" creationId="{E3BC1B51-4B9F-4E0B-85C8-C076F8DA0EDF}"/>
          </ac:spMkLst>
        </pc:spChg>
        <pc:spChg chg="mod">
          <ac:chgData name="Cyril LACROIX" userId="d93e53ce-74ef-4373-a05e-ed12d7a8bb2f" providerId="ADAL" clId="{BEF6EA7E-84EE-4D98-9E56-3B5432B13F9C}" dt="2019-11-01T09:27:33.936" v="6206"/>
          <ac:spMkLst>
            <pc:docMk/>
            <pc:sldMk cId="3194676244" sldId="352"/>
            <ac:spMk id="3" creationId="{47F50706-DD89-4B95-9988-0CA562FB2F77}"/>
          </ac:spMkLst>
        </pc:spChg>
        <pc:graphicFrameChg chg="add del modGraphic">
          <ac:chgData name="Cyril LACROIX" userId="d93e53ce-74ef-4373-a05e-ed12d7a8bb2f" providerId="ADAL" clId="{BEF6EA7E-84EE-4D98-9E56-3B5432B13F9C}" dt="2019-11-01T09:26:30.408" v="6173" actId="478"/>
          <ac:graphicFrameMkLst>
            <pc:docMk/>
            <pc:sldMk cId="3194676244" sldId="352"/>
            <ac:graphicFrameMk id="4" creationId="{DEAF39F8-2B2E-4774-B79C-FB87505344D0}"/>
          </ac:graphicFrameMkLst>
        </pc:graphicFrameChg>
      </pc:sldChg>
      <pc:sldChg chg="add del">
        <pc:chgData name="Cyril LACROIX" userId="d93e53ce-74ef-4373-a05e-ed12d7a8bb2f" providerId="ADAL" clId="{BEF6EA7E-84EE-4D98-9E56-3B5432B13F9C}" dt="2019-10-28T09:00:41.006" v="2843"/>
        <pc:sldMkLst>
          <pc:docMk/>
          <pc:sldMk cId="748166361" sldId="353"/>
        </pc:sldMkLst>
      </pc:sldChg>
      <pc:sldChg chg="addSp delSp modSp add del">
        <pc:chgData name="Cyril LACROIX" userId="d93e53ce-74ef-4373-a05e-ed12d7a8bb2f" providerId="ADAL" clId="{BEF6EA7E-84EE-4D98-9E56-3B5432B13F9C}" dt="2019-11-01T09:15:23.623" v="6053" actId="47"/>
        <pc:sldMkLst>
          <pc:docMk/>
          <pc:sldMk cId="1458883128" sldId="353"/>
        </pc:sldMkLst>
        <pc:spChg chg="mod">
          <ac:chgData name="Cyril LACROIX" userId="d93e53ce-74ef-4373-a05e-ed12d7a8bb2f" providerId="ADAL" clId="{BEF6EA7E-84EE-4D98-9E56-3B5432B13F9C}" dt="2019-10-28T09:00:49.744" v="2856" actId="20577"/>
          <ac:spMkLst>
            <pc:docMk/>
            <pc:sldMk cId="1458883128" sldId="353"/>
            <ac:spMk id="2" creationId="{00000000-0000-0000-0000-000000000000}"/>
          </ac:spMkLst>
        </pc:spChg>
        <pc:spChg chg="add del mod">
          <ac:chgData name="Cyril LACROIX" userId="d93e53ce-74ef-4373-a05e-ed12d7a8bb2f" providerId="ADAL" clId="{BEF6EA7E-84EE-4D98-9E56-3B5432B13F9C}" dt="2019-11-01T08:39:41.132" v="5687" actId="478"/>
          <ac:spMkLst>
            <pc:docMk/>
            <pc:sldMk cId="1458883128" sldId="353"/>
            <ac:spMk id="3" creationId="{372408A1-6072-41EC-BF6A-E104821D2BB6}"/>
          </ac:spMkLst>
        </pc:spChg>
        <pc:spChg chg="add mod">
          <ac:chgData name="Cyril LACROIX" userId="d93e53ce-74ef-4373-a05e-ed12d7a8bb2f" providerId="ADAL" clId="{BEF6EA7E-84EE-4D98-9E56-3B5432B13F9C}" dt="2019-11-01T08:39:39.045" v="5686" actId="20577"/>
          <ac:spMkLst>
            <pc:docMk/>
            <pc:sldMk cId="1458883128" sldId="353"/>
            <ac:spMk id="13" creationId="{9A149F31-5990-4361-8969-374F8CFD0B10}"/>
          </ac:spMkLst>
        </pc:spChg>
        <pc:grpChg chg="del">
          <ac:chgData name="Cyril LACROIX" userId="d93e53ce-74ef-4373-a05e-ed12d7a8bb2f" providerId="ADAL" clId="{BEF6EA7E-84EE-4D98-9E56-3B5432B13F9C}" dt="2019-10-28T09:00:45.300" v="2845" actId="478"/>
          <ac:grpSpMkLst>
            <pc:docMk/>
            <pc:sldMk cId="1458883128" sldId="353"/>
            <ac:grpSpMk id="21" creationId="{951CAC3F-AB2E-4212-A1CB-CC0C58760251}"/>
          </ac:grpSpMkLst>
        </pc:grpChg>
      </pc:sldChg>
      <pc:sldChg chg="modSp add del">
        <pc:chgData name="Cyril LACROIX" userId="d93e53ce-74ef-4373-a05e-ed12d7a8bb2f" providerId="ADAL" clId="{BEF6EA7E-84EE-4D98-9E56-3B5432B13F9C}" dt="2019-10-28T09:00:00.450" v="2841" actId="47"/>
        <pc:sldMkLst>
          <pc:docMk/>
          <pc:sldMk cId="2254459677" sldId="353"/>
        </pc:sldMkLst>
        <pc:spChg chg="mod">
          <ac:chgData name="Cyril LACROIX" userId="d93e53ce-74ef-4373-a05e-ed12d7a8bb2f" providerId="ADAL" clId="{BEF6EA7E-84EE-4D98-9E56-3B5432B13F9C}" dt="2019-10-28T08:59:32.927" v="2840" actId="27636"/>
          <ac:spMkLst>
            <pc:docMk/>
            <pc:sldMk cId="2254459677" sldId="353"/>
            <ac:spMk id="5" creationId="{84E1B397-7E1E-4343-B5B3-36A23BA28EDF}"/>
          </ac:spMkLst>
        </pc:spChg>
      </pc:sldChg>
      <pc:sldChg chg="addSp modSp add del">
        <pc:chgData name="Cyril LACROIX" userId="d93e53ce-74ef-4373-a05e-ed12d7a8bb2f" providerId="ADAL" clId="{BEF6EA7E-84EE-4D98-9E56-3B5432B13F9C}" dt="2019-11-01T10:35:03.124" v="7059" actId="47"/>
        <pc:sldMkLst>
          <pc:docMk/>
          <pc:sldMk cId="2582219968" sldId="354"/>
        </pc:sldMkLst>
        <pc:spChg chg="mod">
          <ac:chgData name="Cyril LACROIX" userId="d93e53ce-74ef-4373-a05e-ed12d7a8bb2f" providerId="ADAL" clId="{BEF6EA7E-84EE-4D98-9E56-3B5432B13F9C}" dt="2019-10-28T09:08:50.520" v="2912" actId="20577"/>
          <ac:spMkLst>
            <pc:docMk/>
            <pc:sldMk cId="2582219968" sldId="354"/>
            <ac:spMk id="2" creationId="{04C127E4-B089-4403-9C8E-45365DFF6B4F}"/>
          </ac:spMkLst>
        </pc:spChg>
        <pc:spChg chg="mod">
          <ac:chgData name="Cyril LACROIX" userId="d93e53ce-74ef-4373-a05e-ed12d7a8bb2f" providerId="ADAL" clId="{BEF6EA7E-84EE-4D98-9E56-3B5432B13F9C}" dt="2019-10-30T15:06:24.833" v="4700" actId="20577"/>
          <ac:spMkLst>
            <pc:docMk/>
            <pc:sldMk cId="2582219968" sldId="354"/>
            <ac:spMk id="3" creationId="{FBDE07A7-D31D-41E2-813B-65FBF9E8805F}"/>
          </ac:spMkLst>
        </pc:spChg>
        <pc:spChg chg="add mod">
          <ac:chgData name="Cyril LACROIX" userId="d93e53ce-74ef-4373-a05e-ed12d7a8bb2f" providerId="ADAL" clId="{BEF6EA7E-84EE-4D98-9E56-3B5432B13F9C}" dt="2019-10-28T13:36:36.229" v="3598" actId="1076"/>
          <ac:spMkLst>
            <pc:docMk/>
            <pc:sldMk cId="2582219968" sldId="354"/>
            <ac:spMk id="4" creationId="{F4F91D8E-5DB6-41BC-97AA-A5A1FD692FC0}"/>
          </ac:spMkLst>
        </pc:spChg>
      </pc:sldChg>
      <pc:sldChg chg="addSp delSp modSp add del">
        <pc:chgData name="Cyril LACROIX" userId="d93e53ce-74ef-4373-a05e-ed12d7a8bb2f" providerId="ADAL" clId="{BEF6EA7E-84EE-4D98-9E56-3B5432B13F9C}" dt="2019-10-28T09:54:52.993" v="3272" actId="47"/>
        <pc:sldMkLst>
          <pc:docMk/>
          <pc:sldMk cId="1062254234" sldId="355"/>
        </pc:sldMkLst>
        <pc:spChg chg="mod">
          <ac:chgData name="Cyril LACROIX" userId="d93e53ce-74ef-4373-a05e-ed12d7a8bb2f" providerId="ADAL" clId="{BEF6EA7E-84EE-4D98-9E56-3B5432B13F9C}" dt="2019-10-28T09:45:18.375" v="3054" actId="20577"/>
          <ac:spMkLst>
            <pc:docMk/>
            <pc:sldMk cId="1062254234" sldId="355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7" creationId="{2AB2E7A9-A919-48EA-856C-794DF44A9D29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0" creationId="{052F5FA7-C688-433F-AF77-A00AD90EBE12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1" creationId="{017C6163-B1AE-44D2-AA5F-D8B946FCC7D5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12" creationId="{2EC3A961-5802-409B-BC3A-6F75E21AC692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13" creationId="{56EC3719-CDB2-44D3-BA81-BBB835863340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14" creationId="{1D1A417E-6B1E-4ACC-B4B8-2DDDCBF48031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15" creationId="{0B4678A2-ED23-4EF9-84B9-D86FFB478FF2}"/>
          </ac:spMkLst>
        </pc:spChg>
        <pc:spChg chg="add mod ord">
          <ac:chgData name="Cyril LACROIX" userId="d93e53ce-74ef-4373-a05e-ed12d7a8bb2f" providerId="ADAL" clId="{BEF6EA7E-84EE-4D98-9E56-3B5432B13F9C}" dt="2019-10-28T09:49:55.107" v="3136" actId="14100"/>
          <ac:spMkLst>
            <pc:docMk/>
            <pc:sldMk cId="1062254234" sldId="355"/>
            <ac:spMk id="20" creationId="{741DEF84-C98D-4B36-A84A-1EB49A819D88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22" creationId="{7BD1729A-31FB-41C8-8FBF-BE6CA59CCD26}"/>
          </ac:spMkLst>
        </pc:spChg>
        <pc:spChg chg="del mod">
          <ac:chgData name="Cyril LACROIX" userId="d93e53ce-74ef-4373-a05e-ed12d7a8bb2f" providerId="ADAL" clId="{BEF6EA7E-84EE-4D98-9E56-3B5432B13F9C}" dt="2019-10-28T09:46:27.745" v="3063" actId="478"/>
          <ac:spMkLst>
            <pc:docMk/>
            <pc:sldMk cId="1062254234" sldId="355"/>
            <ac:spMk id="23" creationId="{6F26A884-3DCF-43B4-A7F8-CCB7CC9D6EA9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26" creationId="{A70D649A-4F4E-46F4-AA74-F05B261BDEA6}"/>
          </ac:spMkLst>
        </pc:spChg>
        <pc:spChg chg="del mod">
          <ac:chgData name="Cyril LACROIX" userId="d93e53ce-74ef-4373-a05e-ed12d7a8bb2f" providerId="ADAL" clId="{BEF6EA7E-84EE-4D98-9E56-3B5432B13F9C}" dt="2019-10-28T09:46:25.953" v="3061" actId="478"/>
          <ac:spMkLst>
            <pc:docMk/>
            <pc:sldMk cId="1062254234" sldId="355"/>
            <ac:spMk id="29" creationId="{0D8C4708-81C6-4FB0-994D-FFC4AEF74BF5}"/>
          </ac:spMkLst>
        </pc:spChg>
        <pc:spChg chg="add del mod">
          <ac:chgData name="Cyril LACROIX" userId="d93e53ce-74ef-4373-a05e-ed12d7a8bb2f" providerId="ADAL" clId="{BEF6EA7E-84EE-4D98-9E56-3B5432B13F9C}" dt="2019-10-28T09:47:22.994" v="3082" actId="478"/>
          <ac:spMkLst>
            <pc:docMk/>
            <pc:sldMk cId="1062254234" sldId="355"/>
            <ac:spMk id="53" creationId="{3C7D7649-7745-40E8-9A24-AE62C3818CD9}"/>
          </ac:spMkLst>
        </pc:spChg>
        <pc:spChg chg="add del mod">
          <ac:chgData name="Cyril LACROIX" userId="d93e53ce-74ef-4373-a05e-ed12d7a8bb2f" providerId="ADAL" clId="{BEF6EA7E-84EE-4D98-9E56-3B5432B13F9C}" dt="2019-10-28T09:47:22.376" v="3081" actId="478"/>
          <ac:spMkLst>
            <pc:docMk/>
            <pc:sldMk cId="1062254234" sldId="355"/>
            <ac:spMk id="54" creationId="{68340F6B-6F43-4E7D-963D-AF253B8F593D}"/>
          </ac:spMkLst>
        </pc:spChg>
        <pc:spChg chg="add del mod">
          <ac:chgData name="Cyril LACROIX" userId="d93e53ce-74ef-4373-a05e-ed12d7a8bb2f" providerId="ADAL" clId="{BEF6EA7E-84EE-4D98-9E56-3B5432B13F9C}" dt="2019-10-28T09:47:23.463" v="3083" actId="478"/>
          <ac:spMkLst>
            <pc:docMk/>
            <pc:sldMk cId="1062254234" sldId="355"/>
            <ac:spMk id="55" creationId="{56AAA9D3-37A4-4B4E-956C-972FABA50613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56" creationId="{E2F49FEE-FAA5-4FDB-BFED-B7F86BA61CF8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57" creationId="{C686F819-A532-4AEB-922E-535D8175FDD0}"/>
          </ac:spMkLst>
        </pc:spChg>
        <pc:spChg chg="add del mod">
          <ac:chgData name="Cyril LACROIX" userId="d93e53ce-74ef-4373-a05e-ed12d7a8bb2f" providerId="ADAL" clId="{BEF6EA7E-84EE-4D98-9E56-3B5432B13F9C}" dt="2019-10-28T09:47:21.658" v="3080" actId="478"/>
          <ac:spMkLst>
            <pc:docMk/>
            <pc:sldMk cId="1062254234" sldId="355"/>
            <ac:spMk id="58" creationId="{C121F9EC-E299-411C-A80E-6DCADC28617F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59" creationId="{BF4AF2ED-5B08-4669-A7E3-F7637A479EC8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60" creationId="{7C3F88AA-451A-407D-BF99-A9F7458D7D2F}"/>
          </ac:spMkLst>
        </pc:spChg>
        <pc:spChg chg="add del mod">
          <ac:chgData name="Cyril LACROIX" userId="d93e53ce-74ef-4373-a05e-ed12d7a8bb2f" providerId="ADAL" clId="{BEF6EA7E-84EE-4D98-9E56-3B5432B13F9C}" dt="2019-10-28T09:47:21.103" v="3079" actId="478"/>
          <ac:spMkLst>
            <pc:docMk/>
            <pc:sldMk cId="1062254234" sldId="355"/>
            <ac:spMk id="61" creationId="{54D475E7-D69F-4956-B85C-2D00772D9ABC}"/>
          </ac:spMkLst>
        </pc:spChg>
        <pc:spChg chg="add del mod">
          <ac:chgData name="Cyril LACROIX" userId="d93e53ce-74ef-4373-a05e-ed12d7a8bb2f" providerId="ADAL" clId="{BEF6EA7E-84EE-4D98-9E56-3B5432B13F9C}" dt="2019-10-28T09:47:20.356" v="3078" actId="478"/>
          <ac:spMkLst>
            <pc:docMk/>
            <pc:sldMk cId="1062254234" sldId="355"/>
            <ac:spMk id="62" creationId="{0DB6871E-3A84-467B-9F6F-29617437EDB3}"/>
          </ac:spMkLst>
        </pc:spChg>
        <pc:spChg chg="add del mod">
          <ac:chgData name="Cyril LACROIX" userId="d93e53ce-74ef-4373-a05e-ed12d7a8bb2f" providerId="ADAL" clId="{BEF6EA7E-84EE-4D98-9E56-3B5432B13F9C}" dt="2019-10-28T09:47:19.802" v="3077" actId="478"/>
          <ac:spMkLst>
            <pc:docMk/>
            <pc:sldMk cId="1062254234" sldId="355"/>
            <ac:spMk id="63" creationId="{427D34E3-71E4-412D-9D0F-610C2AD94E00}"/>
          </ac:spMkLst>
        </pc:spChg>
        <pc:spChg chg="add del mod">
          <ac:chgData name="Cyril LACROIX" userId="d93e53ce-74ef-4373-a05e-ed12d7a8bb2f" providerId="ADAL" clId="{BEF6EA7E-84EE-4D98-9E56-3B5432B13F9C}" dt="2019-10-28T09:47:19.131" v="3076" actId="478"/>
          <ac:spMkLst>
            <pc:docMk/>
            <pc:sldMk cId="1062254234" sldId="355"/>
            <ac:spMk id="64" creationId="{83A1F226-CF26-4069-874E-A5E107D2F1B6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66" creationId="{CD46A2C8-2642-45BB-AEA5-81317C779C72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68" creationId="{98D2E586-1A24-4C71-8406-A8464E679555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71" creationId="{FD90C05D-918E-48DF-9975-491BEEBFBECE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3" creationId="{BDABB026-83C7-4188-93FC-3CEFC6C6C349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74" creationId="{061537A9-0341-48FF-A7CA-536699242223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5" creationId="{3B6AFAF5-8BB8-4732-8F72-49E293FF7353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6" creationId="{3C109258-9A89-47D6-A45B-0A3DA93330A5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7" creationId="{121B5D51-B597-476E-ACA6-25743C0DCA83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8" creationId="{F444AE72-CF8A-401C-A632-097617073DCD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9" creationId="{AB0533F7-1367-4494-BEB9-899B1F95C26E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0" creationId="{76E9A14D-CE0D-41A7-92C5-3F07755FC234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3" creationId="{B476CA92-14A1-4F1A-B4A9-2BB1A2357BEC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4" creationId="{3FDE6947-CB91-44C3-9F1B-E294EDD65EEE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5" creationId="{2F64ABFF-5055-4760-AC69-5779C3B0A449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6" creationId="{AEDEA60C-DC46-49B8-A713-AD685D2E8562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7" creationId="{83CC0BBA-5443-461A-BFE2-7708D0944959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8" creationId="{9B2B3F4C-AFB3-4116-BA2C-2299C1EAE336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9" creationId="{D09423D8-6320-48EF-8EB8-A47FC340A3ED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90" creationId="{B9716327-2BA0-4648-94F2-EC65E0425AF1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5" creationId="{AC8F92EF-D004-4E0F-9708-98B140AF2CB1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6" creationId="{CDE414C9-B0FC-42E1-ACA0-19ADFF0E467F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7" creationId="{17DE04CF-452E-44E2-8F6F-BF8E6C76EAAA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8" creationId="{B2490468-3875-4989-952F-7B7A6CA972BC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9" creationId="{4BD7F64D-59FC-4871-8957-BA77DD7C4A7A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0" creationId="{ACD6E6DC-1F31-4F34-870A-4F53B21F7A64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1" creationId="{F50B7659-3805-4769-80CF-5A8C9540014F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4" creationId="{8E8FE332-B73F-4FA0-8B89-C24BC6456341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105" creationId="{CD7C3375-B296-43D6-956D-BA00B87BCF74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6" creationId="{4719410F-456D-4175-8BF2-B202939A60D4}"/>
          </ac:spMkLst>
        </pc:spChg>
        <pc:spChg chg="del mod">
          <ac:chgData name="Cyril LACROIX" userId="d93e53ce-74ef-4373-a05e-ed12d7a8bb2f" providerId="ADAL" clId="{BEF6EA7E-84EE-4D98-9E56-3B5432B13F9C}" dt="2019-10-28T09:46:41.615" v="3068" actId="478"/>
          <ac:spMkLst>
            <pc:docMk/>
            <pc:sldMk cId="1062254234" sldId="355"/>
            <ac:spMk id="107" creationId="{E7923D5A-2ACD-4369-9CD9-6D1B28A104B9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8" creationId="{2A5D7BD5-2E05-47DB-BFD0-2C0E40C88ECA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9" creationId="{79C62F73-DDA5-4D6F-B7DD-675DD20F122F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0" creationId="{3D00B95B-2023-4D43-9758-9597D92BCB0E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1" creationId="{ED5F7C4C-AE81-4CEC-A14A-F576638A5E87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2" creationId="{A1B60B51-012D-4D3D-8A6D-F14F2BE1D4B9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3" creationId="{2C5311AC-8DDA-4442-9B1C-F40B7B0E0E19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40" creationId="{BB6E3587-C8A3-496A-AD28-DC94E203D202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43" creationId="{FBDAC990-4CC7-4581-8AF4-9ABC96598FFD}"/>
          </ac:spMkLst>
        </pc:spChg>
        <pc:cxnChg chg="add del mod">
          <ac:chgData name="Cyril LACROIX" userId="d93e53ce-74ef-4373-a05e-ed12d7a8bb2f" providerId="ADAL" clId="{BEF6EA7E-84EE-4D98-9E56-3B5432B13F9C}" dt="2019-10-28T09:46:23.895" v="3059" actId="478"/>
          <ac:cxnSpMkLst>
            <pc:docMk/>
            <pc:sldMk cId="1062254234" sldId="355"/>
            <ac:cxnSpMk id="8" creationId="{D0CCEB34-5176-4008-BDCA-7151848C5872}"/>
          </ac:cxnSpMkLst>
        </pc:cxnChg>
        <pc:cxnChg chg="add 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67" creationId="{466C19FC-2C81-4103-A9E4-CA3340DC6578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69" creationId="{650A9870-2A51-4237-AA0F-FDB021B0CA9E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70" creationId="{932B9B60-D0C5-4D28-B9FB-8B1FCEBE7FE8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72" creationId="{6A2176DC-E03B-4712-BA59-45A8ED80F63E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81" creationId="{4D3AC2F8-DCFD-4890-BEC7-4D68AB9D965E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82" creationId="{7C823E97-BF3B-4396-9EDD-62F467A94C5B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91" creationId="{521F27A8-EEAA-4D47-BEDE-8F071CBB3B3C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92" creationId="{CE0D74F4-00BE-4F1A-A7C8-9FC04DA06F93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93" creationId="{A7C1B390-9188-4C29-8D57-4F25FC9C1B0C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94" creationId="{FF7D18B7-5259-4108-8EBF-D8087673961D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102" creationId="{D20E73B0-7634-4FA5-AB76-999E3BFE97BF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103" creationId="{5CFE8E25-223F-4FF7-8078-54B5AE6094B6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114" creationId="{86247D3D-9D9F-448B-A481-BB87DE4AC934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118" creationId="{3F5CA1A1-2F23-4A33-AC59-397FBAEA950E}"/>
          </ac:cxnSpMkLst>
        </pc:cxnChg>
        <pc:cxnChg chg="del mod">
          <ac:chgData name="Cyril LACROIX" userId="d93e53ce-74ef-4373-a05e-ed12d7a8bb2f" providerId="ADAL" clId="{BEF6EA7E-84EE-4D98-9E56-3B5432B13F9C}" dt="2019-10-28T09:43:53.816" v="3020" actId="478"/>
          <ac:cxnSpMkLst>
            <pc:docMk/>
            <pc:sldMk cId="1062254234" sldId="355"/>
            <ac:cxnSpMk id="121" creationId="{82A50D83-ACF0-45E3-8516-1904794968A6}"/>
          </ac:cxnSpMkLst>
        </pc:cxnChg>
        <pc:cxnChg chg="del mod">
          <ac:chgData name="Cyril LACROIX" userId="d93e53ce-74ef-4373-a05e-ed12d7a8bb2f" providerId="ADAL" clId="{BEF6EA7E-84EE-4D98-9E56-3B5432B13F9C}" dt="2019-10-28T09:43:45.384" v="3013" actId="478"/>
          <ac:cxnSpMkLst>
            <pc:docMk/>
            <pc:sldMk cId="1062254234" sldId="355"/>
            <ac:cxnSpMk id="147" creationId="{C4CAC50E-14EE-4111-A743-891CC966DEC8}"/>
          </ac:cxnSpMkLst>
        </pc:cxnChg>
        <pc:cxnChg chg="del mod">
          <ac:chgData name="Cyril LACROIX" userId="d93e53ce-74ef-4373-a05e-ed12d7a8bb2f" providerId="ADAL" clId="{BEF6EA7E-84EE-4D98-9E56-3B5432B13F9C}" dt="2019-10-28T09:43:56.523" v="3023" actId="478"/>
          <ac:cxnSpMkLst>
            <pc:docMk/>
            <pc:sldMk cId="1062254234" sldId="355"/>
            <ac:cxnSpMk id="149" creationId="{566951A6-B758-4703-8ECB-0111769DB5EA}"/>
          </ac:cxnSpMkLst>
        </pc:cxnChg>
        <pc:cxnChg chg="del mod">
          <ac:chgData name="Cyril LACROIX" userId="d93e53ce-74ef-4373-a05e-ed12d7a8bb2f" providerId="ADAL" clId="{BEF6EA7E-84EE-4D98-9E56-3B5432B13F9C}" dt="2019-10-28T09:43:57.172" v="3024" actId="478"/>
          <ac:cxnSpMkLst>
            <pc:docMk/>
            <pc:sldMk cId="1062254234" sldId="355"/>
            <ac:cxnSpMk id="151" creationId="{3EAC9318-8F11-40EF-A9FB-00E690E0ED14}"/>
          </ac:cxnSpMkLst>
        </pc:cxnChg>
        <pc:cxnChg chg="del mod">
          <ac:chgData name="Cyril LACROIX" userId="d93e53ce-74ef-4373-a05e-ed12d7a8bb2f" providerId="ADAL" clId="{BEF6EA7E-84EE-4D98-9E56-3B5432B13F9C}" dt="2019-10-28T09:43:50.193" v="3015" actId="478"/>
          <ac:cxnSpMkLst>
            <pc:docMk/>
            <pc:sldMk cId="1062254234" sldId="355"/>
            <ac:cxnSpMk id="154" creationId="{2E19A79A-BE47-44AC-94C7-247B679FC337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56" creationId="{A37A094C-A349-4B9F-99B4-0C7CC0219B48}"/>
          </ac:cxnSpMkLst>
        </pc:cxnChg>
        <pc:cxnChg chg="del mod">
          <ac:chgData name="Cyril LACROIX" userId="d93e53ce-74ef-4373-a05e-ed12d7a8bb2f" providerId="ADAL" clId="{BEF6EA7E-84EE-4D98-9E56-3B5432B13F9C}" dt="2019-10-28T09:43:50.979" v="3016" actId="478"/>
          <ac:cxnSpMkLst>
            <pc:docMk/>
            <pc:sldMk cId="1062254234" sldId="355"/>
            <ac:cxnSpMk id="158" creationId="{D371570C-C5C1-4B04-B238-59BEA48D3DC0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60" creationId="{32A84AF8-6E7A-4638-A233-3C4A7E4ED6DE}"/>
          </ac:cxnSpMkLst>
        </pc:cxnChg>
        <pc:cxnChg chg="del mod">
          <ac:chgData name="Cyril LACROIX" userId="d93e53ce-74ef-4373-a05e-ed12d7a8bb2f" providerId="ADAL" clId="{BEF6EA7E-84EE-4D98-9E56-3B5432B13F9C}" dt="2019-10-28T09:43:52.082" v="3017" actId="478"/>
          <ac:cxnSpMkLst>
            <pc:docMk/>
            <pc:sldMk cId="1062254234" sldId="355"/>
            <ac:cxnSpMk id="162" creationId="{300C91D4-FB1F-4CA3-9FDF-2B019DD74070}"/>
          </ac:cxnSpMkLst>
        </pc:cxnChg>
        <pc:cxnChg chg="del mod">
          <ac:chgData name="Cyril LACROIX" userId="d93e53ce-74ef-4373-a05e-ed12d7a8bb2f" providerId="ADAL" clId="{BEF6EA7E-84EE-4D98-9E56-3B5432B13F9C}" dt="2019-10-28T09:43:52.482" v="3018" actId="478"/>
          <ac:cxnSpMkLst>
            <pc:docMk/>
            <pc:sldMk cId="1062254234" sldId="355"/>
            <ac:cxnSpMk id="164" creationId="{E94ED6F6-BB43-43AC-8965-72B126CF1E5C}"/>
          </ac:cxnSpMkLst>
        </pc:cxnChg>
        <pc:cxnChg chg="del mod">
          <ac:chgData name="Cyril LACROIX" userId="d93e53ce-74ef-4373-a05e-ed12d7a8bb2f" providerId="ADAL" clId="{BEF6EA7E-84EE-4D98-9E56-3B5432B13F9C}" dt="2019-10-28T09:43:53.215" v="3019" actId="478"/>
          <ac:cxnSpMkLst>
            <pc:docMk/>
            <pc:sldMk cId="1062254234" sldId="355"/>
            <ac:cxnSpMk id="167" creationId="{F005F1BA-71D7-43B8-8229-5AEEEBF56D19}"/>
          </ac:cxnSpMkLst>
        </pc:cxnChg>
        <pc:cxnChg chg="del mod">
          <ac:chgData name="Cyril LACROIX" userId="d93e53ce-74ef-4373-a05e-ed12d7a8bb2f" providerId="ADAL" clId="{BEF6EA7E-84EE-4D98-9E56-3B5432B13F9C}" dt="2019-10-28T09:43:54.819" v="3021" actId="478"/>
          <ac:cxnSpMkLst>
            <pc:docMk/>
            <pc:sldMk cId="1062254234" sldId="355"/>
            <ac:cxnSpMk id="175" creationId="{ED31E4A8-AE07-4900-96F5-289BDD61EDE4}"/>
          </ac:cxnSpMkLst>
        </pc:cxnChg>
        <pc:cxnChg chg="del mod">
          <ac:chgData name="Cyril LACROIX" userId="d93e53ce-74ef-4373-a05e-ed12d7a8bb2f" providerId="ADAL" clId="{BEF6EA7E-84EE-4D98-9E56-3B5432B13F9C}" dt="2019-10-28T09:43:56.069" v="3022" actId="478"/>
          <ac:cxnSpMkLst>
            <pc:docMk/>
            <pc:sldMk cId="1062254234" sldId="355"/>
            <ac:cxnSpMk id="177" creationId="{01252DE4-C89C-4060-8461-E87DDC45B517}"/>
          </ac:cxnSpMkLst>
        </pc:cxnChg>
        <pc:cxnChg chg="mod">
          <ac:chgData name="Cyril LACROIX" userId="d93e53ce-74ef-4373-a05e-ed12d7a8bb2f" providerId="ADAL" clId="{BEF6EA7E-84EE-4D98-9E56-3B5432B13F9C}" dt="2019-10-28T09:51:01.238" v="3175" actId="14100"/>
          <ac:cxnSpMkLst>
            <pc:docMk/>
            <pc:sldMk cId="1062254234" sldId="355"/>
            <ac:cxnSpMk id="182" creationId="{7905C0BF-7EE7-4EFC-8642-C01960FF596B}"/>
          </ac:cxnSpMkLst>
        </pc:cxnChg>
        <pc:cxnChg chg="del">
          <ac:chgData name="Cyril LACROIX" userId="d93e53ce-74ef-4373-a05e-ed12d7a8bb2f" providerId="ADAL" clId="{BEF6EA7E-84EE-4D98-9E56-3B5432B13F9C}" dt="2019-10-28T09:43:45.384" v="3013" actId="478"/>
          <ac:cxnSpMkLst>
            <pc:docMk/>
            <pc:sldMk cId="1062254234" sldId="355"/>
            <ac:cxnSpMk id="183" creationId="{6E980D3C-85C4-4F19-B81B-A1543A95B537}"/>
          </ac:cxnSpMkLst>
        </pc:cxnChg>
        <pc:cxnChg chg="del">
          <ac:chgData name="Cyril LACROIX" userId="d93e53ce-74ef-4373-a05e-ed12d7a8bb2f" providerId="ADAL" clId="{BEF6EA7E-84EE-4D98-9E56-3B5432B13F9C}" dt="2019-10-28T09:43:45.384" v="3013" actId="478"/>
          <ac:cxnSpMkLst>
            <pc:docMk/>
            <pc:sldMk cId="1062254234" sldId="355"/>
            <ac:cxnSpMk id="184" creationId="{7CDE44BB-C286-4BDB-8B2F-F287798901C6}"/>
          </ac:cxnSpMkLst>
        </pc:cxnChg>
        <pc:cxnChg chg="del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86" creationId="{8E36D389-05BA-46AD-AED9-92EE130521DD}"/>
          </ac:cxnSpMkLst>
        </pc:cxnChg>
        <pc:cxnChg chg="del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87" creationId="{90D17725-9DAB-4072-ABCF-8307CCF25A4C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188" creationId="{C6002ECC-9BB8-4C2C-8346-7DA719229388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190" creationId="{36DCA2B4-30BD-40B3-B354-EA398D2103A9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94" creationId="{EAD1FB5B-70A2-49E8-B094-7C203A63F895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97" creationId="{C0C11F52-08EE-4554-A675-23D34BB1DBD4}"/>
          </ac:cxnSpMkLst>
        </pc:cxnChg>
        <pc:cxnChg chg="del mod">
          <ac:chgData name="Cyril LACROIX" userId="d93e53ce-74ef-4373-a05e-ed12d7a8bb2f" providerId="ADAL" clId="{BEF6EA7E-84EE-4D98-9E56-3B5432B13F9C}" dt="2019-10-28T09:46:43.336" v="3069" actId="478"/>
          <ac:cxnSpMkLst>
            <pc:docMk/>
            <pc:sldMk cId="1062254234" sldId="355"/>
            <ac:cxnSpMk id="200" creationId="{F96FD035-497F-42D4-8F2B-577A60CA2DEF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204" creationId="{586F4E6B-CA56-464A-B373-8398AACE486F}"/>
          </ac:cxnSpMkLst>
        </pc:cxnChg>
        <pc:cxnChg chg="del mod">
          <ac:chgData name="Cyril LACROIX" userId="d93e53ce-74ef-4373-a05e-ed12d7a8bb2f" providerId="ADAL" clId="{BEF6EA7E-84EE-4D98-9E56-3B5432B13F9C}" dt="2019-10-28T09:46:25.117" v="3060" actId="478"/>
          <ac:cxnSpMkLst>
            <pc:docMk/>
            <pc:sldMk cId="1062254234" sldId="355"/>
            <ac:cxnSpMk id="207" creationId="{5398BAF4-A61F-4416-ABF3-DF1FED9E22C9}"/>
          </ac:cxnSpMkLst>
        </pc:cxnChg>
        <pc:cxnChg chg="del mod">
          <ac:chgData name="Cyril LACROIX" userId="d93e53ce-74ef-4373-a05e-ed12d7a8bb2f" providerId="ADAL" clId="{BEF6EA7E-84EE-4D98-9E56-3B5432B13F9C}" dt="2019-10-28T09:46:26.886" v="3062" actId="478"/>
          <ac:cxnSpMkLst>
            <pc:docMk/>
            <pc:sldMk cId="1062254234" sldId="355"/>
            <ac:cxnSpMk id="210" creationId="{C9D2BBE0-A078-4D04-BD0C-FCBFD4088412}"/>
          </ac:cxnSpMkLst>
        </pc:cxnChg>
      </pc:sldChg>
      <pc:sldChg chg="addSp delSp modSp add ord">
        <pc:chgData name="Cyril LACROIX" userId="d93e53ce-74ef-4373-a05e-ed12d7a8bb2f" providerId="ADAL" clId="{BEF6EA7E-84EE-4D98-9E56-3B5432B13F9C}" dt="2019-11-01T09:38:14.077" v="6883"/>
        <pc:sldMkLst>
          <pc:docMk/>
          <pc:sldMk cId="967812157" sldId="356"/>
        </pc:sldMkLst>
        <pc:spChg chg="mod">
          <ac:chgData name="Cyril LACROIX" userId="d93e53ce-74ef-4373-a05e-ed12d7a8bb2f" providerId="ADAL" clId="{BEF6EA7E-84EE-4D98-9E56-3B5432B13F9C}" dt="2019-11-01T09:37:46.608" v="6871" actId="20577"/>
          <ac:spMkLst>
            <pc:docMk/>
            <pc:sldMk cId="967812157" sldId="356"/>
            <ac:spMk id="2" creationId="{F7CED167-5C98-4256-9EA0-8A7E5F42E3F9}"/>
          </ac:spMkLst>
        </pc:spChg>
        <pc:spChg chg="add del mod">
          <ac:chgData name="Cyril LACROIX" userId="d93e53ce-74ef-4373-a05e-ed12d7a8bb2f" providerId="ADAL" clId="{BEF6EA7E-84EE-4D98-9E56-3B5432B13F9C}" dt="2019-10-28T09:52:39.708" v="3186" actId="478"/>
          <ac:spMkLst>
            <pc:docMk/>
            <pc:sldMk cId="967812157" sldId="356"/>
            <ac:spMk id="6" creationId="{60B57F53-C781-4245-A7D0-5F8A7DD20BBA}"/>
          </ac:spMkLst>
        </pc:spChg>
        <pc:spChg chg="add mod">
          <ac:chgData name="Cyril LACROIX" userId="d93e53ce-74ef-4373-a05e-ed12d7a8bb2f" providerId="ADAL" clId="{BEF6EA7E-84EE-4D98-9E56-3B5432B13F9C}" dt="2019-10-28T09:54:13.589" v="3268" actId="14100"/>
          <ac:spMkLst>
            <pc:docMk/>
            <pc:sldMk cId="967812157" sldId="356"/>
            <ac:spMk id="8" creationId="{81FE30C6-53A2-4FC5-8C23-59BD4547444B}"/>
          </ac:spMkLst>
        </pc:spChg>
        <pc:spChg chg="add del mod">
          <ac:chgData name="Cyril LACROIX" userId="d93e53ce-74ef-4373-a05e-ed12d7a8bb2f" providerId="ADAL" clId="{BEF6EA7E-84EE-4D98-9E56-3B5432B13F9C}" dt="2019-10-28T09:54:45.470" v="3270" actId="478"/>
          <ac:spMkLst>
            <pc:docMk/>
            <pc:sldMk cId="967812157" sldId="356"/>
            <ac:spMk id="11" creationId="{16471CA3-9070-490F-89D9-4084F4DC8C29}"/>
          </ac:spMkLst>
        </pc:spChg>
        <pc:spChg chg="mod">
          <ac:chgData name="Cyril LACROIX" userId="d93e53ce-74ef-4373-a05e-ed12d7a8bb2f" providerId="ADAL" clId="{BEF6EA7E-84EE-4D98-9E56-3B5432B13F9C}" dt="2019-10-28T09:59:26.227" v="3322" actId="1035"/>
          <ac:spMkLst>
            <pc:docMk/>
            <pc:sldMk cId="967812157" sldId="356"/>
            <ac:spMk id="15" creationId="{0B4678A2-ED23-4EF9-84B9-D86FFB478FF2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38" creationId="{3E51E1E6-A9E1-4655-BC87-2A97AD663A6B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2" creationId="{DD1B67B0-85AF-4517-B06F-B10CD085BB84}"/>
          </ac:spMkLst>
        </pc:spChg>
        <pc:spChg chg="add del mod">
          <ac:chgData name="Cyril LACROIX" userId="d93e53ce-74ef-4373-a05e-ed12d7a8bb2f" providerId="ADAL" clId="{BEF6EA7E-84EE-4D98-9E56-3B5432B13F9C}" dt="2019-10-31T17:42:14.458" v="4793" actId="478"/>
          <ac:spMkLst>
            <pc:docMk/>
            <pc:sldMk cId="967812157" sldId="356"/>
            <ac:spMk id="43" creationId="{79CCA0A0-2E5B-4B2E-9FC4-D834A5D79147}"/>
          </ac:spMkLst>
        </pc:spChg>
        <pc:spChg chg="add mod">
          <ac:chgData name="Cyril LACROIX" userId="d93e53ce-74ef-4373-a05e-ed12d7a8bb2f" providerId="ADAL" clId="{BEF6EA7E-84EE-4D98-9E56-3B5432B13F9C}" dt="2019-10-28T09:59:27.542" v="3324" actId="1035"/>
          <ac:spMkLst>
            <pc:docMk/>
            <pc:sldMk cId="967812157" sldId="356"/>
            <ac:spMk id="44" creationId="{3C0D70BC-8A69-4945-B75E-D45534CEF589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5" creationId="{114B066F-BADB-4F95-A343-CD9B883DDE15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6" creationId="{921FC18A-FC4D-434B-9D27-E8FC8E382428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7" creationId="{1924C7FC-CE3E-455E-81D0-78BD0EB6FD00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8" creationId="{3AE48412-6474-4A26-A9FD-5E28622721F7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5" creationId="{AC8F92EF-D004-4E0F-9708-98B140AF2CB1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6" creationId="{CDE414C9-B0FC-42E1-ACA0-19ADFF0E467F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7" creationId="{17DE04CF-452E-44E2-8F6F-BF8E6C76EAAA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8" creationId="{B2490468-3875-4989-952F-7B7A6CA972BC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9" creationId="{4BD7F64D-59FC-4871-8957-BA77DD7C4A7A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0" creationId="{ACD6E6DC-1F31-4F34-870A-4F53B21F7A64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1" creationId="{F50B7659-3805-4769-80CF-5A8C9540014F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4" creationId="{8E8FE332-B73F-4FA0-8B89-C24BC6456341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6" creationId="{4719410F-456D-4175-8BF2-B202939A60D4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8" creationId="{2A5D7BD5-2E05-47DB-BFD0-2C0E40C88ECA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9" creationId="{79C62F73-DDA5-4D6F-B7DD-675DD20F122F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0" creationId="{3D00B95B-2023-4D43-9758-9597D92BCB0E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1" creationId="{ED5F7C4C-AE81-4CEC-A14A-F576638A5E87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2" creationId="{A1B60B51-012D-4D3D-8A6D-F14F2BE1D4B9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3" creationId="{2C5311AC-8DDA-4442-9B1C-F40B7B0E0E19}"/>
          </ac:spMkLst>
        </pc:spChg>
        <pc:cxnChg chg="add mod">
          <ac:chgData name="Cyril LACROIX" userId="d93e53ce-74ef-4373-a05e-ed12d7a8bb2f" providerId="ADAL" clId="{BEF6EA7E-84EE-4D98-9E56-3B5432B13F9C}" dt="2019-10-28T09:59:31.080" v="3325" actId="1035"/>
          <ac:cxnSpMkLst>
            <pc:docMk/>
            <pc:sldMk cId="967812157" sldId="356"/>
            <ac:cxnSpMk id="39" creationId="{A5563167-7531-48DB-8B1A-9CCE64E215B6}"/>
          </ac:cxnSpMkLst>
        </pc:cxnChg>
        <pc:cxnChg chg="add del mod">
          <ac:chgData name="Cyril LACROIX" userId="d93e53ce-74ef-4373-a05e-ed12d7a8bb2f" providerId="ADAL" clId="{BEF6EA7E-84EE-4D98-9E56-3B5432B13F9C}" dt="2019-10-31T17:42:14.120" v="4792" actId="478"/>
          <ac:cxnSpMkLst>
            <pc:docMk/>
            <pc:sldMk cId="967812157" sldId="356"/>
            <ac:cxnSpMk id="40" creationId="{F8CFEA8B-4E75-4262-93A5-8DDFE6397C79}"/>
          </ac:cxnSpMkLst>
        </pc:cxnChg>
        <pc:cxnChg chg="add mod">
          <ac:chgData name="Cyril LACROIX" userId="d93e53ce-74ef-4373-a05e-ed12d7a8bb2f" providerId="ADAL" clId="{BEF6EA7E-84EE-4D98-9E56-3B5432B13F9C}" dt="2019-10-28T09:59:27.542" v="3324" actId="1035"/>
          <ac:cxnSpMkLst>
            <pc:docMk/>
            <pc:sldMk cId="967812157" sldId="356"/>
            <ac:cxnSpMk id="41" creationId="{19888FB8-DD75-4EBC-B41C-0D05482DB9D0}"/>
          </ac:cxnSpMkLst>
        </pc:cxnChg>
        <pc:cxnChg chg="add mod">
          <ac:chgData name="Cyril LACROIX" userId="d93e53ce-74ef-4373-a05e-ed12d7a8bb2f" providerId="ADAL" clId="{BEF6EA7E-84EE-4D98-9E56-3B5432B13F9C}" dt="2019-10-28T09:51:56.936" v="3182" actId="1076"/>
          <ac:cxnSpMkLst>
            <pc:docMk/>
            <pc:sldMk cId="967812157" sldId="356"/>
            <ac:cxnSpMk id="49" creationId="{58E393AE-993E-46D5-B478-BD7FD546F99B}"/>
          </ac:cxnSpMkLst>
        </pc:cxnChg>
        <pc:cxnChg chg="add mod">
          <ac:chgData name="Cyril LACROIX" userId="d93e53ce-74ef-4373-a05e-ed12d7a8bb2f" providerId="ADAL" clId="{BEF6EA7E-84EE-4D98-9E56-3B5432B13F9C}" dt="2019-10-28T09:51:56.936" v="3182" actId="1076"/>
          <ac:cxnSpMkLst>
            <pc:docMk/>
            <pc:sldMk cId="967812157" sldId="356"/>
            <ac:cxnSpMk id="50" creationId="{86A3574D-A4E1-41EF-A47B-F09C08DFC9FD}"/>
          </ac:cxnSpMkLst>
        </pc:cxnChg>
        <pc:cxnChg chg="add mod">
          <ac:chgData name="Cyril LACROIX" userId="d93e53ce-74ef-4373-a05e-ed12d7a8bb2f" providerId="ADAL" clId="{BEF6EA7E-84EE-4D98-9E56-3B5432B13F9C}" dt="2019-10-28T09:51:56.936" v="3182" actId="1076"/>
          <ac:cxnSpMkLst>
            <pc:docMk/>
            <pc:sldMk cId="967812157" sldId="356"/>
            <ac:cxnSpMk id="51" creationId="{0FE00864-3125-4485-A2E6-646B4365ECF6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92" creationId="{CE0D74F4-00BE-4F1A-A7C8-9FC04DA06F93}"/>
          </ac:cxnSpMkLst>
        </pc:cxnChg>
        <pc:cxnChg chg="del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93" creationId="{A7C1B390-9188-4C29-8D57-4F25FC9C1B0C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94" creationId="{FF7D18B7-5259-4108-8EBF-D8087673961D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102" creationId="{D20E73B0-7634-4FA5-AB76-999E3BFE97BF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103" creationId="{5CFE8E25-223F-4FF7-8078-54B5AE6094B6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114" creationId="{86247D3D-9D9F-448B-A481-BB87DE4AC934}"/>
          </ac:cxnSpMkLst>
        </pc:cxnChg>
        <pc:cxnChg chg="mod">
          <ac:chgData name="Cyril LACROIX" userId="d93e53ce-74ef-4373-a05e-ed12d7a8bb2f" providerId="ADAL" clId="{BEF6EA7E-84EE-4D98-9E56-3B5432B13F9C}" dt="2019-10-28T09:59:26.227" v="3322" actId="1035"/>
          <ac:cxnSpMkLst>
            <pc:docMk/>
            <pc:sldMk cId="967812157" sldId="356"/>
            <ac:cxnSpMk id="118" creationId="{3F5CA1A1-2F23-4A33-AC59-397FBAEA950E}"/>
          </ac:cxnSpMkLst>
        </pc:cxnChg>
        <pc:cxnChg chg="mod">
          <ac:chgData name="Cyril LACROIX" userId="d93e53ce-74ef-4373-a05e-ed12d7a8bb2f" providerId="ADAL" clId="{BEF6EA7E-84EE-4D98-9E56-3B5432B13F9C}" dt="2019-10-28T09:59:34.820" v="3327" actId="1035"/>
          <ac:cxnSpMkLst>
            <pc:docMk/>
            <pc:sldMk cId="967812157" sldId="356"/>
            <ac:cxnSpMk id="182" creationId="{7905C0BF-7EE7-4EFC-8642-C01960FF596B}"/>
          </ac:cxnSpMkLst>
        </pc:cxnChg>
      </pc:sldChg>
      <pc:sldChg chg="addSp delSp modSp add ord">
        <pc:chgData name="Cyril LACROIX" userId="d93e53ce-74ef-4373-a05e-ed12d7a8bb2f" providerId="ADAL" clId="{BEF6EA7E-84EE-4D98-9E56-3B5432B13F9C}" dt="2019-11-01T09:38:14.077" v="6883"/>
        <pc:sldMkLst>
          <pc:docMk/>
          <pc:sldMk cId="2609529889" sldId="357"/>
        </pc:sldMkLst>
        <pc:spChg chg="mod">
          <ac:chgData name="Cyril LACROIX" userId="d93e53ce-74ef-4373-a05e-ed12d7a8bb2f" providerId="ADAL" clId="{BEF6EA7E-84EE-4D98-9E56-3B5432B13F9C}" dt="2019-11-01T09:37:54.958" v="6882" actId="20577"/>
          <ac:spMkLst>
            <pc:docMk/>
            <pc:sldMk cId="2609529889" sldId="357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09:55:04.905" v="3284" actId="20577"/>
          <ac:spMkLst>
            <pc:docMk/>
            <pc:sldMk cId="2609529889" sldId="357"/>
            <ac:spMk id="8" creationId="{81FE30C6-53A2-4FC5-8C23-59BD4547444B}"/>
          </ac:spMkLst>
        </pc:spChg>
        <pc:spChg chg="mod">
          <ac:chgData name="Cyril LACROIX" userId="d93e53ce-74ef-4373-a05e-ed12d7a8bb2f" providerId="ADAL" clId="{BEF6EA7E-84EE-4D98-9E56-3B5432B13F9C}" dt="2019-10-28T09:59:23.413" v="3320" actId="1035"/>
          <ac:spMkLst>
            <pc:docMk/>
            <pc:sldMk cId="2609529889" sldId="357"/>
            <ac:spMk id="15" creationId="{0B4678A2-ED23-4EF9-84B9-D86FFB478FF2}"/>
          </ac:spMkLst>
        </pc:spChg>
        <pc:spChg chg="add mod">
          <ac:chgData name="Cyril LACROIX" userId="d93e53ce-74ef-4373-a05e-ed12d7a8bb2f" providerId="ADAL" clId="{BEF6EA7E-84EE-4D98-9E56-3B5432B13F9C}" dt="2019-10-30T14:56:15.317" v="4615" actId="1035"/>
          <ac:spMkLst>
            <pc:docMk/>
            <pc:sldMk cId="2609529889" sldId="357"/>
            <ac:spMk id="32" creationId="{A0F4BAD9-D45E-4CEB-8CBA-6E7FCC3D9DBE}"/>
          </ac:spMkLst>
        </pc:spChg>
        <pc:spChg chg="mod">
          <ac:chgData name="Cyril LACROIX" userId="d93e53ce-74ef-4373-a05e-ed12d7a8bb2f" providerId="ADAL" clId="{BEF6EA7E-84EE-4D98-9E56-3B5432B13F9C}" dt="2019-10-28T09:59:19.788" v="3318" actId="1035"/>
          <ac:spMkLst>
            <pc:docMk/>
            <pc:sldMk cId="2609529889" sldId="357"/>
            <ac:spMk id="44" creationId="{3C0D70BC-8A69-4945-B75E-D45534CEF589}"/>
          </ac:spMkLst>
        </pc:spChg>
        <pc:spChg chg="mod">
          <ac:chgData name="Cyril LACROIX" userId="d93e53ce-74ef-4373-a05e-ed12d7a8bb2f" providerId="ADAL" clId="{BEF6EA7E-84EE-4D98-9E56-3B5432B13F9C}" dt="2019-10-28T09:57:09.853" v="3294" actId="1076"/>
          <ac:spMkLst>
            <pc:docMk/>
            <pc:sldMk cId="2609529889" sldId="357"/>
            <ac:spMk id="46" creationId="{921FC18A-FC4D-434B-9D27-E8FC8E382428}"/>
          </ac:spMkLst>
        </pc:spChg>
        <pc:spChg chg="mod">
          <ac:chgData name="Cyril LACROIX" userId="d93e53ce-74ef-4373-a05e-ed12d7a8bb2f" providerId="ADAL" clId="{BEF6EA7E-84EE-4D98-9E56-3B5432B13F9C}" dt="2019-10-28T09:57:20.084" v="3295" actId="1076"/>
          <ac:spMkLst>
            <pc:docMk/>
            <pc:sldMk cId="2609529889" sldId="357"/>
            <ac:spMk id="47" creationId="{1924C7FC-CE3E-455E-81D0-78BD0EB6FD00}"/>
          </ac:spMkLst>
        </pc:spChg>
        <pc:spChg chg="add mod">
          <ac:chgData name="Cyril LACROIX" userId="d93e53ce-74ef-4373-a05e-ed12d7a8bb2f" providerId="ADAL" clId="{BEF6EA7E-84EE-4D98-9E56-3B5432B13F9C}" dt="2019-10-28T09:57:28.897" v="3297" actId="1076"/>
          <ac:spMkLst>
            <pc:docMk/>
            <pc:sldMk cId="2609529889" sldId="357"/>
            <ac:spMk id="52" creationId="{2227B5B3-F914-46D7-9C35-019AB789DE7A}"/>
          </ac:spMkLst>
        </pc:spChg>
        <pc:spChg chg="add del mod">
          <ac:chgData name="Cyril LACROIX" userId="d93e53ce-74ef-4373-a05e-ed12d7a8bb2f" providerId="ADAL" clId="{BEF6EA7E-84EE-4D98-9E56-3B5432B13F9C}" dt="2019-10-28T09:58:13.926" v="3303" actId="478"/>
          <ac:spMkLst>
            <pc:docMk/>
            <pc:sldMk cId="2609529889" sldId="357"/>
            <ac:spMk id="54" creationId="{30A9A725-A183-4D30-AA7E-362B8B3266E5}"/>
          </ac:spMkLst>
        </pc:spChg>
        <pc:spChg chg="add del mod">
          <ac:chgData name="Cyril LACROIX" userId="d93e53ce-74ef-4373-a05e-ed12d7a8bb2f" providerId="ADAL" clId="{BEF6EA7E-84EE-4D98-9E56-3B5432B13F9C}" dt="2019-10-28T09:58:25.850" v="3306" actId="478"/>
          <ac:spMkLst>
            <pc:docMk/>
            <pc:sldMk cId="2609529889" sldId="357"/>
            <ac:spMk id="55" creationId="{5D742FBF-85F5-4A50-BB9A-826B540ED9A4}"/>
          </ac:spMkLst>
        </pc:spChg>
        <pc:spChg chg="add mod">
          <ac:chgData name="Cyril LACROIX" userId="d93e53ce-74ef-4373-a05e-ed12d7a8bb2f" providerId="ADAL" clId="{BEF6EA7E-84EE-4D98-9E56-3B5432B13F9C}" dt="2019-10-30T14:56:39.588" v="4619" actId="1036"/>
          <ac:spMkLst>
            <pc:docMk/>
            <pc:sldMk cId="2609529889" sldId="357"/>
            <ac:spMk id="56" creationId="{6BD37235-7DE9-4859-AD7D-4732F803388A}"/>
          </ac:spMkLst>
        </pc:spChg>
        <pc:cxnChg chg="add mod">
          <ac:chgData name="Cyril LACROIX" userId="d93e53ce-74ef-4373-a05e-ed12d7a8bb2f" providerId="ADAL" clId="{BEF6EA7E-84EE-4D98-9E56-3B5432B13F9C}" dt="2019-10-30T14:56:15.317" v="4615" actId="1035"/>
          <ac:cxnSpMkLst>
            <pc:docMk/>
            <pc:sldMk cId="2609529889" sldId="357"/>
            <ac:cxnSpMk id="35" creationId="{6B0411A8-78B7-40CB-BF8B-2B89364D29B5}"/>
          </ac:cxnSpMkLst>
        </pc:cxnChg>
        <pc:cxnChg chg="mod">
          <ac:chgData name="Cyril LACROIX" userId="d93e53ce-74ef-4373-a05e-ed12d7a8bb2f" providerId="ADAL" clId="{BEF6EA7E-84EE-4D98-9E56-3B5432B13F9C}" dt="2019-10-28T09:59:46.680" v="3329" actId="1035"/>
          <ac:cxnSpMkLst>
            <pc:docMk/>
            <pc:sldMk cId="2609529889" sldId="357"/>
            <ac:cxnSpMk id="39" creationId="{A5563167-7531-48DB-8B1A-9CCE64E215B6}"/>
          </ac:cxnSpMkLst>
        </pc:cxnChg>
        <pc:cxnChg chg="mod">
          <ac:chgData name="Cyril LACROIX" userId="d93e53ce-74ef-4373-a05e-ed12d7a8bb2f" providerId="ADAL" clId="{BEF6EA7E-84EE-4D98-9E56-3B5432B13F9C}" dt="2019-10-28T09:59:19.788" v="3318" actId="1035"/>
          <ac:cxnSpMkLst>
            <pc:docMk/>
            <pc:sldMk cId="2609529889" sldId="357"/>
            <ac:cxnSpMk id="41" creationId="{19888FB8-DD75-4EBC-B41C-0D05482DB9D0}"/>
          </ac:cxnSpMkLst>
        </pc:cxnChg>
        <pc:cxnChg chg="mod">
          <ac:chgData name="Cyril LACROIX" userId="d93e53ce-74ef-4373-a05e-ed12d7a8bb2f" providerId="ADAL" clId="{BEF6EA7E-84EE-4D98-9E56-3B5432B13F9C}" dt="2019-10-28T09:57:20.084" v="3295" actId="1076"/>
          <ac:cxnSpMkLst>
            <pc:docMk/>
            <pc:sldMk cId="2609529889" sldId="357"/>
            <ac:cxnSpMk id="50" creationId="{86A3574D-A4E1-41EF-A47B-F09C08DFC9FD}"/>
          </ac:cxnSpMkLst>
        </pc:cxnChg>
        <pc:cxnChg chg="mod">
          <ac:chgData name="Cyril LACROIX" userId="d93e53ce-74ef-4373-a05e-ed12d7a8bb2f" providerId="ADAL" clId="{BEF6EA7E-84EE-4D98-9E56-3B5432B13F9C}" dt="2019-10-28T09:57:09.853" v="3294" actId="1076"/>
          <ac:cxnSpMkLst>
            <pc:docMk/>
            <pc:sldMk cId="2609529889" sldId="357"/>
            <ac:cxnSpMk id="51" creationId="{0FE00864-3125-4485-A2E6-646B4365ECF6}"/>
          </ac:cxnSpMkLst>
        </pc:cxnChg>
        <pc:cxnChg chg="add mod">
          <ac:chgData name="Cyril LACROIX" userId="d93e53ce-74ef-4373-a05e-ed12d7a8bb2f" providerId="ADAL" clId="{BEF6EA7E-84EE-4D98-9E56-3B5432B13F9C}" dt="2019-10-28T09:57:28.897" v="3297" actId="1076"/>
          <ac:cxnSpMkLst>
            <pc:docMk/>
            <pc:sldMk cId="2609529889" sldId="357"/>
            <ac:cxnSpMk id="53" creationId="{4293E9A7-5957-4E11-911A-AFBB2B696140}"/>
          </ac:cxnSpMkLst>
        </pc:cxnChg>
        <pc:cxnChg chg="add mod">
          <ac:chgData name="Cyril LACROIX" userId="d93e53ce-74ef-4373-a05e-ed12d7a8bb2f" providerId="ADAL" clId="{BEF6EA7E-84EE-4D98-9E56-3B5432B13F9C}" dt="2019-10-30T14:56:39.588" v="4619" actId="1036"/>
          <ac:cxnSpMkLst>
            <pc:docMk/>
            <pc:sldMk cId="2609529889" sldId="357"/>
            <ac:cxnSpMk id="58" creationId="{BCE9BBE3-67E1-4615-B504-A0AFFB6EC292}"/>
          </ac:cxnSpMkLst>
        </pc:cxnChg>
        <pc:cxnChg chg="add mod">
          <ac:chgData name="Cyril LACROIX" userId="d93e53ce-74ef-4373-a05e-ed12d7a8bb2f" providerId="ADAL" clId="{BEF6EA7E-84EE-4D98-9E56-3B5432B13F9C}" dt="2019-10-30T14:56:39.588" v="4619" actId="1036"/>
          <ac:cxnSpMkLst>
            <pc:docMk/>
            <pc:sldMk cId="2609529889" sldId="357"/>
            <ac:cxnSpMk id="60" creationId="{C4B5B288-DA48-40B1-AFE5-B3B2771092EA}"/>
          </ac:cxnSpMkLst>
        </pc:cxnChg>
        <pc:cxnChg chg="mod">
          <ac:chgData name="Cyril LACROIX" userId="d93e53ce-74ef-4373-a05e-ed12d7a8bb2f" providerId="ADAL" clId="{BEF6EA7E-84EE-4D98-9E56-3B5432B13F9C}" dt="2019-10-28T09:59:23.413" v="3320" actId="1035"/>
          <ac:cxnSpMkLst>
            <pc:docMk/>
            <pc:sldMk cId="2609529889" sldId="357"/>
            <ac:cxnSpMk id="118" creationId="{3F5CA1A1-2F23-4A33-AC59-397FBAEA950E}"/>
          </ac:cxnSpMkLst>
        </pc:cxnChg>
        <pc:cxnChg chg="mod">
          <ac:chgData name="Cyril LACROIX" userId="d93e53ce-74ef-4373-a05e-ed12d7a8bb2f" providerId="ADAL" clId="{BEF6EA7E-84EE-4D98-9E56-3B5432B13F9C}" dt="2019-10-28T09:59:49.695" v="3332" actId="1035"/>
          <ac:cxnSpMkLst>
            <pc:docMk/>
            <pc:sldMk cId="2609529889" sldId="357"/>
            <ac:cxnSpMk id="182" creationId="{7905C0BF-7EE7-4EFC-8642-C01960FF596B}"/>
          </ac:cxnSpMkLst>
        </pc:cxnChg>
      </pc:sldChg>
      <pc:sldChg chg="addSp delSp modSp add del">
        <pc:chgData name="Cyril LACROIX" userId="d93e53ce-74ef-4373-a05e-ed12d7a8bb2f" providerId="ADAL" clId="{BEF6EA7E-84EE-4D98-9E56-3B5432B13F9C}" dt="2019-11-01T10:35:01.711" v="7058" actId="47"/>
        <pc:sldMkLst>
          <pc:docMk/>
          <pc:sldMk cId="4016571189" sldId="358"/>
        </pc:sldMkLst>
        <pc:spChg chg="mod">
          <ac:chgData name="Cyril LACROIX" userId="d93e53ce-74ef-4373-a05e-ed12d7a8bb2f" providerId="ADAL" clId="{BEF6EA7E-84EE-4D98-9E56-3B5432B13F9C}" dt="2019-10-28T10:01:36.323" v="3362" actId="20577"/>
          <ac:spMkLst>
            <pc:docMk/>
            <pc:sldMk cId="4016571189" sldId="358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10:04:46.912" v="3396" actId="20577"/>
          <ac:spMkLst>
            <pc:docMk/>
            <pc:sldMk cId="4016571189" sldId="358"/>
            <ac:spMk id="8" creationId="{81FE30C6-53A2-4FC5-8C23-59BD4547444B}"/>
          </ac:spMkLst>
        </pc:spChg>
        <pc:spChg chg="mod">
          <ac:chgData name="Cyril LACROIX" userId="d93e53ce-74ef-4373-a05e-ed12d7a8bb2f" providerId="ADAL" clId="{BEF6EA7E-84EE-4D98-9E56-3B5432B13F9C}" dt="2019-10-28T16:09:13.024" v="3806" actId="1076"/>
          <ac:spMkLst>
            <pc:docMk/>
            <pc:sldMk cId="4016571189" sldId="358"/>
            <ac:spMk id="46" creationId="{921FC18A-FC4D-434B-9D27-E8FC8E382428}"/>
          </ac:spMkLst>
        </pc:spChg>
        <pc:spChg chg="mod">
          <ac:chgData name="Cyril LACROIX" userId="d93e53ce-74ef-4373-a05e-ed12d7a8bb2f" providerId="ADAL" clId="{BEF6EA7E-84EE-4D98-9E56-3B5432B13F9C}" dt="2019-10-28T10:08:44.058" v="3522" actId="1076"/>
          <ac:spMkLst>
            <pc:docMk/>
            <pc:sldMk cId="4016571189" sldId="358"/>
            <ac:spMk id="47" creationId="{1924C7FC-CE3E-455E-81D0-78BD0EB6FD00}"/>
          </ac:spMkLst>
        </pc:spChg>
        <pc:spChg chg="mod">
          <ac:chgData name="Cyril LACROIX" userId="d93e53ce-74ef-4373-a05e-ed12d7a8bb2f" providerId="ADAL" clId="{BEF6EA7E-84EE-4D98-9E56-3B5432B13F9C}" dt="2019-10-28T10:05:48.648" v="3411" actId="1076"/>
          <ac:spMkLst>
            <pc:docMk/>
            <pc:sldMk cId="4016571189" sldId="358"/>
            <ac:spMk id="52" creationId="{2227B5B3-F914-46D7-9C35-019AB789DE7A}"/>
          </ac:spMkLst>
        </pc:spChg>
        <pc:spChg chg="add del mod">
          <ac:chgData name="Cyril LACROIX" userId="d93e53ce-74ef-4373-a05e-ed12d7a8bb2f" providerId="ADAL" clId="{BEF6EA7E-84EE-4D98-9E56-3B5432B13F9C}" dt="2019-10-28T10:05:48.063" v="3410"/>
          <ac:spMkLst>
            <pc:docMk/>
            <pc:sldMk cId="4016571189" sldId="358"/>
            <ac:spMk id="55" creationId="{3A2396A1-19C5-4D28-A722-750B3094CBA0}"/>
          </ac:spMkLst>
        </pc:spChg>
        <pc:spChg chg="del mod">
          <ac:chgData name="Cyril LACROIX" userId="d93e53ce-74ef-4373-a05e-ed12d7a8bb2f" providerId="ADAL" clId="{BEF6EA7E-84EE-4D98-9E56-3B5432B13F9C}" dt="2019-10-28T10:06:25.830" v="3420" actId="478"/>
          <ac:spMkLst>
            <pc:docMk/>
            <pc:sldMk cId="4016571189" sldId="358"/>
            <ac:spMk id="56" creationId="{6BD37235-7DE9-4859-AD7D-4732F803388A}"/>
          </ac:spMkLst>
        </pc:spChg>
        <pc:spChg chg="add del mod">
          <ac:chgData name="Cyril LACROIX" userId="d93e53ce-74ef-4373-a05e-ed12d7a8bb2f" providerId="ADAL" clId="{BEF6EA7E-84EE-4D98-9E56-3B5432B13F9C}" dt="2019-10-28T10:08:38.471" v="3520" actId="478"/>
          <ac:spMkLst>
            <pc:docMk/>
            <pc:sldMk cId="4016571189" sldId="358"/>
            <ac:spMk id="61" creationId="{3F438D4A-A0F0-47B9-9F6D-F6AB08544854}"/>
          </ac:spMkLst>
        </pc:spChg>
        <pc:cxnChg chg="mod">
          <ac:chgData name="Cyril LACROIX" userId="d93e53ce-74ef-4373-a05e-ed12d7a8bb2f" providerId="ADAL" clId="{BEF6EA7E-84EE-4D98-9E56-3B5432B13F9C}" dt="2019-10-28T10:04:22.624" v="3365" actId="1035"/>
          <ac:cxnSpMkLst>
            <pc:docMk/>
            <pc:sldMk cId="4016571189" sldId="358"/>
            <ac:cxnSpMk id="39" creationId="{A5563167-7531-48DB-8B1A-9CCE64E215B6}"/>
          </ac:cxnSpMkLst>
        </pc:cxnChg>
        <pc:cxnChg chg="mod">
          <ac:chgData name="Cyril LACROIX" userId="d93e53ce-74ef-4373-a05e-ed12d7a8bb2f" providerId="ADAL" clId="{BEF6EA7E-84EE-4D98-9E56-3B5432B13F9C}" dt="2019-10-28T10:05:30.391" v="3401" actId="14100"/>
          <ac:cxnSpMkLst>
            <pc:docMk/>
            <pc:sldMk cId="4016571189" sldId="358"/>
            <ac:cxnSpMk id="40" creationId="{F8CFEA8B-4E75-4262-93A5-8DDFE6397C79}"/>
          </ac:cxnSpMkLst>
        </pc:cxnChg>
        <pc:cxnChg chg="mod">
          <ac:chgData name="Cyril LACROIX" userId="d93e53ce-74ef-4373-a05e-ed12d7a8bb2f" providerId="ADAL" clId="{BEF6EA7E-84EE-4D98-9E56-3B5432B13F9C}" dt="2019-10-28T16:09:13.024" v="3806" actId="1076"/>
          <ac:cxnSpMkLst>
            <pc:docMk/>
            <pc:sldMk cId="4016571189" sldId="358"/>
            <ac:cxnSpMk id="50" creationId="{86A3574D-A4E1-41EF-A47B-F09C08DFC9FD}"/>
          </ac:cxnSpMkLst>
        </pc:cxnChg>
        <pc:cxnChg chg="mod">
          <ac:chgData name="Cyril LACROIX" userId="d93e53ce-74ef-4373-a05e-ed12d7a8bb2f" providerId="ADAL" clId="{BEF6EA7E-84EE-4D98-9E56-3B5432B13F9C}" dt="2019-10-28T16:09:13.024" v="3806" actId="1076"/>
          <ac:cxnSpMkLst>
            <pc:docMk/>
            <pc:sldMk cId="4016571189" sldId="358"/>
            <ac:cxnSpMk id="51" creationId="{0FE00864-3125-4485-A2E6-646B4365ECF6}"/>
          </ac:cxnSpMkLst>
        </pc:cxnChg>
        <pc:cxnChg chg="mod">
          <ac:chgData name="Cyril LACROIX" userId="d93e53ce-74ef-4373-a05e-ed12d7a8bb2f" providerId="ADAL" clId="{BEF6EA7E-84EE-4D98-9E56-3B5432B13F9C}" dt="2019-10-28T16:08:55.807" v="3804" actId="14100"/>
          <ac:cxnSpMkLst>
            <pc:docMk/>
            <pc:sldMk cId="4016571189" sldId="358"/>
            <ac:cxnSpMk id="53" creationId="{4293E9A7-5957-4E11-911A-AFBB2B696140}"/>
          </ac:cxnSpMkLst>
        </pc:cxnChg>
        <pc:cxnChg chg="add del mod">
          <ac:chgData name="Cyril LACROIX" userId="d93e53ce-74ef-4373-a05e-ed12d7a8bb2f" providerId="ADAL" clId="{BEF6EA7E-84EE-4D98-9E56-3B5432B13F9C}" dt="2019-10-28T10:05:25.633" v="3400" actId="478"/>
          <ac:cxnSpMkLst>
            <pc:docMk/>
            <pc:sldMk cId="4016571189" sldId="358"/>
            <ac:cxnSpMk id="54" creationId="{DB1BF154-27FE-4F86-8F91-F22A0331FF29}"/>
          </ac:cxnSpMkLst>
        </pc:cxnChg>
        <pc:cxnChg chg="del mod">
          <ac:chgData name="Cyril LACROIX" userId="d93e53ce-74ef-4373-a05e-ed12d7a8bb2f" providerId="ADAL" clId="{BEF6EA7E-84EE-4D98-9E56-3B5432B13F9C}" dt="2019-10-28T10:06:26.662" v="3421" actId="478"/>
          <ac:cxnSpMkLst>
            <pc:docMk/>
            <pc:sldMk cId="4016571189" sldId="358"/>
            <ac:cxnSpMk id="58" creationId="{BCE9BBE3-67E1-4615-B504-A0AFFB6EC292}"/>
          </ac:cxnSpMkLst>
        </pc:cxnChg>
        <pc:cxnChg chg="del mod">
          <ac:chgData name="Cyril LACROIX" userId="d93e53ce-74ef-4373-a05e-ed12d7a8bb2f" providerId="ADAL" clId="{BEF6EA7E-84EE-4D98-9E56-3B5432B13F9C}" dt="2019-10-28T10:06:13.959" v="3419" actId="478"/>
          <ac:cxnSpMkLst>
            <pc:docMk/>
            <pc:sldMk cId="4016571189" sldId="358"/>
            <ac:cxnSpMk id="60" creationId="{C4B5B288-DA48-40B1-AFE5-B3B2771092EA}"/>
          </ac:cxnSpMkLst>
        </pc:cxnChg>
        <pc:cxnChg chg="add del mod">
          <ac:chgData name="Cyril LACROIX" userId="d93e53ce-74ef-4373-a05e-ed12d7a8bb2f" providerId="ADAL" clId="{BEF6EA7E-84EE-4D98-9E56-3B5432B13F9C}" dt="2019-10-28T10:08:39.157" v="3521" actId="478"/>
          <ac:cxnSpMkLst>
            <pc:docMk/>
            <pc:sldMk cId="4016571189" sldId="358"/>
            <ac:cxnSpMk id="62" creationId="{42C2338B-0D1E-44B5-9FA1-6E51DB47E811}"/>
          </ac:cxnSpMkLst>
        </pc:cxnChg>
      </pc:sldChg>
      <pc:sldChg chg="addSp delSp modSp add del">
        <pc:chgData name="Cyril LACROIX" userId="d93e53ce-74ef-4373-a05e-ed12d7a8bb2f" providerId="ADAL" clId="{BEF6EA7E-84EE-4D98-9E56-3B5432B13F9C}" dt="2019-11-01T10:35:00.303" v="7057" actId="47"/>
        <pc:sldMkLst>
          <pc:docMk/>
          <pc:sldMk cId="2531562295" sldId="359"/>
        </pc:sldMkLst>
        <pc:spChg chg="mod">
          <ac:chgData name="Cyril LACROIX" userId="d93e53ce-74ef-4373-a05e-ed12d7a8bb2f" providerId="ADAL" clId="{BEF6EA7E-84EE-4D98-9E56-3B5432B13F9C}" dt="2019-10-28T16:11:40.464" v="3853" actId="1076"/>
          <ac:spMkLst>
            <pc:docMk/>
            <pc:sldMk cId="2531562295" sldId="359"/>
            <ac:spMk id="2" creationId="{F7CED167-5C98-4256-9EA0-8A7E5F42E3F9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7" creationId="{2AB2E7A9-A919-48EA-856C-794DF44A9D29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8" creationId="{81FE30C6-53A2-4FC5-8C23-59BD4547444B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12" creationId="{2EC3A961-5802-409B-BC3A-6F75E21AC692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15" creationId="{0B4678A2-ED23-4EF9-84B9-D86FFB478FF2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20" creationId="{741DEF84-C98D-4B36-A84A-1EB49A819D88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32" creationId="{A0F4BAD9-D45E-4CEB-8CBA-6E7FCC3D9DBE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38" creationId="{3E51E1E6-A9E1-4655-BC87-2A97AD663A6B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2" creationId="{DD1B67B0-85AF-4517-B06F-B10CD085BB84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3" creationId="{79CCA0A0-2E5B-4B2E-9FC4-D834A5D79147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4" creationId="{3C0D70BC-8A69-4945-B75E-D45534CEF589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5" creationId="{114B066F-BADB-4F95-A343-CD9B883DDE15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6" creationId="{921FC18A-FC4D-434B-9D27-E8FC8E382428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7" creationId="{1924C7FC-CE3E-455E-81D0-78BD0EB6FD00}"/>
          </ac:spMkLst>
        </pc:spChg>
        <pc:spChg chg="del mod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8" creationId="{3AE48412-6474-4A26-A9FD-5E28622721F7}"/>
          </ac:spMkLst>
        </pc:spChg>
        <pc:spChg chg="del mod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52" creationId="{2227B5B3-F914-46D7-9C35-019AB789DE7A}"/>
          </ac:spMkLst>
        </pc:spChg>
        <pc:spChg chg="add mod">
          <ac:chgData name="Cyril LACROIX" userId="d93e53ce-74ef-4373-a05e-ed12d7a8bb2f" providerId="ADAL" clId="{BEF6EA7E-84EE-4D98-9E56-3B5432B13F9C}" dt="2019-10-30T15:03:41.600" v="4659" actId="20577"/>
          <ac:spMkLst>
            <pc:docMk/>
            <pc:sldMk cId="2531562295" sldId="359"/>
            <ac:spMk id="55" creationId="{0C3C2937-0760-44F5-9985-CF98C8AF2A46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57" creationId="{C686F819-A532-4AEB-922E-535D8175FDD0}"/>
          </ac:spMkLst>
        </pc:spChg>
        <pc:spChg chg="add mod">
          <ac:chgData name="Cyril LACROIX" userId="d93e53ce-74ef-4373-a05e-ed12d7a8bb2f" providerId="ADAL" clId="{BEF6EA7E-84EE-4D98-9E56-3B5432B13F9C}" dt="2019-10-30T15:07:21.420" v="4738" actId="20577"/>
          <ac:spMkLst>
            <pc:docMk/>
            <pc:sldMk cId="2531562295" sldId="359"/>
            <ac:spMk id="58" creationId="{E8017EC8-5BDC-4CD2-ACAC-3678ECA9E14A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59" creationId="{BF4AF2ED-5B08-4669-A7E3-F7637A479EC8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71" creationId="{FD90C05D-918E-48DF-9975-491BEEBFBECE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105" creationId="{CD7C3375-B296-43D6-956D-BA00B87BCF74}"/>
          </ac:spMkLst>
        </pc:spChg>
        <pc:graphicFrameChg chg="add del">
          <ac:chgData name="Cyril LACROIX" userId="d93e53ce-74ef-4373-a05e-ed12d7a8bb2f" providerId="ADAL" clId="{BEF6EA7E-84EE-4D98-9E56-3B5432B13F9C}" dt="2019-10-28T16:10:25.206" v="3817" actId="478"/>
          <ac:graphicFrameMkLst>
            <pc:docMk/>
            <pc:sldMk cId="2531562295" sldId="359"/>
            <ac:graphicFrameMk id="10" creationId="{BBF530D9-CC12-4EB5-B274-CD28AE0404F0}"/>
          </ac:graphicFrameMkLst>
        </pc:graphicFrameChg>
        <pc:graphicFrameChg chg="add mod modGraphic">
          <ac:chgData name="Cyril LACROIX" userId="d93e53ce-74ef-4373-a05e-ed12d7a8bb2f" providerId="ADAL" clId="{BEF6EA7E-84EE-4D98-9E56-3B5432B13F9C}" dt="2019-10-28T16:24:10.635" v="4322" actId="20577"/>
          <ac:graphicFrameMkLst>
            <pc:docMk/>
            <pc:sldMk cId="2531562295" sldId="359"/>
            <ac:graphicFrameMk id="56" creationId="{984941C3-4430-408E-8A13-367987C2FC36}"/>
          </ac:graphicFrameMkLst>
        </pc:graphicFrame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35" creationId="{6B0411A8-78B7-40CB-BF8B-2B89364D29B5}"/>
          </ac:cxnSpMkLst>
        </pc:cxnChg>
        <pc:cxnChg chg="del">
          <ac:chgData name="Cyril LACROIX" userId="d93e53ce-74ef-4373-a05e-ed12d7a8bb2f" providerId="ADAL" clId="{BEF6EA7E-84EE-4D98-9E56-3B5432B13F9C}" dt="2019-10-28T16:07:55.835" v="3791" actId="478"/>
          <ac:cxnSpMkLst>
            <pc:docMk/>
            <pc:sldMk cId="2531562295" sldId="359"/>
            <ac:cxnSpMk id="39" creationId="{A5563167-7531-48DB-8B1A-9CCE64E215B6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40" creationId="{F8CFEA8B-4E75-4262-93A5-8DDFE6397C79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41" creationId="{19888FB8-DD75-4EBC-B41C-0D05482DB9D0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49" creationId="{58E393AE-993E-46D5-B478-BD7FD546F99B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0" creationId="{86A3574D-A4E1-41EF-A47B-F09C08DFC9FD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1" creationId="{0FE00864-3125-4485-A2E6-646B4365ECF6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3" creationId="{4293E9A7-5957-4E11-911A-AFBB2B696140}"/>
          </ac:cxnSpMkLst>
        </pc:cxnChg>
        <pc:cxnChg chg="add del mod or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4" creationId="{0F899338-93C0-45C1-A136-E1414B59A4E0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67" creationId="{466C19FC-2C81-4103-A9E4-CA3340DC6578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18" creationId="{3F5CA1A1-2F23-4A33-AC59-397FBAEA950E}"/>
          </ac:cxnSpMkLst>
        </pc:cxnChg>
        <pc:cxnChg chg="del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82" creationId="{7905C0BF-7EE7-4EFC-8642-C01960FF596B}"/>
          </ac:cxnSpMkLst>
        </pc:cxnChg>
        <pc:cxnChg chg="del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88" creationId="{C6002ECC-9BB8-4C2C-8346-7DA719229388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90" creationId="{36DCA2B4-30BD-40B3-B354-EA398D2103A9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204" creationId="{586F4E6B-CA56-464A-B373-8398AACE486F}"/>
          </ac:cxnSpMkLst>
        </pc:cxnChg>
      </pc:sldChg>
      <pc:sldChg chg="modSp add del">
        <pc:chgData name="Cyril LACROIX" userId="d93e53ce-74ef-4373-a05e-ed12d7a8bb2f" providerId="ADAL" clId="{BEF6EA7E-84EE-4D98-9E56-3B5432B13F9C}" dt="2019-11-01T10:34:58.877" v="7056" actId="47"/>
        <pc:sldMkLst>
          <pc:docMk/>
          <pc:sldMk cId="5920466" sldId="360"/>
        </pc:sldMkLst>
        <pc:spChg chg="mod">
          <ac:chgData name="Cyril LACROIX" userId="d93e53ce-74ef-4373-a05e-ed12d7a8bb2f" providerId="ADAL" clId="{BEF6EA7E-84EE-4D98-9E56-3B5432B13F9C}" dt="2019-10-28T16:24:21.102" v="4330" actId="20577"/>
          <ac:spMkLst>
            <pc:docMk/>
            <pc:sldMk cId="5920466" sldId="360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16:25:44.500" v="4481" actId="20577"/>
          <ac:spMkLst>
            <pc:docMk/>
            <pc:sldMk cId="5920466" sldId="360"/>
            <ac:spMk id="55" creationId="{0C3C2937-0760-44F5-9985-CF98C8AF2A46}"/>
          </ac:spMkLst>
        </pc:spChg>
        <pc:graphicFrameChg chg="mod modGraphic">
          <ac:chgData name="Cyril LACROIX" userId="d93e53ce-74ef-4373-a05e-ed12d7a8bb2f" providerId="ADAL" clId="{BEF6EA7E-84EE-4D98-9E56-3B5432B13F9C}" dt="2019-11-01T08:25:22.490" v="4888" actId="2165"/>
          <ac:graphicFrameMkLst>
            <pc:docMk/>
            <pc:sldMk cId="5920466" sldId="360"/>
            <ac:graphicFrameMk id="56" creationId="{984941C3-4430-408E-8A13-367987C2FC36}"/>
          </ac:graphicFrameMkLst>
        </pc:graphicFrameChg>
      </pc:sldChg>
      <pc:sldChg chg="addSp modSp add ord">
        <pc:chgData name="Cyril LACROIX" userId="d93e53ce-74ef-4373-a05e-ed12d7a8bb2f" providerId="ADAL" clId="{BEF6EA7E-84EE-4D98-9E56-3B5432B13F9C}" dt="2019-11-01T14:09:53.735" v="7999" actId="20577"/>
        <pc:sldMkLst>
          <pc:docMk/>
          <pc:sldMk cId="2647051851" sldId="361"/>
        </pc:sldMkLst>
        <pc:spChg chg="mod">
          <ac:chgData name="Cyril LACROIX" userId="d93e53ce-74ef-4373-a05e-ed12d7a8bb2f" providerId="ADAL" clId="{BEF6EA7E-84EE-4D98-9E56-3B5432B13F9C}" dt="2019-11-01T10:45:27.772" v="7210" actId="20577"/>
          <ac:spMkLst>
            <pc:docMk/>
            <pc:sldMk cId="2647051851" sldId="361"/>
            <ac:spMk id="2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14:03:07.208" v="7810"/>
          <ac:spMkLst>
            <pc:docMk/>
            <pc:sldMk cId="2647051851" sldId="361"/>
            <ac:spMk id="3" creationId="{00000000-0000-0000-0000-000000000000}"/>
          </ac:spMkLst>
        </pc:spChg>
        <pc:spChg chg="add mod">
          <ac:chgData name="Cyril LACROIX" userId="d93e53ce-74ef-4373-a05e-ed12d7a8bb2f" providerId="ADAL" clId="{BEF6EA7E-84EE-4D98-9E56-3B5432B13F9C}" dt="2019-11-01T14:09:53.735" v="7999" actId="20577"/>
          <ac:spMkLst>
            <pc:docMk/>
            <pc:sldMk cId="2647051851" sldId="361"/>
            <ac:spMk id="4" creationId="{91392BE4-F15C-42D6-9F2F-A178B511FCB2}"/>
          </ac:spMkLst>
        </pc:spChg>
      </pc:sldChg>
      <pc:sldChg chg="add del">
        <pc:chgData name="Cyril LACROIX" userId="d93e53ce-74ef-4373-a05e-ed12d7a8bb2f" providerId="ADAL" clId="{BEF6EA7E-84EE-4D98-9E56-3B5432B13F9C}" dt="2019-10-31T17:38:41.887" v="4789"/>
        <pc:sldMkLst>
          <pc:docMk/>
          <pc:sldMk cId="1803463974" sldId="362"/>
        </pc:sldMkLst>
      </pc:sldChg>
      <pc:sldChg chg="addSp delSp modSp add ord modAnim">
        <pc:chgData name="Cyril LACROIX" userId="d93e53ce-74ef-4373-a05e-ed12d7a8bb2f" providerId="ADAL" clId="{BEF6EA7E-84EE-4D98-9E56-3B5432B13F9C}" dt="2019-11-01T13:49:43.299" v="7703"/>
        <pc:sldMkLst>
          <pc:docMk/>
          <pc:sldMk cId="2121366088" sldId="362"/>
        </pc:sldMkLst>
        <pc:spChg chg="mod">
          <ac:chgData name="Cyril LACROIX" userId="d93e53ce-74ef-4373-a05e-ed12d7a8bb2f" providerId="ADAL" clId="{BEF6EA7E-84EE-4D98-9E56-3B5432B13F9C}" dt="2019-11-01T09:25:25.944" v="6144" actId="20577"/>
          <ac:spMkLst>
            <pc:docMk/>
            <pc:sldMk cId="2121366088" sldId="362"/>
            <ac:spMk id="2" creationId="{31B7A8BF-B6E4-42BC-9162-1F9FCD653D91}"/>
          </ac:spMkLst>
        </pc:spChg>
        <pc:spChg chg="add del mod">
          <ac:chgData name="Cyril LACROIX" userId="d93e53ce-74ef-4373-a05e-ed12d7a8bb2f" providerId="ADAL" clId="{BEF6EA7E-84EE-4D98-9E56-3B5432B13F9C}" dt="2019-11-01T09:32:20.191" v="6458" actId="20577"/>
          <ac:spMkLst>
            <pc:docMk/>
            <pc:sldMk cId="2121366088" sldId="362"/>
            <ac:spMk id="3" creationId="{699DF8C9-880F-4BBC-88CF-E2235FABD4DA}"/>
          </ac:spMkLst>
        </pc:spChg>
        <pc:graphicFrameChg chg="add del">
          <ac:chgData name="Cyril LACROIX" userId="d93e53ce-74ef-4373-a05e-ed12d7a8bb2f" providerId="ADAL" clId="{BEF6EA7E-84EE-4D98-9E56-3B5432B13F9C}" dt="2019-11-01T09:25:47.416" v="6149"/>
          <ac:graphicFrameMkLst>
            <pc:docMk/>
            <pc:sldMk cId="2121366088" sldId="362"/>
            <ac:graphicFrameMk id="4" creationId="{10D281F0-9CB9-473E-AED6-BA8F784ED772}"/>
          </ac:graphicFrameMkLst>
        </pc:graphicFrameChg>
        <pc:graphicFrameChg chg="add mod modGraphic">
          <ac:chgData name="Cyril LACROIX" userId="d93e53ce-74ef-4373-a05e-ed12d7a8bb2f" providerId="ADAL" clId="{BEF6EA7E-84EE-4D98-9E56-3B5432B13F9C}" dt="2019-11-01T09:35:06.057" v="6847" actId="20577"/>
          <ac:graphicFrameMkLst>
            <pc:docMk/>
            <pc:sldMk cId="2121366088" sldId="362"/>
            <ac:graphicFrameMk id="5" creationId="{8F75C804-3BD1-4572-9A2E-8353D02B4F5D}"/>
          </ac:graphicFrameMkLst>
        </pc:graphicFrameChg>
      </pc:sldChg>
      <pc:sldChg chg="modSp add">
        <pc:chgData name="Cyril LACROIX" userId="d93e53ce-74ef-4373-a05e-ed12d7a8bb2f" providerId="ADAL" clId="{BEF6EA7E-84EE-4D98-9E56-3B5432B13F9C}" dt="2019-11-01T09:28:53.421" v="6251" actId="20577"/>
        <pc:sldMkLst>
          <pc:docMk/>
          <pc:sldMk cId="1719097588" sldId="363"/>
        </pc:sldMkLst>
        <pc:spChg chg="mod">
          <ac:chgData name="Cyril LACROIX" userId="d93e53ce-74ef-4373-a05e-ed12d7a8bb2f" providerId="ADAL" clId="{BEF6EA7E-84EE-4D98-9E56-3B5432B13F9C}" dt="2019-11-01T09:28:53.421" v="6251" actId="20577"/>
          <ac:spMkLst>
            <pc:docMk/>
            <pc:sldMk cId="1719097588" sldId="363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28:14.117" v="6227" actId="20577"/>
          <ac:spMkLst>
            <pc:docMk/>
            <pc:sldMk cId="1719097588" sldId="363"/>
            <ac:spMk id="5" creationId="{00000000-0000-0000-0000-000000000000}"/>
          </ac:spMkLst>
        </pc:spChg>
      </pc:sldChg>
      <pc:sldChg chg="modSp add">
        <pc:chgData name="Cyril LACROIX" userId="d93e53ce-74ef-4373-a05e-ed12d7a8bb2f" providerId="ADAL" clId="{BEF6EA7E-84EE-4D98-9E56-3B5432B13F9C}" dt="2019-11-01T09:38:28.148" v="6885" actId="20577"/>
        <pc:sldMkLst>
          <pc:docMk/>
          <pc:sldMk cId="42649819" sldId="364"/>
        </pc:sldMkLst>
        <pc:spChg chg="mod">
          <ac:chgData name="Cyril LACROIX" userId="d93e53ce-74ef-4373-a05e-ed12d7a8bb2f" providerId="ADAL" clId="{BEF6EA7E-84EE-4D98-9E56-3B5432B13F9C}" dt="2019-11-01T09:37:27.642" v="6863" actId="20577"/>
          <ac:spMkLst>
            <pc:docMk/>
            <pc:sldMk cId="42649819" sldId="364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8:28.148" v="6885" actId="20577"/>
          <ac:spMkLst>
            <pc:docMk/>
            <pc:sldMk cId="42649819" sldId="364"/>
            <ac:spMk id="5" creationId="{00000000-0000-0000-0000-000000000000}"/>
          </ac:spMkLst>
        </pc:spChg>
      </pc:sldChg>
      <pc:sldChg chg="modSp add">
        <pc:chgData name="Cyril LACROIX" userId="d93e53ce-74ef-4373-a05e-ed12d7a8bb2f" providerId="ADAL" clId="{BEF6EA7E-84EE-4D98-9E56-3B5432B13F9C}" dt="2019-11-01T10:33:53.577" v="7055" actId="20577"/>
        <pc:sldMkLst>
          <pc:docMk/>
          <pc:sldMk cId="2893534601" sldId="365"/>
        </pc:sldMkLst>
        <pc:spChg chg="mod">
          <ac:chgData name="Cyril LACROIX" userId="d93e53ce-74ef-4373-a05e-ed12d7a8bb2f" providerId="ADAL" clId="{BEF6EA7E-84EE-4D98-9E56-3B5432B13F9C}" dt="2019-11-01T09:53:25.599" v="6912" actId="20577"/>
          <ac:spMkLst>
            <pc:docMk/>
            <pc:sldMk cId="2893534601" sldId="365"/>
            <ac:spMk id="2" creationId="{A9ECDC98-BBB2-44D5-9EB2-CBEB9AB29E8F}"/>
          </ac:spMkLst>
        </pc:spChg>
        <pc:spChg chg="mod">
          <ac:chgData name="Cyril LACROIX" userId="d93e53ce-74ef-4373-a05e-ed12d7a8bb2f" providerId="ADAL" clId="{BEF6EA7E-84EE-4D98-9E56-3B5432B13F9C}" dt="2019-11-01T10:33:53.577" v="7055" actId="20577"/>
          <ac:spMkLst>
            <pc:docMk/>
            <pc:sldMk cId="2893534601" sldId="365"/>
            <ac:spMk id="3" creationId="{9A8B434F-0F70-4583-A4C7-3C6AAE7D5F7D}"/>
          </ac:spMkLst>
        </pc:spChg>
      </pc:sldChg>
      <pc:sldChg chg="modSp add">
        <pc:chgData name="Cyril LACROIX" userId="d93e53ce-74ef-4373-a05e-ed12d7a8bb2f" providerId="ADAL" clId="{BEF6EA7E-84EE-4D98-9E56-3B5432B13F9C}" dt="2019-11-01T09:57:23.859" v="6999" actId="20577"/>
        <pc:sldMkLst>
          <pc:docMk/>
          <pc:sldMk cId="3131515904" sldId="366"/>
        </pc:sldMkLst>
        <pc:spChg chg="mod">
          <ac:chgData name="Cyril LACROIX" userId="d93e53ce-74ef-4373-a05e-ed12d7a8bb2f" providerId="ADAL" clId="{BEF6EA7E-84EE-4D98-9E56-3B5432B13F9C}" dt="2019-11-01T09:57:23.859" v="6999" actId="20577"/>
          <ac:spMkLst>
            <pc:docMk/>
            <pc:sldMk cId="3131515904" sldId="366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57:19.643" v="6989" actId="20577"/>
          <ac:spMkLst>
            <pc:docMk/>
            <pc:sldMk cId="3131515904" sldId="366"/>
            <ac:spMk id="5" creationId="{00000000-0000-0000-0000-000000000000}"/>
          </ac:spMkLst>
        </pc:spChg>
      </pc:sldChg>
      <pc:sldChg chg="delSp modSp add">
        <pc:chgData name="Cyril LACROIX" userId="d93e53ce-74ef-4373-a05e-ed12d7a8bb2f" providerId="ADAL" clId="{BEF6EA7E-84EE-4D98-9E56-3B5432B13F9C}" dt="2019-11-01T10:36:57.807" v="7074" actId="1076"/>
        <pc:sldMkLst>
          <pc:docMk/>
          <pc:sldMk cId="3313482978" sldId="367"/>
        </pc:sldMkLst>
        <pc:spChg chg="mod">
          <ac:chgData name="Cyril LACROIX" userId="d93e53ce-74ef-4373-a05e-ed12d7a8bb2f" providerId="ADAL" clId="{BEF6EA7E-84EE-4D98-9E56-3B5432B13F9C}" dt="2019-11-01T10:36:39.809" v="7072" actId="20577"/>
          <ac:spMkLst>
            <pc:docMk/>
            <pc:sldMk cId="3313482978" sldId="367"/>
            <ac:spMk id="2" creationId="{04C127E4-B089-4403-9C8E-45365DFF6B4F}"/>
          </ac:spMkLst>
        </pc:spChg>
        <pc:graphicFrameChg chg="del">
          <ac:chgData name="Cyril LACROIX" userId="d93e53ce-74ef-4373-a05e-ed12d7a8bb2f" providerId="ADAL" clId="{BEF6EA7E-84EE-4D98-9E56-3B5432B13F9C}" dt="2019-11-01T10:36:43.840" v="7073" actId="478"/>
          <ac:graphicFrameMkLst>
            <pc:docMk/>
            <pc:sldMk cId="3313482978" sldId="367"/>
            <ac:graphicFrameMk id="4" creationId="{86FCB625-3C01-4052-8F8A-05322159BC7A}"/>
          </ac:graphicFrameMkLst>
        </pc:graphicFrameChg>
        <pc:graphicFrameChg chg="mod">
          <ac:chgData name="Cyril LACROIX" userId="d93e53ce-74ef-4373-a05e-ed12d7a8bb2f" providerId="ADAL" clId="{BEF6EA7E-84EE-4D98-9E56-3B5432B13F9C}" dt="2019-11-01T10:36:57.807" v="7074" actId="1076"/>
          <ac:graphicFrameMkLst>
            <pc:docMk/>
            <pc:sldMk cId="3313482978" sldId="367"/>
            <ac:graphicFrameMk id="5" creationId="{C5207BF2-9243-4C1B-BBF8-B319D54BFEC6}"/>
          </ac:graphicFrameMkLst>
        </pc:graphicFrameChg>
      </pc:sldChg>
      <pc:sldChg chg="add del ord">
        <pc:chgData name="Cyril LACROIX" userId="d93e53ce-74ef-4373-a05e-ed12d7a8bb2f" providerId="ADAL" clId="{BEF6EA7E-84EE-4D98-9E56-3B5432B13F9C}" dt="2019-11-01T11:20:39.219" v="7385" actId="47"/>
        <pc:sldMkLst>
          <pc:docMk/>
          <pc:sldMk cId="4279626975" sldId="368"/>
        </pc:sldMkLst>
      </pc:sldChg>
      <pc:sldMasterChg chg="del delSldLayout">
        <pc:chgData name="Cyril LACROIX" userId="d93e53ce-74ef-4373-a05e-ed12d7a8bb2f" providerId="ADAL" clId="{BEF6EA7E-84EE-4D98-9E56-3B5432B13F9C}" dt="2019-11-01T14:02:37.057" v="7795" actId="47"/>
        <pc:sldMasterMkLst>
          <pc:docMk/>
          <pc:sldMasterMk cId="3468523046" sldId="2147483648"/>
        </pc:sldMasterMkLst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3397762296" sldId="2147483649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1352000540" sldId="2147483650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4260819702" sldId="2147483651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23101369" sldId="2147483652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182549087" sldId="2147483653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320807139" sldId="2147483654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1764426986" sldId="2147483655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733861330" sldId="2147483656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4080433948" sldId="2147483657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1552367291" sldId="2147483658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210992607" sldId="2147483659"/>
          </pc:sldLayoutMkLst>
        </pc:sldLayoutChg>
        <pc:sldLayoutChg chg="del">
          <pc:chgData name="Cyril LACROIX" userId="d93e53ce-74ef-4373-a05e-ed12d7a8bb2f" providerId="ADAL" clId="{BEF6EA7E-84EE-4D98-9E56-3B5432B13F9C}" dt="2019-11-01T14:02:37.057" v="7795" actId="47"/>
          <pc:sldLayoutMkLst>
            <pc:docMk/>
            <pc:sldMasterMk cId="3468523046" sldId="2147483648"/>
            <pc:sldLayoutMk cId="2986907003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95CA-159D-43BD-BFFE-965A1C475F1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7668F-603E-443D-B099-5F55CEFA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rilLacroix/GitTraining.gi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better-programming/gitflow-little-changes-that-help-all-the-team-5d4fb0519517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rilLacroix/GitTraining.gi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lywei.github.io/explain-git-with-d3/#freepla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</a:t>
            </a:r>
            <a:r>
              <a:rPr lang="en-CH" dirty="0"/>
              <a:t>Ö</a:t>
            </a:r>
            <a:r>
              <a:rPr lang="fr-CH" dirty="0"/>
              <a:t>V</a:t>
            </a:r>
            <a:r>
              <a:rPr lang="en-CH" dirty="0"/>
              <a:t>E (</a:t>
            </a:r>
            <a:r>
              <a:rPr lang="fr-CH" dirty="0"/>
              <a:t>L</a:t>
            </a:r>
            <a:r>
              <a:rPr lang="en-CH" dirty="0"/>
              <a:t>o</a:t>
            </a:r>
            <a:r>
              <a:rPr lang="fr-CH" dirty="0"/>
              <a:t>a</a:t>
            </a:r>
            <a:r>
              <a:rPr lang="en-CH" dirty="0"/>
              <a:t>d, </a:t>
            </a:r>
            <a:r>
              <a:rPr lang="fr-CH" dirty="0"/>
              <a:t>U</a:t>
            </a:r>
            <a:r>
              <a:rPr lang="en-CH" dirty="0"/>
              <a:t>p</a:t>
            </a:r>
            <a:r>
              <a:rPr lang="fr-CH" dirty="0"/>
              <a:t>d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/>
              <a:t>e, </a:t>
            </a:r>
            <a:r>
              <a:rPr lang="fr-CH" dirty="0"/>
              <a:t>D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w)</a:t>
            </a:r>
          </a:p>
          <a:p>
            <a:pPr marL="171450" indent="-171450">
              <a:buFontTx/>
              <a:buChar char="-"/>
            </a:pPr>
            <a:r>
              <a:rPr lang="en-CH" dirty="0"/>
              <a:t>LÖVE Documentation</a:t>
            </a:r>
          </a:p>
          <a:p>
            <a:pPr marL="171450" indent="-171450">
              <a:buFontTx/>
              <a:buChar char="-"/>
            </a:pPr>
            <a:r>
              <a:rPr lang="fr-CH" dirty="0"/>
              <a:t>L</a:t>
            </a:r>
            <a:r>
              <a:rPr lang="en-CH" dirty="0"/>
              <a:t>u</a:t>
            </a:r>
            <a:r>
              <a:rPr lang="fr-CH" dirty="0"/>
              <a:t>a</a:t>
            </a:r>
            <a:r>
              <a:rPr lang="en-CH" dirty="0"/>
              <a:t> </a:t>
            </a:r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e</a:t>
            </a:r>
            <a:r>
              <a:rPr lang="en-CH" dirty="0"/>
              <a:t>c</a:t>
            </a:r>
            <a:r>
              <a:rPr lang="fr-CH" dirty="0"/>
              <a:t>i</a:t>
            </a:r>
            <a:r>
              <a:rPr lang="en-CH" dirty="0"/>
              <a:t>f</a:t>
            </a:r>
            <a:r>
              <a:rPr lang="fr-CH" dirty="0"/>
              <a:t>i</a:t>
            </a:r>
            <a:r>
              <a:rPr lang="en-CH" dirty="0"/>
              <a:t>c</a:t>
            </a:r>
            <a:r>
              <a:rPr lang="fr-CH" dirty="0"/>
              <a:t>i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e</a:t>
            </a:r>
            <a:r>
              <a:rPr lang="fr-CH" dirty="0"/>
              <a:t>s</a:t>
            </a:r>
            <a:r>
              <a:rPr lang="en-CH" dirty="0"/>
              <a:t> (</a:t>
            </a:r>
            <a:r>
              <a:rPr lang="fr-CH" dirty="0"/>
              <a:t>n</a:t>
            </a:r>
            <a:r>
              <a:rPr lang="en-CH" dirty="0"/>
              <a:t>o --, </a:t>
            </a:r>
            <a:r>
              <a:rPr lang="fr-CH" dirty="0"/>
              <a:t>n</a:t>
            </a:r>
            <a:r>
              <a:rPr lang="en-CH" dirty="0"/>
              <a:t>o++, . </a:t>
            </a:r>
            <a:r>
              <a:rPr lang="fr-CH" dirty="0"/>
              <a:t>V</a:t>
            </a:r>
            <a:r>
              <a:rPr lang="en-CH" dirty="0"/>
              <a:t>s :)</a:t>
            </a:r>
          </a:p>
          <a:p>
            <a:pPr marL="171450" indent="-171450">
              <a:buFontTx/>
              <a:buChar char="-"/>
            </a:pPr>
            <a:r>
              <a:rPr lang="en-CH" dirty="0"/>
              <a:t>Lua Object</a:t>
            </a:r>
          </a:p>
          <a:p>
            <a:pPr marL="171450" indent="-171450">
              <a:buFontTx/>
              <a:buChar char="-"/>
            </a:pPr>
            <a:r>
              <a:rPr lang="en-CH" dirty="0"/>
              <a:t>Project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hlinkClick r:id="rId3"/>
              </a:rPr>
              <a:t>https://github.com/CyrilLacroix/GitTraining.git</a:t>
            </a:r>
            <a:endParaRPr lang="en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Define Commit 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m</a:t>
            </a:r>
            <a:r>
              <a:rPr lang="en-CH" dirty="0"/>
              <a:t>m</a:t>
            </a:r>
            <a:r>
              <a:rPr lang="fr-CH" dirty="0"/>
              <a:t>e</a:t>
            </a:r>
            <a:r>
              <a:rPr lang="en-CH" dirty="0"/>
              <a:t>n</a:t>
            </a:r>
            <a:r>
              <a:rPr lang="fr-CH" dirty="0"/>
              <a:t>t</a:t>
            </a:r>
            <a:endParaRPr lang="en-CH" dirty="0"/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[App Version] [Type of commit]: [Description] — [Ticket URL]</a:t>
            </a:r>
            <a:endParaRPr lang="en-CH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dirty="0">
                <a:hlinkClick r:id="rId4"/>
              </a:rPr>
              <a:t>https://medium.com/better-programming/gitflow-little-changes-that-help-all-the-team-5d4fb0519517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>
                <a:hlinkClick r:id="rId3"/>
              </a:rPr>
              <a:t>https://github.com/CyrilLacroix/GitTraining.git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3"/>
              </a:rPr>
              <a:t>http://onlywei.github.io/explain-git-with-d3/#freeplay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3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AF60FA-EAB1-43AD-94A0-270A8C2130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576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9379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3" y="3463783"/>
            <a:ext cx="4626048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83513" y="0"/>
            <a:ext cx="2084388" cy="3416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81793" y="1422400"/>
            <a:ext cx="2082800" cy="3403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252538" y="3429000"/>
            <a:ext cx="20828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3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691084" y="1214044"/>
            <a:ext cx="5160852" cy="47243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26340" y="1508229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26341" y="3502335"/>
            <a:ext cx="4351283" cy="2188602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2438" y="618958"/>
            <a:ext cx="6072187" cy="31226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15009" y="3954463"/>
            <a:ext cx="1898650" cy="29035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2506497" y="3954463"/>
            <a:ext cx="1900261" cy="29035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4624387" y="3954463"/>
            <a:ext cx="1900238" cy="29035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17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179584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3" y="353841"/>
            <a:ext cx="3907143" cy="6111489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8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894185"/>
            <a:ext cx="5925223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113459"/>
            <a:ext cx="5924845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2638" y="1318053"/>
            <a:ext cx="2356022" cy="416010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2247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830770" y="404769"/>
            <a:ext cx="8208371" cy="6367244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60193" y="2668772"/>
            <a:ext cx="4969807" cy="31273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822740"/>
            <a:ext cx="4969807" cy="163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2875" y="1787525"/>
            <a:ext cx="5746750" cy="28686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628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6181725" y="0"/>
            <a:ext cx="60102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3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362981" y="841112"/>
            <a:ext cx="3690892" cy="5110403"/>
            <a:chOff x="0" y="0"/>
            <a:chExt cx="7725551" cy="10696786"/>
          </a:xfrm>
        </p:grpSpPr>
        <p:grpSp>
          <p:nvGrpSpPr>
            <p:cNvPr id="14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8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9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27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9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0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1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1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2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5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853430"/>
            <a:ext cx="3135500" cy="5098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27312" y="2383771"/>
            <a:ext cx="3288043" cy="142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48188" y="1031875"/>
            <a:ext cx="3311525" cy="473233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01656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0515601" y="0"/>
            <a:ext cx="1676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72952" y="2084173"/>
            <a:ext cx="4357730" cy="27596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7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F2784-B856-4009-AE29-E707592BF6A5}"/>
              </a:ext>
            </a:extLst>
          </p:cNvPr>
          <p:cNvSpPr/>
          <p:nvPr userDrawn="1"/>
        </p:nvSpPr>
        <p:spPr>
          <a:xfrm>
            <a:off x="1944915" y="0"/>
            <a:ext cx="10247086" cy="2380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3DE5B2-8C4A-4F96-AEB7-C7ADFD8B2D53}"/>
              </a:ext>
            </a:extLst>
          </p:cNvPr>
          <p:cNvSpPr/>
          <p:nvPr userDrawn="1"/>
        </p:nvSpPr>
        <p:spPr>
          <a:xfrm>
            <a:off x="292555" y="4368800"/>
            <a:ext cx="213344" cy="248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11924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011921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24877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124874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48206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48203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371536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371533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484489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4486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11242" y="767274"/>
            <a:ext cx="1946275" cy="283597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124874" y="767273"/>
            <a:ext cx="1946275" cy="27979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5238505" y="767972"/>
            <a:ext cx="1954461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7366433" y="767274"/>
            <a:ext cx="1950609" cy="279787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32"/>
          </p:nvPr>
        </p:nvSpPr>
        <p:spPr>
          <a:xfrm>
            <a:off x="9484486" y="767972"/>
            <a:ext cx="1945518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9965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D2A4DC-BD04-45AE-823D-ED239A244376}"/>
              </a:ext>
            </a:extLst>
          </p:cNvPr>
          <p:cNvSpPr/>
          <p:nvPr userDrawn="1"/>
        </p:nvSpPr>
        <p:spPr>
          <a:xfrm>
            <a:off x="0" y="-5967"/>
            <a:ext cx="11488057" cy="1138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25124" y="374841"/>
            <a:ext cx="2569029" cy="27979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3381972" y="375540"/>
            <a:ext cx="2562640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6111524" y="374842"/>
            <a:ext cx="2590146" cy="279787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32"/>
          </p:nvPr>
        </p:nvSpPr>
        <p:spPr>
          <a:xfrm>
            <a:off x="8854724" y="375540"/>
            <a:ext cx="2569028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25127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75583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26041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854725" y="3971498"/>
            <a:ext cx="2590802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25124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8197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11524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854724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0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86262" y="688455"/>
            <a:ext cx="5891924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20133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0133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634809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634809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93164" y="2579370"/>
            <a:ext cx="2265681" cy="1757111"/>
          </a:xfrm>
          <a:custGeom>
            <a:avLst/>
            <a:gdLst>
              <a:gd name="connsiteX0" fmla="*/ 0 w 2414587"/>
              <a:gd name="connsiteY0" fmla="*/ 1749425 h 1749425"/>
              <a:gd name="connsiteX1" fmla="*/ 1207294 w 2414587"/>
              <a:gd name="connsiteY1" fmla="*/ 0 h 1749425"/>
              <a:gd name="connsiteX2" fmla="*/ 2414587 w 2414587"/>
              <a:gd name="connsiteY2" fmla="*/ 1749425 h 1749425"/>
              <a:gd name="connsiteX3" fmla="*/ 0 w 2414587"/>
              <a:gd name="connsiteY3" fmla="*/ 1749425 h 1749425"/>
              <a:gd name="connsiteX0" fmla="*/ 0 w 2414587"/>
              <a:gd name="connsiteY0" fmla="*/ 1536774 h 1536774"/>
              <a:gd name="connsiteX1" fmla="*/ 2100429 w 2414587"/>
              <a:gd name="connsiteY1" fmla="*/ 0 h 1536774"/>
              <a:gd name="connsiteX2" fmla="*/ 2414587 w 2414587"/>
              <a:gd name="connsiteY2" fmla="*/ 1536774 h 1536774"/>
              <a:gd name="connsiteX3" fmla="*/ 0 w 2414587"/>
              <a:gd name="connsiteY3" fmla="*/ 1536774 h 1536774"/>
              <a:gd name="connsiteX0" fmla="*/ 0 w 2414587"/>
              <a:gd name="connsiteY0" fmla="*/ 1558808 h 1558808"/>
              <a:gd name="connsiteX1" fmla="*/ 2096757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414587"/>
              <a:gd name="connsiteY0" fmla="*/ 1518413 h 1518413"/>
              <a:gd name="connsiteX1" fmla="*/ 2063706 w 2414587"/>
              <a:gd name="connsiteY1" fmla="*/ 0 h 1518413"/>
              <a:gd name="connsiteX2" fmla="*/ 2414587 w 2414587"/>
              <a:gd name="connsiteY2" fmla="*/ 1518413 h 1518413"/>
              <a:gd name="connsiteX3" fmla="*/ 0 w 2414587"/>
              <a:gd name="connsiteY3" fmla="*/ 1518413 h 1518413"/>
              <a:gd name="connsiteX0" fmla="*/ 0 w 2414587"/>
              <a:gd name="connsiteY0" fmla="*/ 1558808 h 1558808"/>
              <a:gd name="connsiteX1" fmla="*/ 2085739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590857"/>
              <a:gd name="connsiteY0" fmla="*/ 1015309 h 1558808"/>
              <a:gd name="connsiteX1" fmla="*/ 2262009 w 2590857"/>
              <a:gd name="connsiteY1" fmla="*/ 0 h 1558808"/>
              <a:gd name="connsiteX2" fmla="*/ 2590857 w 2590857"/>
              <a:gd name="connsiteY2" fmla="*/ 1558808 h 1558808"/>
              <a:gd name="connsiteX3" fmla="*/ 0 w 2590857"/>
              <a:gd name="connsiteY3" fmla="*/ 1015309 h 1558808"/>
              <a:gd name="connsiteX0" fmla="*/ 0 w 2262009"/>
              <a:gd name="connsiteY0" fmla="*/ 1015309 h 1753439"/>
              <a:gd name="connsiteX1" fmla="*/ 2262009 w 2262009"/>
              <a:gd name="connsiteY1" fmla="*/ 0 h 1753439"/>
              <a:gd name="connsiteX2" fmla="*/ 1503859 w 2262009"/>
              <a:gd name="connsiteY2" fmla="*/ 1753439 h 1753439"/>
              <a:gd name="connsiteX3" fmla="*/ 0 w 2262009"/>
              <a:gd name="connsiteY3" fmla="*/ 1015309 h 1753439"/>
              <a:gd name="connsiteX0" fmla="*/ 0 w 2265681"/>
              <a:gd name="connsiteY0" fmla="*/ 1018981 h 1757111"/>
              <a:gd name="connsiteX1" fmla="*/ 2265681 w 2265681"/>
              <a:gd name="connsiteY1" fmla="*/ 0 h 1757111"/>
              <a:gd name="connsiteX2" fmla="*/ 1503859 w 2265681"/>
              <a:gd name="connsiteY2" fmla="*/ 1757111 h 1757111"/>
              <a:gd name="connsiteX3" fmla="*/ 0 w 2265681"/>
              <a:gd name="connsiteY3" fmla="*/ 1018981 h 17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681" h="1757111">
                <a:moveTo>
                  <a:pt x="0" y="1018981"/>
                </a:moveTo>
                <a:lnTo>
                  <a:pt x="2265681" y="0"/>
                </a:lnTo>
                <a:lnTo>
                  <a:pt x="1503859" y="1757111"/>
                </a:lnTo>
                <a:lnTo>
                  <a:pt x="0" y="101898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20133" y="2579370"/>
            <a:ext cx="2265681" cy="1757111"/>
          </a:xfrm>
          <a:custGeom>
            <a:avLst/>
            <a:gdLst>
              <a:gd name="connsiteX0" fmla="*/ 0 w 2414587"/>
              <a:gd name="connsiteY0" fmla="*/ 1749425 h 1749425"/>
              <a:gd name="connsiteX1" fmla="*/ 1207294 w 2414587"/>
              <a:gd name="connsiteY1" fmla="*/ 0 h 1749425"/>
              <a:gd name="connsiteX2" fmla="*/ 2414587 w 2414587"/>
              <a:gd name="connsiteY2" fmla="*/ 1749425 h 1749425"/>
              <a:gd name="connsiteX3" fmla="*/ 0 w 2414587"/>
              <a:gd name="connsiteY3" fmla="*/ 1749425 h 1749425"/>
              <a:gd name="connsiteX0" fmla="*/ 0 w 2414587"/>
              <a:gd name="connsiteY0" fmla="*/ 1536774 h 1536774"/>
              <a:gd name="connsiteX1" fmla="*/ 2100429 w 2414587"/>
              <a:gd name="connsiteY1" fmla="*/ 0 h 1536774"/>
              <a:gd name="connsiteX2" fmla="*/ 2414587 w 2414587"/>
              <a:gd name="connsiteY2" fmla="*/ 1536774 h 1536774"/>
              <a:gd name="connsiteX3" fmla="*/ 0 w 2414587"/>
              <a:gd name="connsiteY3" fmla="*/ 1536774 h 1536774"/>
              <a:gd name="connsiteX0" fmla="*/ 0 w 2414587"/>
              <a:gd name="connsiteY0" fmla="*/ 1558808 h 1558808"/>
              <a:gd name="connsiteX1" fmla="*/ 2096757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414587"/>
              <a:gd name="connsiteY0" fmla="*/ 1518413 h 1518413"/>
              <a:gd name="connsiteX1" fmla="*/ 2063706 w 2414587"/>
              <a:gd name="connsiteY1" fmla="*/ 0 h 1518413"/>
              <a:gd name="connsiteX2" fmla="*/ 2414587 w 2414587"/>
              <a:gd name="connsiteY2" fmla="*/ 1518413 h 1518413"/>
              <a:gd name="connsiteX3" fmla="*/ 0 w 2414587"/>
              <a:gd name="connsiteY3" fmla="*/ 1518413 h 1518413"/>
              <a:gd name="connsiteX0" fmla="*/ 0 w 2414587"/>
              <a:gd name="connsiteY0" fmla="*/ 1558808 h 1558808"/>
              <a:gd name="connsiteX1" fmla="*/ 2085739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590857"/>
              <a:gd name="connsiteY0" fmla="*/ 1015309 h 1558808"/>
              <a:gd name="connsiteX1" fmla="*/ 2262009 w 2590857"/>
              <a:gd name="connsiteY1" fmla="*/ 0 h 1558808"/>
              <a:gd name="connsiteX2" fmla="*/ 2590857 w 2590857"/>
              <a:gd name="connsiteY2" fmla="*/ 1558808 h 1558808"/>
              <a:gd name="connsiteX3" fmla="*/ 0 w 2590857"/>
              <a:gd name="connsiteY3" fmla="*/ 1015309 h 1558808"/>
              <a:gd name="connsiteX0" fmla="*/ 0 w 2262009"/>
              <a:gd name="connsiteY0" fmla="*/ 1015309 h 1753439"/>
              <a:gd name="connsiteX1" fmla="*/ 2262009 w 2262009"/>
              <a:gd name="connsiteY1" fmla="*/ 0 h 1753439"/>
              <a:gd name="connsiteX2" fmla="*/ 1503859 w 2262009"/>
              <a:gd name="connsiteY2" fmla="*/ 1753439 h 1753439"/>
              <a:gd name="connsiteX3" fmla="*/ 0 w 2262009"/>
              <a:gd name="connsiteY3" fmla="*/ 1015309 h 1753439"/>
              <a:gd name="connsiteX0" fmla="*/ 0 w 2265681"/>
              <a:gd name="connsiteY0" fmla="*/ 1018981 h 1757111"/>
              <a:gd name="connsiteX1" fmla="*/ 2265681 w 2265681"/>
              <a:gd name="connsiteY1" fmla="*/ 0 h 1757111"/>
              <a:gd name="connsiteX2" fmla="*/ 1503859 w 2265681"/>
              <a:gd name="connsiteY2" fmla="*/ 1757111 h 1757111"/>
              <a:gd name="connsiteX3" fmla="*/ 0 w 2265681"/>
              <a:gd name="connsiteY3" fmla="*/ 1018981 h 17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681" h="1757111">
                <a:moveTo>
                  <a:pt x="0" y="1018981"/>
                </a:moveTo>
                <a:lnTo>
                  <a:pt x="2265681" y="0"/>
                </a:lnTo>
                <a:lnTo>
                  <a:pt x="1503859" y="1757111"/>
                </a:lnTo>
                <a:lnTo>
                  <a:pt x="0" y="101898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1278385" y="2205885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1278385" y="2987218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1278385" y="3761860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1278385" y="4519123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1278385" y="5276386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0D06D53-7458-4808-A894-1F3A505E0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3134" y="-43548"/>
            <a:ext cx="7778866" cy="6901548"/>
          </a:xfrm>
          <a:custGeom>
            <a:avLst/>
            <a:gdLst>
              <a:gd name="connsiteX0" fmla="*/ 7777831 w 7778866"/>
              <a:gd name="connsiteY0" fmla="*/ 0 h 6901548"/>
              <a:gd name="connsiteX1" fmla="*/ 7777830 w 7778866"/>
              <a:gd name="connsiteY1" fmla="*/ 6901548 h 6901548"/>
              <a:gd name="connsiteX2" fmla="*/ 0 w 7778866"/>
              <a:gd name="connsiteY2" fmla="*/ 6901548 h 6901548"/>
              <a:gd name="connsiteX3" fmla="*/ 4961585 w 7778866"/>
              <a:gd name="connsiteY3" fmla="*/ 29844 h 690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701337" y="572514"/>
            <a:ext cx="4242139" cy="926599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4400" b="1" kern="1200" dirty="0">
                <a:solidFill>
                  <a:schemeClr val="accent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CA" dirty="0"/>
              <a:t>SUMMARY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701337" y="2205836"/>
            <a:ext cx="469900" cy="471488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701337" y="2980527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701337" y="3755169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701337" y="4515777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01337" y="5269695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9510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6199428" y="2245153"/>
            <a:ext cx="5992572" cy="4648446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31714" y="601663"/>
            <a:ext cx="2992437" cy="5353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217988" y="3098800"/>
            <a:ext cx="4227512" cy="28559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434208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4223746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3204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7A77A-45A0-4F82-8212-680FF91B0989}"/>
              </a:ext>
            </a:extLst>
          </p:cNvPr>
          <p:cNvSpPr/>
          <p:nvPr userDrawn="1"/>
        </p:nvSpPr>
        <p:spPr>
          <a:xfrm>
            <a:off x="10000343" y="0"/>
            <a:ext cx="2191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8532813" y="0"/>
            <a:ext cx="2830512" cy="20272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-5301" y="938213"/>
            <a:ext cx="2120900" cy="18573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-7683" y="2967038"/>
            <a:ext cx="2125663" cy="38909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2311769" y="0"/>
            <a:ext cx="389255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6398108" y="938213"/>
            <a:ext cx="1931988" cy="31257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397625" y="4217988"/>
            <a:ext cx="1931988" cy="26400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8532813" y="2257425"/>
            <a:ext cx="2830512" cy="4600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0337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592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683382" y="-1230774"/>
            <a:ext cx="6658879" cy="5165301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755872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5546" y="1201738"/>
            <a:ext cx="1524000" cy="4933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081189" y="584200"/>
            <a:ext cx="1524000" cy="49355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776832" y="1201738"/>
            <a:ext cx="1524000" cy="4933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30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0D06D53-7458-4808-A894-1F3A505E0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3134" y="-43548"/>
            <a:ext cx="7778866" cy="6901548"/>
          </a:xfrm>
          <a:custGeom>
            <a:avLst/>
            <a:gdLst>
              <a:gd name="connsiteX0" fmla="*/ 7777831 w 7778866"/>
              <a:gd name="connsiteY0" fmla="*/ 0 h 6901548"/>
              <a:gd name="connsiteX1" fmla="*/ 7777830 w 7778866"/>
              <a:gd name="connsiteY1" fmla="*/ 6901548 h 6901548"/>
              <a:gd name="connsiteX2" fmla="*/ 0 w 7778866"/>
              <a:gd name="connsiteY2" fmla="*/ 6901548 h 6901548"/>
              <a:gd name="connsiteX3" fmla="*/ 4961585 w 7778866"/>
              <a:gd name="connsiteY3" fmla="*/ 29844 h 690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8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80670" y="2125363"/>
            <a:ext cx="5449329" cy="3499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80670" y="669436"/>
            <a:ext cx="5449330" cy="1179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79CC8E-614E-4CAD-A208-2E803E9B0C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751" y="510364"/>
            <a:ext cx="4985544" cy="5737401"/>
          </a:xfrm>
          <a:custGeom>
            <a:avLst/>
            <a:gdLst>
              <a:gd name="connsiteX0" fmla="*/ 4985544 w 4985544"/>
              <a:gd name="connsiteY0" fmla="*/ 0 h 5737401"/>
              <a:gd name="connsiteX1" fmla="*/ 4974338 w 4985544"/>
              <a:gd name="connsiteY1" fmla="*/ 5737401 h 5737401"/>
              <a:gd name="connsiteX2" fmla="*/ 0 w 4985544"/>
              <a:gd name="connsiteY2" fmla="*/ 2878405 h 57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544" h="5737401">
                <a:moveTo>
                  <a:pt x="4985544" y="0"/>
                </a:moveTo>
                <a:lnTo>
                  <a:pt x="4974338" y="5737401"/>
                </a:lnTo>
                <a:lnTo>
                  <a:pt x="0" y="2878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2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67A746-2467-4D52-87EB-2D2DCD02F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7643596"/>
          </a:xfrm>
          <a:custGeom>
            <a:avLst/>
            <a:gdLst>
              <a:gd name="connsiteX0" fmla="*/ 2792922 w 12192000"/>
              <a:gd name="connsiteY0" fmla="*/ 1 h 7643596"/>
              <a:gd name="connsiteX1" fmla="*/ 9399078 w 12192000"/>
              <a:gd name="connsiteY1" fmla="*/ 1 h 7643596"/>
              <a:gd name="connsiteX2" fmla="*/ 6095817 w 12192000"/>
              <a:gd name="connsiteY2" fmla="*/ 2504264 h 7643596"/>
              <a:gd name="connsiteX3" fmla="*/ 0 w 12192000"/>
              <a:gd name="connsiteY3" fmla="*/ 0 h 7643596"/>
              <a:gd name="connsiteX4" fmla="*/ 2253574 w 12192000"/>
              <a:gd name="connsiteY4" fmla="*/ 0 h 7643596"/>
              <a:gd name="connsiteX5" fmla="*/ 6070480 w 12192000"/>
              <a:gd name="connsiteY5" fmla="*/ 2893555 h 7643596"/>
              <a:gd name="connsiteX6" fmla="*/ 9887382 w 12192000"/>
              <a:gd name="connsiteY6" fmla="*/ 0 h 7643596"/>
              <a:gd name="connsiteX7" fmla="*/ 12192000 w 12192000"/>
              <a:gd name="connsiteY7" fmla="*/ 0 h 7643596"/>
              <a:gd name="connsiteX8" fmla="*/ 12192000 w 12192000"/>
              <a:gd name="connsiteY8" fmla="*/ 3002760 h 7643596"/>
              <a:gd name="connsiteX9" fmla="*/ 6070480 w 12192000"/>
              <a:gd name="connsiteY9" fmla="*/ 7643596 h 7643596"/>
              <a:gd name="connsiteX10" fmla="*/ 0 w 12192000"/>
              <a:gd name="connsiteY10" fmla="*/ 3040943 h 764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643596">
                <a:moveTo>
                  <a:pt x="2792922" y="1"/>
                </a:moveTo>
                <a:lnTo>
                  <a:pt x="9399078" y="1"/>
                </a:lnTo>
                <a:lnTo>
                  <a:pt x="6095817" y="2504264"/>
                </a:lnTo>
                <a:close/>
                <a:moveTo>
                  <a:pt x="0" y="0"/>
                </a:moveTo>
                <a:lnTo>
                  <a:pt x="2253574" y="0"/>
                </a:lnTo>
                <a:lnTo>
                  <a:pt x="6070480" y="2893555"/>
                </a:lnTo>
                <a:lnTo>
                  <a:pt x="9887382" y="0"/>
                </a:lnTo>
                <a:lnTo>
                  <a:pt x="12192000" y="0"/>
                </a:lnTo>
                <a:lnTo>
                  <a:pt x="12192000" y="3002760"/>
                </a:lnTo>
                <a:lnTo>
                  <a:pt x="6070480" y="7643596"/>
                </a:lnTo>
                <a:lnTo>
                  <a:pt x="0" y="3040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A69E73-8204-4356-B32D-A1A2F18B55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25496" cy="6858000"/>
          </a:xfrm>
          <a:custGeom>
            <a:avLst/>
            <a:gdLst>
              <a:gd name="connsiteX0" fmla="*/ 0 w 6325496"/>
              <a:gd name="connsiteY0" fmla="*/ 0 h 6858000"/>
              <a:gd name="connsiteX1" fmla="*/ 3930853 w 6325496"/>
              <a:gd name="connsiteY1" fmla="*/ 0 h 6858000"/>
              <a:gd name="connsiteX2" fmla="*/ 6325496 w 6325496"/>
              <a:gd name="connsiteY2" fmla="*/ 3429000 h 6858000"/>
              <a:gd name="connsiteX3" fmla="*/ 3930853 w 6325496"/>
              <a:gd name="connsiteY3" fmla="*/ 6858000 h 6858000"/>
              <a:gd name="connsiteX4" fmla="*/ 0 w 632549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5496" h="6858000">
                <a:moveTo>
                  <a:pt x="0" y="0"/>
                </a:moveTo>
                <a:lnTo>
                  <a:pt x="3930853" y="0"/>
                </a:lnTo>
                <a:lnTo>
                  <a:pt x="6325496" y="3429000"/>
                </a:lnTo>
                <a:lnTo>
                  <a:pt x="39308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775048" y="4481310"/>
            <a:ext cx="4654952" cy="506435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75048" y="2357946"/>
            <a:ext cx="4654952" cy="176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75048" y="1375387"/>
            <a:ext cx="1268198" cy="821196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10591800" cy="4638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057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899" y="996905"/>
            <a:ext cx="6826101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03899" y="2102617"/>
            <a:ext cx="6826101" cy="4011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23284" y="1645568"/>
            <a:ext cx="3869873" cy="3001866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223284" y="1973464"/>
            <a:ext cx="3980441" cy="3087634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CE1968-D3FF-4BFB-A4B4-2F3144F312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04034" y="0"/>
            <a:ext cx="8534398" cy="6858000"/>
          </a:xfrm>
          <a:custGeom>
            <a:avLst/>
            <a:gdLst>
              <a:gd name="connsiteX0" fmla="*/ 5211671 w 8534398"/>
              <a:gd name="connsiteY0" fmla="*/ 0 h 6858000"/>
              <a:gd name="connsiteX1" fmla="*/ 8534398 w 8534398"/>
              <a:gd name="connsiteY1" fmla="*/ 0 h 6858000"/>
              <a:gd name="connsiteX2" fmla="*/ 4267198 w 8534398"/>
              <a:gd name="connsiteY2" fmla="*/ 6858000 h 6858000"/>
              <a:gd name="connsiteX3" fmla="*/ 2605835 w 8534398"/>
              <a:gd name="connsiteY3" fmla="*/ 4187952 h 6858000"/>
              <a:gd name="connsiteX4" fmla="*/ 0 w 8534398"/>
              <a:gd name="connsiteY4" fmla="*/ 0 h 6858000"/>
              <a:gd name="connsiteX5" fmla="*/ 4962143 w 8534398"/>
              <a:gd name="connsiteY5" fmla="*/ 0 h 6858000"/>
              <a:gd name="connsiteX6" fmla="*/ 2481071 w 8534398"/>
              <a:gd name="connsiteY6" fmla="*/ 3987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4398" h="6858000">
                <a:moveTo>
                  <a:pt x="5211671" y="0"/>
                </a:moveTo>
                <a:lnTo>
                  <a:pt x="8534398" y="0"/>
                </a:lnTo>
                <a:lnTo>
                  <a:pt x="4267198" y="6858000"/>
                </a:lnTo>
                <a:lnTo>
                  <a:pt x="2605835" y="4187952"/>
                </a:lnTo>
                <a:close/>
                <a:moveTo>
                  <a:pt x="0" y="0"/>
                </a:moveTo>
                <a:lnTo>
                  <a:pt x="4962143" y="0"/>
                </a:lnTo>
                <a:lnTo>
                  <a:pt x="2481071" y="39874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155712" y="3466215"/>
            <a:ext cx="4274288" cy="266947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55712" y="1499191"/>
            <a:ext cx="4274288" cy="143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1EC06F4-EF10-434D-86A7-F02CE657954F}"/>
              </a:ext>
            </a:extLst>
          </p:cNvPr>
          <p:cNvSpPr/>
          <p:nvPr userDrawn="1"/>
        </p:nvSpPr>
        <p:spPr>
          <a:xfrm flipH="1">
            <a:off x="2547164" y="5185452"/>
            <a:ext cx="552450" cy="55245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F91FD99-89F8-463B-8EBB-5027774D43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758" y="1058268"/>
            <a:ext cx="5732683" cy="5799732"/>
          </a:xfrm>
          <a:custGeom>
            <a:avLst/>
            <a:gdLst>
              <a:gd name="connsiteX0" fmla="*/ 2756600 w 5732683"/>
              <a:gd name="connsiteY0" fmla="*/ 0 h 5799732"/>
              <a:gd name="connsiteX1" fmla="*/ 5728079 w 5732683"/>
              <a:gd name="connsiteY1" fmla="*/ 2973985 h 5799732"/>
              <a:gd name="connsiteX2" fmla="*/ 5732683 w 5732683"/>
              <a:gd name="connsiteY2" fmla="*/ 2973985 h 5799732"/>
              <a:gd name="connsiteX3" fmla="*/ 5730381 w 5732683"/>
              <a:gd name="connsiteY3" fmla="*/ 2976290 h 5799732"/>
              <a:gd name="connsiteX4" fmla="*/ 5732683 w 5732683"/>
              <a:gd name="connsiteY4" fmla="*/ 2977826 h 5799732"/>
              <a:gd name="connsiteX5" fmla="*/ 5728079 w 5732683"/>
              <a:gd name="connsiteY5" fmla="*/ 2977826 h 5799732"/>
              <a:gd name="connsiteX6" fmla="*/ 2909318 w 5732683"/>
              <a:gd name="connsiteY6" fmla="*/ 5799732 h 5799732"/>
              <a:gd name="connsiteX7" fmla="*/ 0 w 5732683"/>
              <a:gd name="connsiteY7" fmla="*/ 5799732 h 5799732"/>
              <a:gd name="connsiteX8" fmla="*/ 0 w 5732683"/>
              <a:gd name="connsiteY8" fmla="*/ 2758924 h 579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2683" h="5799732">
                <a:moveTo>
                  <a:pt x="2756600" y="0"/>
                </a:moveTo>
                <a:lnTo>
                  <a:pt x="5728079" y="2973985"/>
                </a:lnTo>
                <a:lnTo>
                  <a:pt x="5732683" y="2973985"/>
                </a:lnTo>
                <a:lnTo>
                  <a:pt x="5730381" y="2976290"/>
                </a:lnTo>
                <a:lnTo>
                  <a:pt x="5732683" y="2977826"/>
                </a:lnTo>
                <a:lnTo>
                  <a:pt x="5728079" y="2977826"/>
                </a:lnTo>
                <a:lnTo>
                  <a:pt x="2909318" y="5799732"/>
                </a:lnTo>
                <a:lnTo>
                  <a:pt x="0" y="5799732"/>
                </a:lnTo>
                <a:lnTo>
                  <a:pt x="0" y="2758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F9EA0C-42EF-4255-AC7E-43AC51ABC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11743" y="3877674"/>
            <a:ext cx="5953945" cy="2980326"/>
          </a:xfrm>
          <a:custGeom>
            <a:avLst/>
            <a:gdLst>
              <a:gd name="connsiteX0" fmla="*/ 2977357 w 5953945"/>
              <a:gd name="connsiteY0" fmla="*/ 0 h 2980326"/>
              <a:gd name="connsiteX1" fmla="*/ 5953945 w 5953945"/>
              <a:gd name="connsiteY1" fmla="*/ 2980326 h 2980326"/>
              <a:gd name="connsiteX2" fmla="*/ 0 w 5953945"/>
              <a:gd name="connsiteY2" fmla="*/ 2980326 h 298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945" h="2980326">
                <a:moveTo>
                  <a:pt x="2977357" y="0"/>
                </a:moveTo>
                <a:lnTo>
                  <a:pt x="5953945" y="2980326"/>
                </a:lnTo>
                <a:lnTo>
                  <a:pt x="0" y="29803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88688" y="1222329"/>
            <a:ext cx="6241312" cy="1085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95684" y="2562447"/>
            <a:ext cx="3434316" cy="26368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5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5E1EDB-AFA8-47B6-BFF0-CF76907F9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766839"/>
            <a:ext cx="4080559" cy="4091159"/>
          </a:xfrm>
          <a:custGeom>
            <a:avLst/>
            <a:gdLst>
              <a:gd name="connsiteX0" fmla="*/ 2217126 w 4080559"/>
              <a:gd name="connsiteY0" fmla="*/ 0 h 4091159"/>
              <a:gd name="connsiteX1" fmla="*/ 4080559 w 4080559"/>
              <a:gd name="connsiteY1" fmla="*/ 2542622 h 4091159"/>
              <a:gd name="connsiteX2" fmla="*/ 2945669 w 4080559"/>
              <a:gd name="connsiteY2" fmla="*/ 4091159 h 4091159"/>
              <a:gd name="connsiteX3" fmla="*/ 0 w 4080559"/>
              <a:gd name="connsiteY3" fmla="*/ 4091159 h 4091159"/>
              <a:gd name="connsiteX4" fmla="*/ 0 w 4080559"/>
              <a:gd name="connsiteY4" fmla="*/ 3025230 h 409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0559" h="4091159">
                <a:moveTo>
                  <a:pt x="2217126" y="0"/>
                </a:moveTo>
                <a:lnTo>
                  <a:pt x="4080559" y="2542622"/>
                </a:lnTo>
                <a:lnTo>
                  <a:pt x="2945669" y="4091159"/>
                </a:lnTo>
                <a:lnTo>
                  <a:pt x="0" y="4091159"/>
                </a:lnTo>
                <a:lnTo>
                  <a:pt x="0" y="30252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449F31-7C65-421D-9972-DB004D1ADB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9938" y="2766839"/>
            <a:ext cx="5996646" cy="4091159"/>
          </a:xfrm>
          <a:custGeom>
            <a:avLst/>
            <a:gdLst>
              <a:gd name="connsiteX0" fmla="*/ 2998323 w 5996646"/>
              <a:gd name="connsiteY0" fmla="*/ 0 h 4091159"/>
              <a:gd name="connsiteX1" fmla="*/ 5996646 w 5996646"/>
              <a:gd name="connsiteY1" fmla="*/ 4091159 h 4091159"/>
              <a:gd name="connsiteX2" fmla="*/ 0 w 5996646"/>
              <a:gd name="connsiteY2" fmla="*/ 4091159 h 409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6646" h="4091159">
                <a:moveTo>
                  <a:pt x="2998323" y="0"/>
                </a:moveTo>
                <a:lnTo>
                  <a:pt x="5996646" y="4091159"/>
                </a:lnTo>
                <a:lnTo>
                  <a:pt x="0" y="40911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283303" y="595216"/>
            <a:ext cx="4146698" cy="2754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6057" y="595216"/>
            <a:ext cx="5305646" cy="872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47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316156-B3C9-4D48-A4E8-BE05FE2B6A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29856" cy="6858000"/>
          </a:xfrm>
          <a:custGeom>
            <a:avLst/>
            <a:gdLst>
              <a:gd name="connsiteX0" fmla="*/ 0 w 7229856"/>
              <a:gd name="connsiteY0" fmla="*/ 0 h 6858000"/>
              <a:gd name="connsiteX1" fmla="*/ 7229856 w 7229856"/>
              <a:gd name="connsiteY1" fmla="*/ 6858000 h 6858000"/>
              <a:gd name="connsiteX2" fmla="*/ 3060192 w 7229856"/>
              <a:gd name="connsiteY2" fmla="*/ 6858000 h 6858000"/>
              <a:gd name="connsiteX3" fmla="*/ 0 w 7229856"/>
              <a:gd name="connsiteY3" fmla="*/ 3955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856" h="6858000">
                <a:moveTo>
                  <a:pt x="0" y="0"/>
                </a:moveTo>
                <a:lnTo>
                  <a:pt x="7229856" y="6858000"/>
                </a:lnTo>
                <a:lnTo>
                  <a:pt x="3060192" y="6858000"/>
                </a:lnTo>
                <a:lnTo>
                  <a:pt x="0" y="39552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>
            <a:off x="0" y="4668031"/>
            <a:ext cx="2189969" cy="218996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7C7600E-E54B-4E7D-9BDD-F3E1952A2F04}"/>
              </a:ext>
            </a:extLst>
          </p:cNvPr>
          <p:cNvSpPr/>
          <p:nvPr userDrawn="1"/>
        </p:nvSpPr>
        <p:spPr>
          <a:xfrm flipH="1">
            <a:off x="4074599" y="3843704"/>
            <a:ext cx="552450" cy="55245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5618" y="1690577"/>
            <a:ext cx="5284381" cy="3934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3591" y="669437"/>
            <a:ext cx="9016409" cy="71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6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2768"/>
            <a:ext cx="10591800" cy="483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84" y="6407150"/>
            <a:ext cx="1473916" cy="219130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800000">
            <a:off x="11840620" y="-40918"/>
            <a:ext cx="490639" cy="4229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84496-2D23-4CCF-9753-253EEC5980BF}"/>
              </a:ext>
            </a:extLst>
          </p:cNvPr>
          <p:cNvSpPr txBox="1"/>
          <p:nvPr userDrawn="1"/>
        </p:nvSpPr>
        <p:spPr>
          <a:xfrm>
            <a:off x="11747158" y="110412"/>
            <a:ext cx="612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900" b="0" i="0" strike="noStrike" spc="0" smtClean="0">
                <a:solidFill>
                  <a:schemeClr val="bg1"/>
                </a:solidFill>
                <a:latin typeface="+mj-lt"/>
                <a:ea typeface="Roboto Condensed Light" panose="02000000000000000000" pitchFamily="2" charset="0"/>
                <a:cs typeface="Arial" panose="020B0604020202020204" pitchFamily="34" charset="0"/>
              </a:rPr>
              <a:pPr algn="ctr"/>
              <a:t>‹#›</a:t>
            </a:fld>
            <a:endParaRPr lang="id-ID" sz="6000" b="0" i="0" strike="noStrike" spc="0" dirty="0">
              <a:solidFill>
                <a:schemeClr val="bg1"/>
              </a:solidFill>
              <a:latin typeface="+mj-lt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>
          <a:solidFill>
            <a:schemeClr val="accent1"/>
          </a:solidFill>
          <a:effectLst/>
          <a:latin typeface="Arial Black" panose="020B0A040201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Blip>
          <a:blip r:embed="rId29"/>
        </a:buBlip>
        <a:defRPr sz="1800" kern="120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Courier New" panose="02070309020205020404" pitchFamily="49" charset="0"/>
        <a:buChar char="o"/>
        <a:defRPr sz="12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§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00">
          <p15:clr>
            <a:srgbClr val="F26B43"/>
          </p15:clr>
        </p15:guide>
        <p15:guide id="2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ve2d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github.com/CyrilLacroix/GitTraining.git" TargetMode="External"/><Relationship Id="rId4" Type="http://schemas.openxmlformats.org/officeDocument/2006/relationships/hyperlink" Target="https://love2d.org/wiki/Getting_Start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download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1" y="6053695"/>
            <a:ext cx="2727158" cy="405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5367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CH" sz="4400" b="1" i="0" u="none" strike="noStrike" kern="1200" cap="none" spc="6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CH" sz="4400" b="1" i="0" u="none" strike="noStrike" kern="1200" cap="none" spc="6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sz="4400" b="1" spc="600" dirty="0">
                <a:solidFill>
                  <a:prstClr val="white"/>
                </a:solidFill>
                <a:latin typeface="Arial Black" panose="020B0A04020102020204" pitchFamily="34" charset="0"/>
              </a:rPr>
              <a:t>01</a:t>
            </a:r>
            <a:endParaRPr kumimoji="0" lang="en-US" sz="4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0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2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A8BF-B6E4-42BC-9162-1F9FCD6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Branch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F8C9-880F-4BBC-88CF-E2235FABD4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04874" cy="4638675"/>
          </a:xfrm>
        </p:spPr>
        <p:txBody>
          <a:bodyPr/>
          <a:lstStyle/>
          <a:p>
            <a:r>
              <a:rPr lang="en-CH" dirty="0"/>
              <a:t>W</a:t>
            </a:r>
            <a:r>
              <a:rPr lang="fr-CH" dirty="0"/>
              <a:t>h</a:t>
            </a:r>
            <a:r>
              <a:rPr lang="en-CH" dirty="0"/>
              <a:t>y </a:t>
            </a:r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r>
              <a:rPr lang="en-CH" dirty="0"/>
              <a:t>?</a:t>
            </a:r>
          </a:p>
          <a:p>
            <a:pPr lvl="1"/>
            <a:r>
              <a:rPr lang="en-CH" dirty="0"/>
              <a:t>Separate / </a:t>
            </a:r>
            <a:r>
              <a:rPr lang="fr-CH" dirty="0"/>
              <a:t>p</a:t>
            </a:r>
            <a:r>
              <a:rPr lang="en-CH" dirty="0"/>
              <a:t>a</a:t>
            </a:r>
            <a:r>
              <a:rPr lang="fr-CH" dirty="0"/>
              <a:t>r</a:t>
            </a:r>
            <a:r>
              <a:rPr lang="en-CH" dirty="0"/>
              <a:t>a</a:t>
            </a:r>
            <a:r>
              <a:rPr lang="fr-CH" dirty="0"/>
              <a:t>l</a:t>
            </a:r>
            <a:r>
              <a:rPr lang="en-CH" dirty="0"/>
              <a:t>l</a:t>
            </a:r>
            <a:r>
              <a:rPr lang="fr-CH" dirty="0"/>
              <a:t>e</a:t>
            </a:r>
            <a:r>
              <a:rPr lang="en-CH" dirty="0"/>
              <a:t>l</a:t>
            </a:r>
            <a:r>
              <a:rPr lang="fr-CH" dirty="0"/>
              <a:t>i</a:t>
            </a:r>
            <a:r>
              <a:rPr lang="en-CH" dirty="0"/>
              <a:t>z</a:t>
            </a:r>
            <a:r>
              <a:rPr lang="fr-CH" dirty="0"/>
              <a:t>e</a:t>
            </a:r>
            <a:r>
              <a:rPr lang="en-CH" dirty="0"/>
              <a:t> work</a:t>
            </a:r>
          </a:p>
          <a:p>
            <a:pPr lvl="1"/>
            <a:r>
              <a:rPr lang="en-CH" dirty="0"/>
              <a:t>Improve collaboration</a:t>
            </a:r>
          </a:p>
          <a:p>
            <a:pPr lvl="1"/>
            <a:r>
              <a:rPr lang="en-CH" dirty="0" err="1"/>
              <a:t>Va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o</a:t>
            </a:r>
            <a:r>
              <a:rPr lang="fr-CH" dirty="0"/>
              <a:t>n</a:t>
            </a:r>
            <a:r>
              <a:rPr lang="en-CH" dirty="0"/>
              <a:t> </a:t>
            </a:r>
            <a:r>
              <a:rPr lang="fr-CH" dirty="0"/>
              <a:t>o</a:t>
            </a:r>
            <a:r>
              <a:rPr lang="en-CH" dirty="0"/>
              <a:t>f </a:t>
            </a:r>
            <a:r>
              <a:rPr lang="fr-CH" dirty="0"/>
              <a:t>t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s</a:t>
            </a:r>
            <a:r>
              <a:rPr lang="en-CH" dirty="0"/>
              <a:t>o</a:t>
            </a:r>
            <a:r>
              <a:rPr lang="fr-CH" dirty="0"/>
              <a:t>l</a:t>
            </a:r>
            <a:r>
              <a:rPr lang="en-CH" dirty="0"/>
              <a:t>u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o</a:t>
            </a:r>
            <a:r>
              <a:rPr lang="en-CH" dirty="0"/>
              <a:t>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75C804-3BD1-4572-9A2E-8353D02B4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045313"/>
              </p:ext>
            </p:extLst>
          </p:nvPr>
        </p:nvGraphicFramePr>
        <p:xfrm>
          <a:off x="5943599" y="1169774"/>
          <a:ext cx="6017560" cy="505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780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008780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branch [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l</a:t>
                      </a:r>
                      <a:r>
                        <a:rPr lang="en-CH" dirty="0" err="1"/>
                        <a:t>ocal</a:t>
                      </a:r>
                      <a:r>
                        <a:rPr lang="en-CH" dirty="0"/>
                        <a:t> branch.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k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t [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O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b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checkout –b [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r</a:t>
                      </a:r>
                      <a:r>
                        <a:rPr lang="en-CH" dirty="0" err="1"/>
                        <a:t>eate</a:t>
                      </a:r>
                      <a:r>
                        <a:rPr lang="en-CH" dirty="0"/>
                        <a:t> and Open the branch.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diff [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] [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e]</a:t>
                      </a:r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 err="1"/>
                        <a:t>Compar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t</a:t>
                      </a:r>
                      <a:r>
                        <a:rPr lang="fr-CH" dirty="0"/>
                        <a:t>w</a:t>
                      </a:r>
                      <a:r>
                        <a:rPr lang="en-CH" dirty="0"/>
                        <a:t>o </a:t>
                      </a:r>
                      <a:r>
                        <a:rPr lang="fr-CH" dirty="0"/>
                        <a:t>b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s.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g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[source]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e from another branch into the current branch.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30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g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[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ource</a:t>
                      </a:r>
                      <a:r>
                        <a:rPr lang="en-CH" dirty="0"/>
                        <a:t>] --no-ff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a</a:t>
                      </a:r>
                      <a:r>
                        <a:rPr lang="en-CH" dirty="0" err="1"/>
                        <a:t>nd</a:t>
                      </a:r>
                      <a:r>
                        <a:rPr lang="en-CH" dirty="0"/>
                        <a:t> disable fast forward.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73690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D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h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y</a:t>
                      </a:r>
                      <a:r>
                        <a:rPr lang="en-CH" dirty="0"/>
                        <a:t> for the current branch.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70022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 --all</a:t>
                      </a:r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D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h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y</a:t>
                      </a:r>
                      <a:r>
                        <a:rPr lang="en-CH" dirty="0"/>
                        <a:t> for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branch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s.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5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41DEF84-C98D-4B36-A84A-1EB49A819D88}"/>
              </a:ext>
            </a:extLst>
          </p:cNvPr>
          <p:cNvSpPr/>
          <p:nvPr/>
        </p:nvSpPr>
        <p:spPr>
          <a:xfrm>
            <a:off x="838199" y="1161757"/>
            <a:ext cx="10582275" cy="2259227"/>
          </a:xfrm>
          <a:prstGeom prst="rect">
            <a:avLst/>
          </a:prstGeom>
          <a:noFill/>
          <a:ln>
            <a:solidFill>
              <a:srgbClr val="ED6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905C0BF-7EE7-4EFC-8642-C01960FF596B}"/>
              </a:ext>
            </a:extLst>
          </p:cNvPr>
          <p:cNvCxnSpPr>
            <a:cxnSpLocks/>
          </p:cNvCxnSpPr>
          <p:nvPr/>
        </p:nvCxnSpPr>
        <p:spPr>
          <a:xfrm flipV="1">
            <a:off x="1847850" y="1899891"/>
            <a:ext cx="9505950" cy="50676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6002ECC-9BB8-4C2C-8346-7DA719229388}"/>
              </a:ext>
            </a:extLst>
          </p:cNvPr>
          <p:cNvCxnSpPr>
            <a:cxnSpLocks/>
          </p:cNvCxnSpPr>
          <p:nvPr/>
        </p:nvCxnSpPr>
        <p:spPr>
          <a:xfrm flipV="1">
            <a:off x="1752600" y="2911508"/>
            <a:ext cx="9601200" cy="9704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5CA1A1-2F23-4A33-AC59-397FBAEA950E}"/>
              </a:ext>
            </a:extLst>
          </p:cNvPr>
          <p:cNvCxnSpPr>
            <a:cxnSpLocks/>
            <a:stCxn id="15" idx="6"/>
            <a:endCxn id="57" idx="2"/>
          </p:cNvCxnSpPr>
          <p:nvPr/>
        </p:nvCxnSpPr>
        <p:spPr>
          <a:xfrm flipV="1">
            <a:off x="2501900" y="1948624"/>
            <a:ext cx="215900" cy="258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g</a:t>
            </a:r>
            <a:r>
              <a:rPr lang="en-CH" dirty="0"/>
              <a:t>e - </a:t>
            </a:r>
            <a:r>
              <a:rPr lang="fr-CH" dirty="0"/>
              <a:t>F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 </a:t>
            </a:r>
            <a:r>
              <a:rPr lang="fr-CH" dirty="0"/>
              <a:t>F</a:t>
            </a:r>
            <a:r>
              <a:rPr lang="en-CH" dirty="0"/>
              <a:t>o</a:t>
            </a:r>
            <a:r>
              <a:rPr lang="fr-CH" dirty="0"/>
              <a:t>r</a:t>
            </a:r>
            <a:r>
              <a:rPr lang="en-CH" dirty="0"/>
              <a:t>w</a:t>
            </a:r>
            <a:r>
              <a:rPr lang="fr-CH" dirty="0"/>
              <a:t>a</a:t>
            </a:r>
            <a:r>
              <a:rPr lang="en-CH" dirty="0"/>
              <a:t>r</a:t>
            </a:r>
            <a:r>
              <a:rPr lang="fr-CH" dirty="0"/>
              <a:t>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2E7A9-A919-48EA-856C-794DF44A9D29}"/>
              </a:ext>
            </a:extLst>
          </p:cNvPr>
          <p:cNvSpPr/>
          <p:nvPr/>
        </p:nvSpPr>
        <p:spPr>
          <a:xfrm>
            <a:off x="933450" y="1645382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3A961-5802-409B-BC3A-6F75E21AC692}"/>
              </a:ext>
            </a:extLst>
          </p:cNvPr>
          <p:cNvSpPr/>
          <p:nvPr/>
        </p:nvSpPr>
        <p:spPr>
          <a:xfrm>
            <a:off x="933450" y="2599087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4678A2-ED23-4EF9-84B9-D86FFB478FF2}"/>
              </a:ext>
            </a:extLst>
          </p:cNvPr>
          <p:cNvSpPr/>
          <p:nvPr/>
        </p:nvSpPr>
        <p:spPr>
          <a:xfrm>
            <a:off x="2146300" y="1773409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86F819-A532-4AEB-922E-535D8175FDD0}"/>
              </a:ext>
            </a:extLst>
          </p:cNvPr>
          <p:cNvSpPr/>
          <p:nvPr/>
        </p:nvSpPr>
        <p:spPr>
          <a:xfrm>
            <a:off x="2717800" y="1770824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4AF2ED-5B08-4669-A7E3-F7637A479EC8}"/>
              </a:ext>
            </a:extLst>
          </p:cNvPr>
          <p:cNvSpPr/>
          <p:nvPr/>
        </p:nvSpPr>
        <p:spPr>
          <a:xfrm>
            <a:off x="4432300" y="274172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90C05D-918E-48DF-9975-491BEEBFBECE}"/>
              </a:ext>
            </a:extLst>
          </p:cNvPr>
          <p:cNvSpPr/>
          <p:nvPr/>
        </p:nvSpPr>
        <p:spPr>
          <a:xfrm>
            <a:off x="5575300" y="274172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7C3375-B296-43D6-956D-BA00B87BCF74}"/>
              </a:ext>
            </a:extLst>
          </p:cNvPr>
          <p:cNvSpPr/>
          <p:nvPr/>
        </p:nvSpPr>
        <p:spPr>
          <a:xfrm>
            <a:off x="3289300" y="1772332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6DCA2B4-30BD-40B3-B354-EA398D2103A9}"/>
              </a:ext>
            </a:extLst>
          </p:cNvPr>
          <p:cNvCxnSpPr>
            <a:cxnSpLocks/>
            <a:stCxn id="57" idx="6"/>
            <a:endCxn id="105" idx="2"/>
          </p:cNvCxnSpPr>
          <p:nvPr/>
        </p:nvCxnSpPr>
        <p:spPr>
          <a:xfrm>
            <a:off x="3073400" y="1948624"/>
            <a:ext cx="215900" cy="150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86F4E6B-CA56-464A-B373-8398AACE486F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>
            <a:off x="4787900" y="2919525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6C19FC-2C81-4103-A9E4-CA3340DC6578}"/>
              </a:ext>
            </a:extLst>
          </p:cNvPr>
          <p:cNvCxnSpPr>
            <a:cxnSpLocks/>
            <a:stCxn id="105" idx="6"/>
            <a:endCxn id="59" idx="2"/>
          </p:cNvCxnSpPr>
          <p:nvPr/>
        </p:nvCxnSpPr>
        <p:spPr>
          <a:xfrm>
            <a:off x="3644900" y="1950132"/>
            <a:ext cx="787400" cy="969393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1E1E6-A9E1-4655-BC87-2A97AD663A6B}"/>
              </a:ext>
            </a:extLst>
          </p:cNvPr>
          <p:cNvSpPr/>
          <p:nvPr/>
        </p:nvSpPr>
        <p:spPr>
          <a:xfrm>
            <a:off x="838199" y="4132272"/>
            <a:ext cx="10582275" cy="2259227"/>
          </a:xfrm>
          <a:prstGeom prst="rect">
            <a:avLst/>
          </a:prstGeom>
          <a:noFill/>
          <a:ln>
            <a:solidFill>
              <a:srgbClr val="ED6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563167-7531-48DB-8B1A-9CCE64E215B6}"/>
              </a:ext>
            </a:extLst>
          </p:cNvPr>
          <p:cNvCxnSpPr>
            <a:cxnSpLocks/>
          </p:cNvCxnSpPr>
          <p:nvPr/>
        </p:nvCxnSpPr>
        <p:spPr>
          <a:xfrm flipV="1">
            <a:off x="1847850" y="4852759"/>
            <a:ext cx="9505950" cy="75047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CFEA8B-4E75-4262-93A5-8DDFE6397C79}"/>
              </a:ext>
            </a:extLst>
          </p:cNvPr>
          <p:cNvCxnSpPr>
            <a:cxnSpLocks/>
          </p:cNvCxnSpPr>
          <p:nvPr/>
        </p:nvCxnSpPr>
        <p:spPr>
          <a:xfrm flipV="1">
            <a:off x="1752600" y="5882023"/>
            <a:ext cx="9601200" cy="9704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888FB8-DD75-4EBC-B41C-0D05482DB9D0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2501900" y="4919139"/>
            <a:ext cx="215900" cy="258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1B67B0-85AF-4517-B06F-B10CD085BB84}"/>
              </a:ext>
            </a:extLst>
          </p:cNvPr>
          <p:cNvSpPr/>
          <p:nvPr/>
        </p:nvSpPr>
        <p:spPr>
          <a:xfrm>
            <a:off x="933450" y="4615897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CCA0A0-2E5B-4B2E-9FC4-D834A5D79147}"/>
              </a:ext>
            </a:extLst>
          </p:cNvPr>
          <p:cNvSpPr/>
          <p:nvPr/>
        </p:nvSpPr>
        <p:spPr>
          <a:xfrm>
            <a:off x="933450" y="5569602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0D70BC-8A69-4945-B75E-D45534CEF589}"/>
              </a:ext>
            </a:extLst>
          </p:cNvPr>
          <p:cNvSpPr/>
          <p:nvPr/>
        </p:nvSpPr>
        <p:spPr>
          <a:xfrm>
            <a:off x="2146300" y="4743924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4B066F-BADB-4F95-A343-CD9B883DDE15}"/>
              </a:ext>
            </a:extLst>
          </p:cNvPr>
          <p:cNvSpPr/>
          <p:nvPr/>
        </p:nvSpPr>
        <p:spPr>
          <a:xfrm>
            <a:off x="2717800" y="4741339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21FC18A-FC4D-434B-9D27-E8FC8E382428}"/>
              </a:ext>
            </a:extLst>
          </p:cNvPr>
          <p:cNvSpPr/>
          <p:nvPr/>
        </p:nvSpPr>
        <p:spPr>
          <a:xfrm>
            <a:off x="4432300" y="4731392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24C7FC-CE3E-455E-81D0-78BD0EB6FD00}"/>
              </a:ext>
            </a:extLst>
          </p:cNvPr>
          <p:cNvSpPr/>
          <p:nvPr/>
        </p:nvSpPr>
        <p:spPr>
          <a:xfrm>
            <a:off x="5575300" y="4731392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E48412-6474-4A26-A9FD-5E28622721F7}"/>
              </a:ext>
            </a:extLst>
          </p:cNvPr>
          <p:cNvSpPr/>
          <p:nvPr/>
        </p:nvSpPr>
        <p:spPr>
          <a:xfrm>
            <a:off x="3289300" y="4742847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E393AE-993E-46D5-B478-BD7FD546F99B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3073400" y="4919139"/>
            <a:ext cx="215900" cy="150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3574D-A4E1-41EF-A47B-F09C08DFC9F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787900" y="4909192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E00864-3125-4485-A2E6-646B4365ECF6}"/>
              </a:ext>
            </a:extLst>
          </p:cNvPr>
          <p:cNvCxnSpPr>
            <a:cxnSpLocks/>
            <a:stCxn id="48" idx="6"/>
            <a:endCxn id="46" idx="2"/>
          </p:cNvCxnSpPr>
          <p:nvPr/>
        </p:nvCxnSpPr>
        <p:spPr>
          <a:xfrm flipV="1">
            <a:off x="3644900" y="4909192"/>
            <a:ext cx="787400" cy="1145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FE30C6-53A2-4FC5-8C23-59BD4547444B}"/>
              </a:ext>
            </a:extLst>
          </p:cNvPr>
          <p:cNvSpPr txBox="1"/>
          <p:nvPr/>
        </p:nvSpPr>
        <p:spPr>
          <a:xfrm>
            <a:off x="838199" y="3458098"/>
            <a:ext cx="525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git checkout </a:t>
            </a:r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</a:p>
          <a:p>
            <a:r>
              <a:rPr lang="en-CH" dirty="0"/>
              <a:t>git merge feature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41DEF84-C98D-4B36-A84A-1EB49A819D88}"/>
              </a:ext>
            </a:extLst>
          </p:cNvPr>
          <p:cNvSpPr/>
          <p:nvPr/>
        </p:nvSpPr>
        <p:spPr>
          <a:xfrm>
            <a:off x="838199" y="1161757"/>
            <a:ext cx="10582275" cy="2259227"/>
          </a:xfrm>
          <a:prstGeom prst="rect">
            <a:avLst/>
          </a:prstGeom>
          <a:noFill/>
          <a:ln>
            <a:solidFill>
              <a:srgbClr val="ED6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905C0BF-7EE7-4EFC-8642-C01960FF596B}"/>
              </a:ext>
            </a:extLst>
          </p:cNvPr>
          <p:cNvCxnSpPr>
            <a:cxnSpLocks/>
          </p:cNvCxnSpPr>
          <p:nvPr/>
        </p:nvCxnSpPr>
        <p:spPr>
          <a:xfrm flipV="1">
            <a:off x="1847850" y="1874338"/>
            <a:ext cx="9505950" cy="82953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6002ECC-9BB8-4C2C-8346-7DA719229388}"/>
              </a:ext>
            </a:extLst>
          </p:cNvPr>
          <p:cNvCxnSpPr>
            <a:cxnSpLocks/>
          </p:cNvCxnSpPr>
          <p:nvPr/>
        </p:nvCxnSpPr>
        <p:spPr>
          <a:xfrm flipV="1">
            <a:off x="1752600" y="2911508"/>
            <a:ext cx="9601200" cy="9704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5CA1A1-2F23-4A33-AC59-397FBAEA950E}"/>
              </a:ext>
            </a:extLst>
          </p:cNvPr>
          <p:cNvCxnSpPr>
            <a:cxnSpLocks/>
            <a:stCxn id="15" idx="6"/>
            <a:endCxn id="57" idx="2"/>
          </p:cNvCxnSpPr>
          <p:nvPr/>
        </p:nvCxnSpPr>
        <p:spPr>
          <a:xfrm flipV="1">
            <a:off x="2501900" y="1948624"/>
            <a:ext cx="215900" cy="258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</a:t>
            </a:r>
            <a:r>
              <a:rPr lang="en-CH" dirty="0" err="1"/>
              <a:t>ge</a:t>
            </a:r>
            <a:r>
              <a:rPr lang="en-CH" dirty="0"/>
              <a:t> - N</a:t>
            </a:r>
            <a:r>
              <a:rPr lang="fr-CH" dirty="0"/>
              <a:t>o</a:t>
            </a:r>
            <a:r>
              <a:rPr lang="en-CH" dirty="0"/>
              <a:t> </a:t>
            </a:r>
            <a:r>
              <a:rPr lang="fr-CH" dirty="0"/>
              <a:t>F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 </a:t>
            </a:r>
            <a:r>
              <a:rPr lang="fr-CH" dirty="0"/>
              <a:t>F</a:t>
            </a:r>
            <a:r>
              <a:rPr lang="en-CH" dirty="0"/>
              <a:t>o</a:t>
            </a:r>
            <a:r>
              <a:rPr lang="fr-CH" dirty="0"/>
              <a:t>r</a:t>
            </a:r>
            <a:r>
              <a:rPr lang="en-CH" dirty="0"/>
              <a:t>w</a:t>
            </a:r>
            <a:r>
              <a:rPr lang="fr-CH" dirty="0"/>
              <a:t>a</a:t>
            </a:r>
            <a:r>
              <a:rPr lang="en-CH" dirty="0"/>
              <a:t>r</a:t>
            </a:r>
            <a:r>
              <a:rPr lang="fr-CH" dirty="0"/>
              <a:t>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2E7A9-A919-48EA-856C-794DF44A9D29}"/>
              </a:ext>
            </a:extLst>
          </p:cNvPr>
          <p:cNvSpPr/>
          <p:nvPr/>
        </p:nvSpPr>
        <p:spPr>
          <a:xfrm>
            <a:off x="933450" y="1645382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3A961-5802-409B-BC3A-6F75E21AC692}"/>
              </a:ext>
            </a:extLst>
          </p:cNvPr>
          <p:cNvSpPr/>
          <p:nvPr/>
        </p:nvSpPr>
        <p:spPr>
          <a:xfrm>
            <a:off x="933450" y="2599087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4678A2-ED23-4EF9-84B9-D86FFB478FF2}"/>
              </a:ext>
            </a:extLst>
          </p:cNvPr>
          <p:cNvSpPr/>
          <p:nvPr/>
        </p:nvSpPr>
        <p:spPr>
          <a:xfrm>
            <a:off x="2146300" y="1773409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86F819-A532-4AEB-922E-535D8175FDD0}"/>
              </a:ext>
            </a:extLst>
          </p:cNvPr>
          <p:cNvSpPr/>
          <p:nvPr/>
        </p:nvSpPr>
        <p:spPr>
          <a:xfrm>
            <a:off x="2717800" y="1770824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4AF2ED-5B08-4669-A7E3-F7637A479EC8}"/>
              </a:ext>
            </a:extLst>
          </p:cNvPr>
          <p:cNvSpPr/>
          <p:nvPr/>
        </p:nvSpPr>
        <p:spPr>
          <a:xfrm>
            <a:off x="4432300" y="274172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90C05D-918E-48DF-9975-491BEEBFBECE}"/>
              </a:ext>
            </a:extLst>
          </p:cNvPr>
          <p:cNvSpPr/>
          <p:nvPr/>
        </p:nvSpPr>
        <p:spPr>
          <a:xfrm>
            <a:off x="5575300" y="274172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7C3375-B296-43D6-956D-BA00B87BCF74}"/>
              </a:ext>
            </a:extLst>
          </p:cNvPr>
          <p:cNvSpPr/>
          <p:nvPr/>
        </p:nvSpPr>
        <p:spPr>
          <a:xfrm>
            <a:off x="3289300" y="1772332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6DCA2B4-30BD-40B3-B354-EA398D2103A9}"/>
              </a:ext>
            </a:extLst>
          </p:cNvPr>
          <p:cNvCxnSpPr>
            <a:cxnSpLocks/>
            <a:stCxn id="57" idx="6"/>
            <a:endCxn id="105" idx="2"/>
          </p:cNvCxnSpPr>
          <p:nvPr/>
        </p:nvCxnSpPr>
        <p:spPr>
          <a:xfrm>
            <a:off x="3073400" y="1948624"/>
            <a:ext cx="215900" cy="150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86F4E6B-CA56-464A-B373-8398AACE486F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>
            <a:off x="4787900" y="2919525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6C19FC-2C81-4103-A9E4-CA3340DC6578}"/>
              </a:ext>
            </a:extLst>
          </p:cNvPr>
          <p:cNvCxnSpPr>
            <a:cxnSpLocks/>
            <a:stCxn id="105" idx="6"/>
            <a:endCxn id="59" idx="2"/>
          </p:cNvCxnSpPr>
          <p:nvPr/>
        </p:nvCxnSpPr>
        <p:spPr>
          <a:xfrm>
            <a:off x="3644900" y="1950132"/>
            <a:ext cx="787400" cy="969393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1E1E6-A9E1-4655-BC87-2A97AD663A6B}"/>
              </a:ext>
            </a:extLst>
          </p:cNvPr>
          <p:cNvSpPr/>
          <p:nvPr/>
        </p:nvSpPr>
        <p:spPr>
          <a:xfrm>
            <a:off x="838199" y="4132272"/>
            <a:ext cx="10582275" cy="2259227"/>
          </a:xfrm>
          <a:prstGeom prst="rect">
            <a:avLst/>
          </a:prstGeom>
          <a:noFill/>
          <a:ln>
            <a:solidFill>
              <a:srgbClr val="ED6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563167-7531-48DB-8B1A-9CCE64E215B6}"/>
              </a:ext>
            </a:extLst>
          </p:cNvPr>
          <p:cNvCxnSpPr>
            <a:cxnSpLocks/>
          </p:cNvCxnSpPr>
          <p:nvPr/>
        </p:nvCxnSpPr>
        <p:spPr>
          <a:xfrm flipV="1">
            <a:off x="1847850" y="4882096"/>
            <a:ext cx="9505950" cy="45710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CFEA8B-4E75-4262-93A5-8DDFE6397C79}"/>
              </a:ext>
            </a:extLst>
          </p:cNvPr>
          <p:cNvCxnSpPr>
            <a:cxnSpLocks/>
          </p:cNvCxnSpPr>
          <p:nvPr/>
        </p:nvCxnSpPr>
        <p:spPr>
          <a:xfrm flipV="1">
            <a:off x="1752600" y="5882023"/>
            <a:ext cx="9601200" cy="9704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888FB8-DD75-4EBC-B41C-0D05482DB9D0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2501900" y="4919139"/>
            <a:ext cx="215900" cy="258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1B67B0-85AF-4517-B06F-B10CD085BB84}"/>
              </a:ext>
            </a:extLst>
          </p:cNvPr>
          <p:cNvSpPr/>
          <p:nvPr/>
        </p:nvSpPr>
        <p:spPr>
          <a:xfrm>
            <a:off x="933450" y="4615897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CCA0A0-2E5B-4B2E-9FC4-D834A5D79147}"/>
              </a:ext>
            </a:extLst>
          </p:cNvPr>
          <p:cNvSpPr/>
          <p:nvPr/>
        </p:nvSpPr>
        <p:spPr>
          <a:xfrm>
            <a:off x="933450" y="5569602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0D70BC-8A69-4945-B75E-D45534CEF589}"/>
              </a:ext>
            </a:extLst>
          </p:cNvPr>
          <p:cNvSpPr/>
          <p:nvPr/>
        </p:nvSpPr>
        <p:spPr>
          <a:xfrm>
            <a:off x="2146300" y="4743924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4B066F-BADB-4F95-A343-CD9B883DDE15}"/>
              </a:ext>
            </a:extLst>
          </p:cNvPr>
          <p:cNvSpPr/>
          <p:nvPr/>
        </p:nvSpPr>
        <p:spPr>
          <a:xfrm>
            <a:off x="2717800" y="4741339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21FC18A-FC4D-434B-9D27-E8FC8E382428}"/>
              </a:ext>
            </a:extLst>
          </p:cNvPr>
          <p:cNvSpPr/>
          <p:nvPr/>
        </p:nvSpPr>
        <p:spPr>
          <a:xfrm>
            <a:off x="4432300" y="5713927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24C7FC-CE3E-455E-81D0-78BD0EB6FD00}"/>
              </a:ext>
            </a:extLst>
          </p:cNvPr>
          <p:cNvSpPr/>
          <p:nvPr/>
        </p:nvSpPr>
        <p:spPr>
          <a:xfrm>
            <a:off x="5575300" y="5718166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E48412-6474-4A26-A9FD-5E28622721F7}"/>
              </a:ext>
            </a:extLst>
          </p:cNvPr>
          <p:cNvSpPr/>
          <p:nvPr/>
        </p:nvSpPr>
        <p:spPr>
          <a:xfrm>
            <a:off x="3289300" y="4742847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E393AE-993E-46D5-B478-BD7FD546F99B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3073400" y="4919139"/>
            <a:ext cx="215900" cy="150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3574D-A4E1-41EF-A47B-F09C08DFC9F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787900" y="5891727"/>
            <a:ext cx="787400" cy="4239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E00864-3125-4485-A2E6-646B4365ECF6}"/>
              </a:ext>
            </a:extLst>
          </p:cNvPr>
          <p:cNvCxnSpPr>
            <a:cxnSpLocks/>
            <a:stCxn id="48" idx="6"/>
            <a:endCxn id="46" idx="2"/>
          </p:cNvCxnSpPr>
          <p:nvPr/>
        </p:nvCxnSpPr>
        <p:spPr>
          <a:xfrm>
            <a:off x="3644900" y="4920647"/>
            <a:ext cx="787400" cy="97108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FE30C6-53A2-4FC5-8C23-59BD4547444B}"/>
              </a:ext>
            </a:extLst>
          </p:cNvPr>
          <p:cNvSpPr txBox="1"/>
          <p:nvPr/>
        </p:nvSpPr>
        <p:spPr>
          <a:xfrm>
            <a:off x="838199" y="3458098"/>
            <a:ext cx="525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git checkout </a:t>
            </a:r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</a:p>
          <a:p>
            <a:r>
              <a:rPr lang="en-CH" dirty="0"/>
              <a:t>git merge feature –</a:t>
            </a:r>
            <a:r>
              <a:rPr lang="fr-CH" dirty="0"/>
              <a:t>n</a:t>
            </a:r>
            <a:r>
              <a:rPr lang="en-CH" dirty="0"/>
              <a:t>o--</a:t>
            </a:r>
            <a:r>
              <a:rPr lang="fr-CH" dirty="0"/>
              <a:t>f</a:t>
            </a:r>
            <a:r>
              <a:rPr lang="en-CH" dirty="0"/>
              <a:t>f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F4BAD9-D45E-4CEB-8CBA-6E7FCC3D9DBE}"/>
              </a:ext>
            </a:extLst>
          </p:cNvPr>
          <p:cNvSpPr/>
          <p:nvPr/>
        </p:nvSpPr>
        <p:spPr>
          <a:xfrm>
            <a:off x="4432300" y="1762100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0411A8-78B7-40CB-BF8B-2B89364D29B5}"/>
              </a:ext>
            </a:extLst>
          </p:cNvPr>
          <p:cNvCxnSpPr>
            <a:cxnSpLocks/>
            <a:stCxn id="105" idx="6"/>
            <a:endCxn id="32" idx="2"/>
          </p:cNvCxnSpPr>
          <p:nvPr/>
        </p:nvCxnSpPr>
        <p:spPr>
          <a:xfrm flipV="1">
            <a:off x="3644900" y="1939900"/>
            <a:ext cx="787400" cy="10232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227B5B3-F914-46D7-9C35-019AB789DE7A}"/>
              </a:ext>
            </a:extLst>
          </p:cNvPr>
          <p:cNvSpPr/>
          <p:nvPr/>
        </p:nvSpPr>
        <p:spPr>
          <a:xfrm>
            <a:off x="4432300" y="4745116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93E9A7-5957-4E11-911A-AFBB2B696140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644900" y="4912976"/>
            <a:ext cx="787400" cy="994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BD37235-7DE9-4859-AD7D-4732F803388A}"/>
              </a:ext>
            </a:extLst>
          </p:cNvPr>
          <p:cNvSpPr/>
          <p:nvPr/>
        </p:nvSpPr>
        <p:spPr>
          <a:xfrm>
            <a:off x="6523847" y="4724468"/>
            <a:ext cx="355600" cy="355600"/>
          </a:xfrm>
          <a:prstGeom prst="ellipse">
            <a:avLst/>
          </a:prstGeom>
          <a:gradFill>
            <a:gsLst>
              <a:gs pos="0">
                <a:srgbClr val="534F4F"/>
              </a:gs>
              <a:gs pos="51000">
                <a:schemeClr val="accent2"/>
              </a:gs>
              <a:gs pos="50000">
                <a:srgbClr val="534F4F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E9BBE3-67E1-4615-B504-A0AFFB6EC292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 flipV="1">
            <a:off x="4787900" y="4902268"/>
            <a:ext cx="1735947" cy="2064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B5B288-DA48-40B1-AFE5-B3B2771092EA}"/>
              </a:ext>
            </a:extLst>
          </p:cNvPr>
          <p:cNvCxnSpPr>
            <a:cxnSpLocks/>
            <a:stCxn id="47" idx="6"/>
            <a:endCxn id="56" idx="3"/>
          </p:cNvCxnSpPr>
          <p:nvPr/>
        </p:nvCxnSpPr>
        <p:spPr>
          <a:xfrm flipV="1">
            <a:off x="5930900" y="5027992"/>
            <a:ext cx="645023" cy="867974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2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E980D3C-85C4-4F19-B81B-A1543A95B537}"/>
              </a:ext>
            </a:extLst>
          </p:cNvPr>
          <p:cNvCxnSpPr/>
          <p:nvPr/>
        </p:nvCxnSpPr>
        <p:spPr>
          <a:xfrm>
            <a:off x="1752600" y="2440715"/>
            <a:ext cx="9677400" cy="651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CDE44BB-C286-4BDB-8B2F-F287798901C6}"/>
              </a:ext>
            </a:extLst>
          </p:cNvPr>
          <p:cNvCxnSpPr/>
          <p:nvPr/>
        </p:nvCxnSpPr>
        <p:spPr>
          <a:xfrm>
            <a:off x="1752600" y="3393294"/>
            <a:ext cx="9677400" cy="651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905C0BF-7EE7-4EFC-8642-C01960FF596B}"/>
              </a:ext>
            </a:extLst>
          </p:cNvPr>
          <p:cNvCxnSpPr>
            <a:stCxn id="7" idx="3"/>
          </p:cNvCxnSpPr>
          <p:nvPr/>
        </p:nvCxnSpPr>
        <p:spPr>
          <a:xfrm>
            <a:off x="1752600" y="1488407"/>
            <a:ext cx="9677400" cy="651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E36D389-05BA-46AD-AED9-92EE130521DD}"/>
              </a:ext>
            </a:extLst>
          </p:cNvPr>
          <p:cNvCxnSpPr/>
          <p:nvPr/>
        </p:nvCxnSpPr>
        <p:spPr>
          <a:xfrm>
            <a:off x="1752600" y="5268406"/>
            <a:ext cx="9677400" cy="651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0D17725-9DAB-4072-ABCF-8307CCF25A4C}"/>
              </a:ext>
            </a:extLst>
          </p:cNvPr>
          <p:cNvCxnSpPr/>
          <p:nvPr/>
        </p:nvCxnSpPr>
        <p:spPr>
          <a:xfrm>
            <a:off x="1752600" y="6210935"/>
            <a:ext cx="9677400" cy="651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6002ECC-9BB8-4C2C-8346-7DA719229388}"/>
              </a:ext>
            </a:extLst>
          </p:cNvPr>
          <p:cNvCxnSpPr/>
          <p:nvPr/>
        </p:nvCxnSpPr>
        <p:spPr>
          <a:xfrm>
            <a:off x="1752600" y="4325489"/>
            <a:ext cx="9677400" cy="651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37A094C-A349-4B9F-99B4-0C7CC0219B48}"/>
              </a:ext>
            </a:extLst>
          </p:cNvPr>
          <p:cNvCxnSpPr>
            <a:cxnSpLocks/>
            <a:stCxn id="26" idx="6"/>
            <a:endCxn id="56" idx="2"/>
          </p:cNvCxnSpPr>
          <p:nvPr/>
        </p:nvCxnSpPr>
        <p:spPr>
          <a:xfrm>
            <a:off x="3073400" y="6211055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5CA1A1-2F23-4A33-AC59-397FBAEA950E}"/>
              </a:ext>
            </a:extLst>
          </p:cNvPr>
          <p:cNvCxnSpPr>
            <a:cxnSpLocks/>
            <a:stCxn id="15" idx="6"/>
            <a:endCxn id="57" idx="2"/>
          </p:cNvCxnSpPr>
          <p:nvPr/>
        </p:nvCxnSpPr>
        <p:spPr>
          <a:xfrm>
            <a:off x="2501900" y="1488407"/>
            <a:ext cx="1930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r>
              <a:rPr lang="en-CH" dirty="0"/>
              <a:t> </a:t>
            </a:r>
            <a:r>
              <a:rPr lang="fr-CH" dirty="0"/>
              <a:t>M</a:t>
            </a:r>
            <a:r>
              <a:rPr lang="en-CH" dirty="0"/>
              <a:t>o</a:t>
            </a:r>
            <a:r>
              <a:rPr lang="fr-CH" dirty="0"/>
              <a:t>d</a:t>
            </a:r>
            <a:r>
              <a:rPr lang="en-CH" dirty="0"/>
              <a:t>e</a:t>
            </a:r>
            <a:r>
              <a:rPr lang="fr-CH" dirty="0"/>
              <a:t>l</a:t>
            </a:r>
            <a:r>
              <a:rPr lang="en-CH" dirty="0"/>
              <a:t> - G</a:t>
            </a:r>
            <a:r>
              <a:rPr lang="fr-CH" dirty="0"/>
              <a:t>i</a:t>
            </a:r>
            <a:r>
              <a:rPr lang="en-CH" dirty="0"/>
              <a:t>t </a:t>
            </a:r>
            <a:r>
              <a:rPr lang="fr-CH" dirty="0"/>
              <a:t>F</a:t>
            </a:r>
            <a:r>
              <a:rPr lang="en-CH" dirty="0"/>
              <a:t>l</a:t>
            </a:r>
            <a:r>
              <a:rPr lang="fr-CH" dirty="0"/>
              <a:t>o</a:t>
            </a:r>
            <a:r>
              <a:rPr lang="en-CH" dirty="0"/>
              <a:t>w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2E7A9-A919-48EA-856C-794DF44A9D29}"/>
              </a:ext>
            </a:extLst>
          </p:cNvPr>
          <p:cNvSpPr/>
          <p:nvPr/>
        </p:nvSpPr>
        <p:spPr>
          <a:xfrm>
            <a:off x="838200" y="1169774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F5FA7-C688-433F-AF77-A00AD90EBE12}"/>
              </a:ext>
            </a:extLst>
          </p:cNvPr>
          <p:cNvSpPr/>
          <p:nvPr/>
        </p:nvSpPr>
        <p:spPr>
          <a:xfrm>
            <a:off x="838200" y="2114304"/>
            <a:ext cx="914400" cy="637266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H</a:t>
            </a:r>
            <a:r>
              <a:rPr lang="en-CH" dirty="0"/>
              <a:t>o</a:t>
            </a:r>
            <a:r>
              <a:rPr lang="fr-CH" dirty="0"/>
              <a:t>t</a:t>
            </a:r>
            <a:r>
              <a:rPr lang="en-CH" dirty="0"/>
              <a:t>f</a:t>
            </a:r>
            <a:r>
              <a:rPr lang="fr-CH" dirty="0"/>
              <a:t>i</a:t>
            </a:r>
            <a:r>
              <a:rPr lang="en-CH" dirty="0"/>
              <a:t>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C6163-B1AE-44D2-AA5F-D8B946FCC7D5}"/>
              </a:ext>
            </a:extLst>
          </p:cNvPr>
          <p:cNvSpPr/>
          <p:nvPr/>
        </p:nvSpPr>
        <p:spPr>
          <a:xfrm>
            <a:off x="838200" y="3058834"/>
            <a:ext cx="914400" cy="637266"/>
          </a:xfrm>
          <a:prstGeom prst="rect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l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s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3A961-5802-409B-BC3A-6F75E21AC692}"/>
              </a:ext>
            </a:extLst>
          </p:cNvPr>
          <p:cNvSpPr/>
          <p:nvPr/>
        </p:nvSpPr>
        <p:spPr>
          <a:xfrm>
            <a:off x="838200" y="4003364"/>
            <a:ext cx="914400" cy="637266"/>
          </a:xfrm>
          <a:prstGeom prst="rect">
            <a:avLst/>
          </a:prstGeom>
          <a:solidFill>
            <a:srgbClr val="ED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D</a:t>
            </a:r>
            <a:r>
              <a:rPr lang="en-CH" dirty="0"/>
              <a:t>e</a:t>
            </a:r>
            <a:r>
              <a:rPr lang="fr-CH" dirty="0"/>
              <a:t>v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C3719-CDB2-44D3-BA81-BBB835863340}"/>
              </a:ext>
            </a:extLst>
          </p:cNvPr>
          <p:cNvSpPr/>
          <p:nvPr/>
        </p:nvSpPr>
        <p:spPr>
          <a:xfrm>
            <a:off x="838200" y="4947894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r>
              <a:rPr lang="en-CH" dirty="0"/>
              <a:t>1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1A417E-6B1E-4ACC-B4B8-2DDDCBF48031}"/>
              </a:ext>
            </a:extLst>
          </p:cNvPr>
          <p:cNvSpPr/>
          <p:nvPr/>
        </p:nvSpPr>
        <p:spPr>
          <a:xfrm>
            <a:off x="838200" y="5892422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r>
              <a:rPr lang="en-CH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4678A2-ED23-4EF9-84B9-D86FFB478FF2}"/>
              </a:ext>
            </a:extLst>
          </p:cNvPr>
          <p:cNvSpPr/>
          <p:nvPr/>
        </p:nvSpPr>
        <p:spPr>
          <a:xfrm>
            <a:off x="2146300" y="1310607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D1729A-31FB-41C8-8FBF-BE6CA59CCD26}"/>
              </a:ext>
            </a:extLst>
          </p:cNvPr>
          <p:cNvSpPr/>
          <p:nvPr/>
        </p:nvSpPr>
        <p:spPr>
          <a:xfrm>
            <a:off x="3289300" y="2255137"/>
            <a:ext cx="355600" cy="355600"/>
          </a:xfrm>
          <a:prstGeom prst="ellipse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26A884-3DCF-43B4-A7F8-CCB7CC9D6EA9}"/>
              </a:ext>
            </a:extLst>
          </p:cNvPr>
          <p:cNvSpPr/>
          <p:nvPr/>
        </p:nvSpPr>
        <p:spPr>
          <a:xfrm>
            <a:off x="2717800" y="4146002"/>
            <a:ext cx="355600" cy="355600"/>
          </a:xfrm>
          <a:prstGeom prst="ellipse">
            <a:avLst/>
          </a:prstGeom>
          <a:solidFill>
            <a:srgbClr val="ED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0D649A-4F4E-46F4-AA74-F05B261BDEA6}"/>
              </a:ext>
            </a:extLst>
          </p:cNvPr>
          <p:cNvSpPr/>
          <p:nvPr/>
        </p:nvSpPr>
        <p:spPr>
          <a:xfrm>
            <a:off x="2717800" y="603325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8C4708-81C6-4FB0-994D-FFC4AEF74BF5}"/>
              </a:ext>
            </a:extLst>
          </p:cNvPr>
          <p:cNvSpPr/>
          <p:nvPr/>
        </p:nvSpPr>
        <p:spPr>
          <a:xfrm>
            <a:off x="3289300" y="4146002"/>
            <a:ext cx="355600" cy="355600"/>
          </a:xfrm>
          <a:prstGeom prst="ellipse">
            <a:avLst/>
          </a:prstGeom>
          <a:solidFill>
            <a:srgbClr val="ED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F49FEE-FAA5-4FDB-BFED-B7F86BA61CF8}"/>
              </a:ext>
            </a:extLst>
          </p:cNvPr>
          <p:cNvSpPr/>
          <p:nvPr/>
        </p:nvSpPr>
        <p:spPr>
          <a:xfrm>
            <a:off x="3860800" y="603325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86F819-A532-4AEB-922E-535D8175FDD0}"/>
              </a:ext>
            </a:extLst>
          </p:cNvPr>
          <p:cNvSpPr/>
          <p:nvPr/>
        </p:nvSpPr>
        <p:spPr>
          <a:xfrm>
            <a:off x="4432300" y="1310607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4AF2ED-5B08-4669-A7E3-F7637A479EC8}"/>
              </a:ext>
            </a:extLst>
          </p:cNvPr>
          <p:cNvSpPr/>
          <p:nvPr/>
        </p:nvSpPr>
        <p:spPr>
          <a:xfrm>
            <a:off x="4432300" y="4146002"/>
            <a:ext cx="355600" cy="355600"/>
          </a:xfrm>
          <a:prstGeom prst="ellipse">
            <a:avLst/>
          </a:prstGeom>
          <a:solidFill>
            <a:srgbClr val="ED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C3F88AA-451A-407D-BF99-A9F7458D7D2F}"/>
              </a:ext>
            </a:extLst>
          </p:cNvPr>
          <p:cNvSpPr/>
          <p:nvPr/>
        </p:nvSpPr>
        <p:spPr>
          <a:xfrm>
            <a:off x="4432300" y="5087466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D46A2C8-2642-45BB-AEA5-81317C779C72}"/>
              </a:ext>
            </a:extLst>
          </p:cNvPr>
          <p:cNvSpPr/>
          <p:nvPr/>
        </p:nvSpPr>
        <p:spPr>
          <a:xfrm>
            <a:off x="5003800" y="5088727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D2E586-1A24-4C71-8406-A8464E679555}"/>
              </a:ext>
            </a:extLst>
          </p:cNvPr>
          <p:cNvSpPr/>
          <p:nvPr/>
        </p:nvSpPr>
        <p:spPr>
          <a:xfrm>
            <a:off x="5003800" y="603325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90C05D-918E-48DF-9975-491BEEBFBECE}"/>
              </a:ext>
            </a:extLst>
          </p:cNvPr>
          <p:cNvSpPr/>
          <p:nvPr/>
        </p:nvSpPr>
        <p:spPr>
          <a:xfrm>
            <a:off x="5575300" y="4146002"/>
            <a:ext cx="355600" cy="355600"/>
          </a:xfrm>
          <a:prstGeom prst="ellipse">
            <a:avLst/>
          </a:prstGeom>
          <a:solidFill>
            <a:srgbClr val="ED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1537A9-0341-48FF-A7CA-536699242223}"/>
              </a:ext>
            </a:extLst>
          </p:cNvPr>
          <p:cNvSpPr/>
          <p:nvPr/>
        </p:nvSpPr>
        <p:spPr>
          <a:xfrm>
            <a:off x="5575300" y="603325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7C3375-B296-43D6-956D-BA00B87BCF74}"/>
              </a:ext>
            </a:extLst>
          </p:cNvPr>
          <p:cNvSpPr/>
          <p:nvPr/>
        </p:nvSpPr>
        <p:spPr>
          <a:xfrm>
            <a:off x="7292340" y="1307771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7923D5A-2ACD-4369-9CD9-6D1B28A104B9}"/>
              </a:ext>
            </a:extLst>
          </p:cNvPr>
          <p:cNvSpPr/>
          <p:nvPr/>
        </p:nvSpPr>
        <p:spPr>
          <a:xfrm>
            <a:off x="9004300" y="4146002"/>
            <a:ext cx="355600" cy="355600"/>
          </a:xfrm>
          <a:prstGeom prst="ellipse">
            <a:avLst/>
          </a:prstGeom>
          <a:solidFill>
            <a:srgbClr val="ED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2A50D83-ACF0-45E3-8516-1904794968A6}"/>
              </a:ext>
            </a:extLst>
          </p:cNvPr>
          <p:cNvCxnSpPr>
            <a:cxnSpLocks/>
            <a:stCxn id="105" idx="4"/>
            <a:endCxn id="143" idx="0"/>
          </p:cNvCxnSpPr>
          <p:nvPr/>
        </p:nvCxnSpPr>
        <p:spPr>
          <a:xfrm>
            <a:off x="7470140" y="1663371"/>
            <a:ext cx="0" cy="1547527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B6E3587-C8A3-496A-AD28-DC94E203D202}"/>
              </a:ext>
            </a:extLst>
          </p:cNvPr>
          <p:cNvSpPr/>
          <p:nvPr/>
        </p:nvSpPr>
        <p:spPr>
          <a:xfrm>
            <a:off x="6718300" y="3210898"/>
            <a:ext cx="355600" cy="355600"/>
          </a:xfrm>
          <a:prstGeom prst="ellipse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BDAC990-4CC7-4581-8AF4-9ABC96598FFD}"/>
              </a:ext>
            </a:extLst>
          </p:cNvPr>
          <p:cNvSpPr/>
          <p:nvPr/>
        </p:nvSpPr>
        <p:spPr>
          <a:xfrm>
            <a:off x="7292340" y="3210898"/>
            <a:ext cx="355600" cy="355600"/>
          </a:xfrm>
          <a:prstGeom prst="ellipse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4CAC50E-14EE-4111-A743-891CC966DEC8}"/>
              </a:ext>
            </a:extLst>
          </p:cNvPr>
          <p:cNvCxnSpPr>
            <a:stCxn id="140" idx="6"/>
            <a:endCxn id="143" idx="2"/>
          </p:cNvCxnSpPr>
          <p:nvPr/>
        </p:nvCxnSpPr>
        <p:spPr>
          <a:xfrm>
            <a:off x="7073900" y="3388698"/>
            <a:ext cx="21844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66951A6-B758-4703-8ECB-0111769DB5EA}"/>
              </a:ext>
            </a:extLst>
          </p:cNvPr>
          <p:cNvCxnSpPr>
            <a:cxnSpLocks/>
            <a:stCxn id="15" idx="4"/>
            <a:endCxn id="22" idx="2"/>
          </p:cNvCxnSpPr>
          <p:nvPr/>
        </p:nvCxnSpPr>
        <p:spPr>
          <a:xfrm>
            <a:off x="2324100" y="1666207"/>
            <a:ext cx="965200" cy="766730"/>
          </a:xfrm>
          <a:prstGeom prst="line">
            <a:avLst/>
          </a:prstGeom>
          <a:ln w="25400">
            <a:solidFill>
              <a:srgbClr val="75707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EAC9318-8F11-40EF-A9FB-00E690E0ED14}"/>
              </a:ext>
            </a:extLst>
          </p:cNvPr>
          <p:cNvCxnSpPr>
            <a:cxnSpLocks/>
            <a:stCxn id="15" idx="4"/>
            <a:endCxn id="23" idx="1"/>
          </p:cNvCxnSpPr>
          <p:nvPr/>
        </p:nvCxnSpPr>
        <p:spPr>
          <a:xfrm>
            <a:off x="2324100" y="1666207"/>
            <a:ext cx="445776" cy="2531871"/>
          </a:xfrm>
          <a:prstGeom prst="line">
            <a:avLst/>
          </a:prstGeom>
          <a:ln w="25400">
            <a:solidFill>
              <a:srgbClr val="75707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E19A79A-BE47-44AC-94C7-247B679FC337}"/>
              </a:ext>
            </a:extLst>
          </p:cNvPr>
          <p:cNvCxnSpPr>
            <a:stCxn id="23" idx="4"/>
            <a:endCxn id="26" idx="0"/>
          </p:cNvCxnSpPr>
          <p:nvPr/>
        </p:nvCxnSpPr>
        <p:spPr>
          <a:xfrm>
            <a:off x="2895600" y="4501602"/>
            <a:ext cx="0" cy="1531653"/>
          </a:xfrm>
          <a:prstGeom prst="line">
            <a:avLst/>
          </a:prstGeom>
          <a:ln w="25400">
            <a:solidFill>
              <a:srgbClr val="75707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371570C-C5C1-4B04-B238-59BEA48D3DC0}"/>
              </a:ext>
            </a:extLst>
          </p:cNvPr>
          <p:cNvCxnSpPr>
            <a:stCxn id="29" idx="4"/>
            <a:endCxn id="60" idx="2"/>
          </p:cNvCxnSpPr>
          <p:nvPr/>
        </p:nvCxnSpPr>
        <p:spPr>
          <a:xfrm>
            <a:off x="3467100" y="4501602"/>
            <a:ext cx="965200" cy="763664"/>
          </a:xfrm>
          <a:prstGeom prst="line">
            <a:avLst/>
          </a:prstGeom>
          <a:ln w="25400">
            <a:solidFill>
              <a:srgbClr val="75707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2A84AF8-6E7A-4638-A233-3C4A7E4ED6DE}"/>
              </a:ext>
            </a:extLst>
          </p:cNvPr>
          <p:cNvCxnSpPr>
            <a:stCxn id="60" idx="6"/>
            <a:endCxn id="66" idx="2"/>
          </p:cNvCxnSpPr>
          <p:nvPr/>
        </p:nvCxnSpPr>
        <p:spPr>
          <a:xfrm>
            <a:off x="4787900" y="5265266"/>
            <a:ext cx="215900" cy="1261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00C91D4-FB1F-4CA3-9FDF-2B019DD74070}"/>
              </a:ext>
            </a:extLst>
          </p:cNvPr>
          <p:cNvCxnSpPr>
            <a:stCxn id="66" idx="6"/>
            <a:endCxn id="71" idx="2"/>
          </p:cNvCxnSpPr>
          <p:nvPr/>
        </p:nvCxnSpPr>
        <p:spPr>
          <a:xfrm flipV="1">
            <a:off x="5359400" y="4323802"/>
            <a:ext cx="215900" cy="942725"/>
          </a:xfrm>
          <a:prstGeom prst="line">
            <a:avLst/>
          </a:prstGeom>
          <a:ln w="25400">
            <a:solidFill>
              <a:srgbClr val="75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4ED6F6-BB43-43AC-8965-72B126CF1E5C}"/>
              </a:ext>
            </a:extLst>
          </p:cNvPr>
          <p:cNvCxnSpPr>
            <a:cxnSpLocks/>
            <a:stCxn id="71" idx="0"/>
            <a:endCxn id="140" idx="2"/>
          </p:cNvCxnSpPr>
          <p:nvPr/>
        </p:nvCxnSpPr>
        <p:spPr>
          <a:xfrm flipV="1">
            <a:off x="5753100" y="3388698"/>
            <a:ext cx="965200" cy="757304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005F1BA-71D7-43B8-8229-5AEEEBF56D19}"/>
              </a:ext>
            </a:extLst>
          </p:cNvPr>
          <p:cNvCxnSpPr>
            <a:cxnSpLocks/>
            <a:stCxn id="143" idx="6"/>
            <a:endCxn id="107" idx="1"/>
          </p:cNvCxnSpPr>
          <p:nvPr/>
        </p:nvCxnSpPr>
        <p:spPr>
          <a:xfrm>
            <a:off x="7647940" y="3388698"/>
            <a:ext cx="1408436" cy="80938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D31E4A8-AE07-4900-96F5-289BDD61EDE4}"/>
              </a:ext>
            </a:extLst>
          </p:cNvPr>
          <p:cNvCxnSpPr>
            <a:cxnSpLocks/>
            <a:stCxn id="22" idx="6"/>
            <a:endCxn id="57" idx="3"/>
          </p:cNvCxnSpPr>
          <p:nvPr/>
        </p:nvCxnSpPr>
        <p:spPr>
          <a:xfrm flipV="1">
            <a:off x="3644900" y="1614131"/>
            <a:ext cx="839476" cy="818806"/>
          </a:xfrm>
          <a:prstGeom prst="line">
            <a:avLst/>
          </a:prstGeom>
          <a:ln w="25400">
            <a:solidFill>
              <a:srgbClr val="75707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252DE4-C89C-4060-8461-E87DDC45B517}"/>
              </a:ext>
            </a:extLst>
          </p:cNvPr>
          <p:cNvCxnSpPr>
            <a:cxnSpLocks/>
            <a:stCxn id="22" idx="6"/>
            <a:endCxn id="59" idx="1"/>
          </p:cNvCxnSpPr>
          <p:nvPr/>
        </p:nvCxnSpPr>
        <p:spPr>
          <a:xfrm>
            <a:off x="3644900" y="2432937"/>
            <a:ext cx="839476" cy="1765141"/>
          </a:xfrm>
          <a:prstGeom prst="line">
            <a:avLst/>
          </a:prstGeom>
          <a:ln w="25400">
            <a:solidFill>
              <a:srgbClr val="75707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6DCA2B4-30BD-40B3-B354-EA398D2103A9}"/>
              </a:ext>
            </a:extLst>
          </p:cNvPr>
          <p:cNvCxnSpPr>
            <a:cxnSpLocks/>
            <a:stCxn id="57" idx="6"/>
            <a:endCxn id="105" idx="2"/>
          </p:cNvCxnSpPr>
          <p:nvPr/>
        </p:nvCxnSpPr>
        <p:spPr>
          <a:xfrm flipV="1">
            <a:off x="4787900" y="1485571"/>
            <a:ext cx="2504440" cy="2836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D1FB5B-70A2-49E8-B094-7C203A63F895}"/>
              </a:ext>
            </a:extLst>
          </p:cNvPr>
          <p:cNvCxnSpPr>
            <a:cxnSpLocks/>
            <a:stCxn id="56" idx="6"/>
            <a:endCxn id="68" idx="2"/>
          </p:cNvCxnSpPr>
          <p:nvPr/>
        </p:nvCxnSpPr>
        <p:spPr>
          <a:xfrm>
            <a:off x="4216400" y="6211055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0C11F52-08EE-4554-A675-23D34BB1DBD4}"/>
              </a:ext>
            </a:extLst>
          </p:cNvPr>
          <p:cNvCxnSpPr>
            <a:cxnSpLocks/>
            <a:stCxn id="68" idx="6"/>
            <a:endCxn id="74" idx="2"/>
          </p:cNvCxnSpPr>
          <p:nvPr/>
        </p:nvCxnSpPr>
        <p:spPr>
          <a:xfrm>
            <a:off x="5359400" y="6211055"/>
            <a:ext cx="2159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96FD035-497F-42D4-8F2B-577A60CA2DEF}"/>
              </a:ext>
            </a:extLst>
          </p:cNvPr>
          <p:cNvCxnSpPr>
            <a:cxnSpLocks/>
            <a:stCxn id="71" idx="6"/>
            <a:endCxn id="107" idx="2"/>
          </p:cNvCxnSpPr>
          <p:nvPr/>
        </p:nvCxnSpPr>
        <p:spPr>
          <a:xfrm>
            <a:off x="5930900" y="4323802"/>
            <a:ext cx="3073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86F4E6B-CA56-464A-B373-8398AACE486F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>
            <a:off x="4787900" y="4323802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398BAF4-A61F-4416-ABF3-DF1FED9E22C9}"/>
              </a:ext>
            </a:extLst>
          </p:cNvPr>
          <p:cNvCxnSpPr>
            <a:cxnSpLocks/>
            <a:stCxn id="29" idx="6"/>
            <a:endCxn id="59" idx="2"/>
          </p:cNvCxnSpPr>
          <p:nvPr/>
        </p:nvCxnSpPr>
        <p:spPr>
          <a:xfrm>
            <a:off x="3644900" y="4323802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9D2BBE0-A078-4D04-BD0C-FCBFD4088412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3073400" y="4323802"/>
            <a:ext cx="2159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6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1B51-4B9F-4E0B-85C8-C076F8DA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fr-CH" dirty="0"/>
              <a:t>r</a:t>
            </a:r>
            <a:r>
              <a:rPr lang="en-CH" dirty="0"/>
              <a:t>a</a:t>
            </a:r>
            <a:r>
              <a:rPr lang="fr-CH" dirty="0"/>
              <a:t>n</a:t>
            </a:r>
            <a:r>
              <a:rPr lang="en-CH" dirty="0"/>
              <a:t>c</a:t>
            </a:r>
            <a:r>
              <a:rPr lang="fr-CH" dirty="0"/>
              <a:t>h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 </a:t>
            </a:r>
            <a:r>
              <a:rPr lang="fr-CH" dirty="0"/>
              <a:t>M</a:t>
            </a:r>
            <a:r>
              <a:rPr lang="en-CH" dirty="0"/>
              <a:t>o</a:t>
            </a:r>
            <a:r>
              <a:rPr lang="fr-CH" dirty="0"/>
              <a:t>d</a:t>
            </a:r>
            <a:r>
              <a:rPr lang="en-CH" dirty="0"/>
              <a:t>e</a:t>
            </a:r>
            <a:r>
              <a:rPr lang="fr-CH" dirty="0"/>
              <a:t>l</a:t>
            </a:r>
            <a:r>
              <a:rPr lang="en-CH" dirty="0"/>
              <a:t> - </a:t>
            </a:r>
            <a:r>
              <a:rPr lang="fr-CH" dirty="0"/>
              <a:t>E</a:t>
            </a:r>
            <a:r>
              <a:rPr lang="en-CH" dirty="0"/>
              <a:t>x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c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0706-DD89-4B95-9988-0CA562FB2F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H" dirty="0"/>
              <a:t>D</a:t>
            </a:r>
            <a:r>
              <a:rPr lang="fr-CH" dirty="0"/>
              <a:t>e</a:t>
            </a:r>
            <a:r>
              <a:rPr lang="en-CH" dirty="0"/>
              <a:t>f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y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r </a:t>
            </a:r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r>
              <a:rPr lang="en-CH" dirty="0"/>
              <a:t> </a:t>
            </a:r>
            <a:r>
              <a:rPr lang="fr-CH" dirty="0"/>
              <a:t>m</a:t>
            </a:r>
            <a:r>
              <a:rPr lang="en-CH" dirty="0"/>
              <a:t>o</a:t>
            </a:r>
            <a:r>
              <a:rPr lang="fr-CH" dirty="0"/>
              <a:t>d</a:t>
            </a:r>
            <a:r>
              <a:rPr lang="en-CH" dirty="0"/>
              <a:t>e</a:t>
            </a:r>
            <a:r>
              <a:rPr lang="fr-CH" dirty="0"/>
              <a:t>l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7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</a:t>
            </a:r>
            <a:r>
              <a:rPr lang="en-CH" dirty="0"/>
              <a:t>c</a:t>
            </a:r>
            <a:r>
              <a:rPr lang="fr-CH" dirty="0"/>
              <a:t>r</a:t>
            </a:r>
            <a:r>
              <a:rPr lang="en-CH" dirty="0"/>
              <a:t>u</a:t>
            </a:r>
            <a:r>
              <a:rPr lang="fr-CH" dirty="0"/>
              <a:t>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3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F45-218E-423A-BAF1-C3ED34A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en-CH" dirty="0"/>
              <a:t>S</a:t>
            </a:r>
            <a:r>
              <a:rPr lang="fr-CH" dirty="0"/>
              <a:t>c</a:t>
            </a:r>
            <a:r>
              <a:rPr lang="en-CH" dirty="0"/>
              <a:t>r</a:t>
            </a:r>
            <a:r>
              <a:rPr lang="fr-CH" dirty="0"/>
              <a:t>u</a:t>
            </a:r>
            <a:r>
              <a:rPr lang="en-CH" dirty="0"/>
              <a:t>m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926DDC-F559-40AE-97C0-16E41AAD14D1}"/>
              </a:ext>
            </a:extLst>
          </p:cNvPr>
          <p:cNvGrpSpPr/>
          <p:nvPr/>
        </p:nvGrpSpPr>
        <p:grpSpPr>
          <a:xfrm>
            <a:off x="838200" y="1169646"/>
            <a:ext cx="2714625" cy="2075540"/>
            <a:chOff x="838200" y="2391230"/>
            <a:chExt cx="2714625" cy="20755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EA14BF-4000-4B4E-A8EF-75551FE55E80}"/>
                </a:ext>
              </a:extLst>
            </p:cNvPr>
            <p:cNvSpPr/>
            <p:nvPr/>
          </p:nvSpPr>
          <p:spPr>
            <a:xfrm>
              <a:off x="838200" y="3550626"/>
              <a:ext cx="1727821" cy="438150"/>
            </a:xfrm>
            <a:prstGeom prst="rect">
              <a:avLst/>
            </a:prstGeom>
            <a:solidFill>
              <a:srgbClr val="F08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User Story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32FAD0-2155-434E-BA85-43D862B06A07}"/>
                </a:ext>
              </a:extLst>
            </p:cNvPr>
            <p:cNvSpPr/>
            <p:nvPr/>
          </p:nvSpPr>
          <p:spPr>
            <a:xfrm>
              <a:off x="838200" y="3072633"/>
              <a:ext cx="1727821" cy="438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F</a:t>
              </a:r>
              <a:r>
                <a:rPr lang="en-CH" dirty="0"/>
                <a:t>e</a:t>
              </a:r>
              <a:r>
                <a:rPr lang="fr-CH" dirty="0"/>
                <a:t>a</a:t>
              </a:r>
              <a:r>
                <a:rPr lang="en-CH" dirty="0" err="1"/>
                <a:t>ture</a:t>
              </a:r>
              <a:r>
                <a:rPr lang="fr-CH" dirty="0"/>
                <a:t>s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E1157D-0B46-40AA-93FA-DAA0A124B984}"/>
                </a:ext>
              </a:extLst>
            </p:cNvPr>
            <p:cNvSpPr/>
            <p:nvPr/>
          </p:nvSpPr>
          <p:spPr>
            <a:xfrm>
              <a:off x="838202" y="2391230"/>
              <a:ext cx="2714623" cy="637266"/>
            </a:xfrm>
            <a:prstGeom prst="rect">
              <a:avLst/>
            </a:prstGeom>
            <a:solidFill>
              <a:srgbClr val="DC5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P</a:t>
              </a:r>
              <a:r>
                <a:rPr lang="fr-CH" dirty="0"/>
                <a:t>r</a:t>
              </a:r>
              <a:r>
                <a:rPr lang="en-CH" dirty="0"/>
                <a:t>o</a:t>
              </a:r>
              <a:r>
                <a:rPr lang="fr-CH" dirty="0"/>
                <a:t>d</a:t>
              </a:r>
              <a:r>
                <a:rPr lang="en-CH" dirty="0"/>
                <a:t>u</a:t>
              </a:r>
              <a:r>
                <a:rPr lang="fr-CH" dirty="0"/>
                <a:t>c</a:t>
              </a:r>
              <a:r>
                <a:rPr lang="en-CH" dirty="0"/>
                <a:t>t </a:t>
              </a:r>
              <a:r>
                <a:rPr lang="fr-CH" dirty="0"/>
                <a:t>B</a:t>
              </a:r>
              <a:r>
                <a:rPr lang="en-CH" dirty="0"/>
                <a:t>a</a:t>
              </a:r>
              <a:r>
                <a:rPr lang="fr-CH" dirty="0"/>
                <a:t>c</a:t>
              </a:r>
              <a:r>
                <a:rPr lang="en-CH" dirty="0"/>
                <a:t>k</a:t>
              </a:r>
              <a:r>
                <a:rPr lang="fr-CH" dirty="0"/>
                <a:t>l</a:t>
              </a:r>
              <a:r>
                <a:rPr lang="en-CH" dirty="0"/>
                <a:t>o</a:t>
              </a:r>
              <a:r>
                <a:rPr lang="fr-CH" dirty="0"/>
                <a:t>g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10941E-9D9A-4658-A6BF-EBBA271BB1B1}"/>
                </a:ext>
              </a:extLst>
            </p:cNvPr>
            <p:cNvSpPr/>
            <p:nvPr/>
          </p:nvSpPr>
          <p:spPr>
            <a:xfrm>
              <a:off x="2619975" y="3072633"/>
              <a:ext cx="932850" cy="438150"/>
            </a:xfrm>
            <a:prstGeom prst="rect">
              <a:avLst/>
            </a:prstGeom>
            <a:solidFill>
              <a:srgbClr val="75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B</a:t>
              </a:r>
              <a:r>
                <a:rPr lang="en-CH" dirty="0"/>
                <a:t>u</a:t>
              </a:r>
              <a:r>
                <a:rPr lang="fr-CH" dirty="0"/>
                <a:t>g</a:t>
              </a:r>
              <a:r>
                <a:rPr lang="en-CH" dirty="0"/>
                <a:t>s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D3009C-3D2D-4388-8FCA-C897BE9FADDD}"/>
                </a:ext>
              </a:extLst>
            </p:cNvPr>
            <p:cNvSpPr/>
            <p:nvPr/>
          </p:nvSpPr>
          <p:spPr>
            <a:xfrm>
              <a:off x="838200" y="4028619"/>
              <a:ext cx="1727820" cy="438151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T</a:t>
              </a:r>
              <a:r>
                <a:rPr lang="fr-CH" dirty="0"/>
                <a:t>a</a:t>
              </a:r>
              <a:r>
                <a:rPr lang="en-CH" dirty="0"/>
                <a:t>s</a:t>
              </a:r>
              <a:r>
                <a:rPr lang="fr-CH" dirty="0"/>
                <a:t>k</a:t>
              </a:r>
              <a:endParaRPr lang="en-US" dirty="0"/>
            </a:p>
          </p:txBody>
        </p:sp>
      </p:grp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67338F3-204D-49F9-92A8-CC54367A00A3}"/>
              </a:ext>
            </a:extLst>
          </p:cNvPr>
          <p:cNvSpPr/>
          <p:nvPr/>
        </p:nvSpPr>
        <p:spPr>
          <a:xfrm rot="5400000">
            <a:off x="1752599" y="3742454"/>
            <a:ext cx="885825" cy="258918"/>
          </a:xfrm>
          <a:prstGeom prst="rightArrow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8D7D6A-E31C-497C-AB90-E2A34911F7F8}"/>
              </a:ext>
            </a:extLst>
          </p:cNvPr>
          <p:cNvSpPr/>
          <p:nvPr/>
        </p:nvSpPr>
        <p:spPr>
          <a:xfrm>
            <a:off x="1447800" y="4419077"/>
            <a:ext cx="1495425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Sprint</a:t>
            </a:r>
          </a:p>
          <a:p>
            <a:pPr algn="ctr"/>
            <a:r>
              <a:rPr lang="en-CH" dirty="0"/>
              <a:t>Planning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BF15DC-BE6F-4C96-9C43-771936EFF52C}"/>
              </a:ext>
            </a:extLst>
          </p:cNvPr>
          <p:cNvSpPr/>
          <p:nvPr/>
        </p:nvSpPr>
        <p:spPr>
          <a:xfrm>
            <a:off x="8006725" y="4397232"/>
            <a:ext cx="1495425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Sprint</a:t>
            </a:r>
          </a:p>
          <a:p>
            <a:pPr algn="ctr"/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v</a:t>
            </a:r>
            <a:r>
              <a:rPr lang="en-CH" dirty="0" err="1"/>
              <a:t>i</a:t>
            </a:r>
            <a:r>
              <a:rPr lang="fr-CH" dirty="0"/>
              <a:t>e</a:t>
            </a:r>
            <a:r>
              <a:rPr lang="en-CH" dirty="0"/>
              <a:t>w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340C0F-EA34-4E2E-B91F-4612C151A1E3}"/>
              </a:ext>
            </a:extLst>
          </p:cNvPr>
          <p:cNvSpPr/>
          <p:nvPr/>
        </p:nvSpPr>
        <p:spPr>
          <a:xfrm>
            <a:off x="5724525" y="5504261"/>
            <a:ext cx="1495425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</a:t>
            </a:r>
          </a:p>
          <a:p>
            <a:pPr algn="ctr"/>
            <a:r>
              <a:rPr lang="en-CH" dirty="0"/>
              <a:t>Retrospective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0EB8FD-752A-4BED-9D67-4A9B94F2ACB1}"/>
              </a:ext>
            </a:extLst>
          </p:cNvPr>
          <p:cNvSpPr/>
          <p:nvPr/>
        </p:nvSpPr>
        <p:spPr>
          <a:xfrm>
            <a:off x="6424613" y="2829554"/>
            <a:ext cx="1495425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Daily </a:t>
            </a:r>
          </a:p>
          <a:p>
            <a:pPr algn="ctr"/>
            <a:r>
              <a:rPr lang="en-CH" dirty="0"/>
              <a:t>Scrum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43E020E-953A-4BC5-9661-09D671BEE2FE}"/>
              </a:ext>
            </a:extLst>
          </p:cNvPr>
          <p:cNvSpPr/>
          <p:nvPr/>
        </p:nvSpPr>
        <p:spPr>
          <a:xfrm>
            <a:off x="3086400" y="4608251"/>
            <a:ext cx="624248" cy="258918"/>
          </a:xfrm>
          <a:prstGeom prst="rightArrow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F22CD72-122F-4AD8-950F-8BFC45F28E3E}"/>
              </a:ext>
            </a:extLst>
          </p:cNvPr>
          <p:cNvSpPr/>
          <p:nvPr/>
        </p:nvSpPr>
        <p:spPr>
          <a:xfrm>
            <a:off x="7239302" y="4608251"/>
            <a:ext cx="624248" cy="258918"/>
          </a:xfrm>
          <a:prstGeom prst="rightArrow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0CF707-1BF7-4AF5-8A58-A0D69047667F}"/>
              </a:ext>
            </a:extLst>
          </p:cNvPr>
          <p:cNvSpPr/>
          <p:nvPr/>
        </p:nvSpPr>
        <p:spPr>
          <a:xfrm>
            <a:off x="3853823" y="4419077"/>
            <a:ext cx="1165853" cy="637266"/>
          </a:xfrm>
          <a:prstGeom prst="rect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 </a:t>
            </a:r>
            <a:r>
              <a:rPr lang="fr-CH" dirty="0"/>
              <a:t>B</a:t>
            </a:r>
            <a:r>
              <a:rPr lang="en-CH" dirty="0"/>
              <a:t>a</a:t>
            </a:r>
            <a:r>
              <a:rPr lang="fr-CH" dirty="0"/>
              <a:t>c</a:t>
            </a:r>
            <a:r>
              <a:rPr lang="en-CH" dirty="0"/>
              <a:t>k</a:t>
            </a:r>
            <a:r>
              <a:rPr lang="fr-CH" dirty="0"/>
              <a:t>l</a:t>
            </a:r>
            <a:r>
              <a:rPr lang="en-CH" dirty="0"/>
              <a:t>o</a:t>
            </a:r>
            <a:r>
              <a:rPr lang="fr-CH" dirty="0"/>
              <a:t>g</a:t>
            </a:r>
            <a:endParaRPr lang="en-U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3295117-28BF-4998-8673-0022679B92DC}"/>
              </a:ext>
            </a:extLst>
          </p:cNvPr>
          <p:cNvSpPr/>
          <p:nvPr/>
        </p:nvSpPr>
        <p:spPr>
          <a:xfrm>
            <a:off x="5162851" y="4626355"/>
            <a:ext cx="624248" cy="258918"/>
          </a:xfrm>
          <a:prstGeom prst="rightArrow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85B024-7D01-46A5-9C9E-30FC84D31F11}"/>
              </a:ext>
            </a:extLst>
          </p:cNvPr>
          <p:cNvSpPr/>
          <p:nvPr/>
        </p:nvSpPr>
        <p:spPr>
          <a:xfrm>
            <a:off x="5930274" y="4437181"/>
            <a:ext cx="1165853" cy="637266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</a:t>
            </a:r>
            <a:endParaRPr lang="en-US" dirty="0"/>
          </a:p>
        </p:txBody>
      </p:sp>
      <p:pic>
        <p:nvPicPr>
          <p:cNvPr id="61" name="Graphic 60" descr="Refresh RTL">
            <a:extLst>
              <a:ext uri="{FF2B5EF4-FFF2-40B4-BE49-F238E27FC236}">
                <a16:creationId xmlns:a16="http://schemas.microsoft.com/office/drawing/2014/main" id="{27EB9468-EA40-415B-9F30-BF2A0932B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72151" y="3133725"/>
            <a:ext cx="1400175" cy="140017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D7076C8-E928-4340-B3E3-E96CDBDAB4DE}"/>
              </a:ext>
            </a:extLst>
          </p:cNvPr>
          <p:cNvSpPr/>
          <p:nvPr/>
        </p:nvSpPr>
        <p:spPr>
          <a:xfrm>
            <a:off x="10412748" y="4397232"/>
            <a:ext cx="1165853" cy="637266"/>
          </a:xfrm>
          <a:prstGeom prst="rect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P</a:t>
            </a:r>
            <a:r>
              <a:rPr lang="en-CH" dirty="0"/>
              <a:t>r</a:t>
            </a:r>
            <a:r>
              <a:rPr lang="fr-CH" dirty="0"/>
              <a:t>o</a:t>
            </a:r>
            <a:r>
              <a:rPr lang="en-CH" dirty="0"/>
              <a:t>d</a:t>
            </a:r>
            <a:r>
              <a:rPr lang="fr-CH" dirty="0"/>
              <a:t>u</a:t>
            </a:r>
            <a:r>
              <a:rPr lang="en-CH" dirty="0"/>
              <a:t>c</a:t>
            </a:r>
            <a:r>
              <a:rPr lang="fr-CH" dirty="0"/>
              <a:t>t</a:t>
            </a:r>
            <a:endParaRPr lang="en-US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7DEABBE7-A9A1-4270-9041-DD83ABE20788}"/>
              </a:ext>
            </a:extLst>
          </p:cNvPr>
          <p:cNvSpPr/>
          <p:nvPr/>
        </p:nvSpPr>
        <p:spPr>
          <a:xfrm>
            <a:off x="9645325" y="4594985"/>
            <a:ext cx="624248" cy="258918"/>
          </a:xfrm>
          <a:prstGeom prst="rightArrow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Bent-Up 64">
            <a:extLst>
              <a:ext uri="{FF2B5EF4-FFF2-40B4-BE49-F238E27FC236}">
                <a16:creationId xmlns:a16="http://schemas.microsoft.com/office/drawing/2014/main" id="{100F4986-2866-4EB1-97C4-A0376D5953B2}"/>
              </a:ext>
            </a:extLst>
          </p:cNvPr>
          <p:cNvSpPr/>
          <p:nvPr/>
        </p:nvSpPr>
        <p:spPr>
          <a:xfrm rot="5400000" flipV="1">
            <a:off x="7629141" y="4729516"/>
            <a:ext cx="850392" cy="1573525"/>
          </a:xfrm>
          <a:prstGeom prst="bentUpArrow">
            <a:avLst>
              <a:gd name="adj1" fmla="val 13798"/>
              <a:gd name="adj2" fmla="val 12120"/>
              <a:gd name="adj3" fmla="val 171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F9A03772-30B7-41A8-B243-48D5E4B40A25}"/>
              </a:ext>
            </a:extLst>
          </p:cNvPr>
          <p:cNvSpPr/>
          <p:nvPr/>
        </p:nvSpPr>
        <p:spPr>
          <a:xfrm rot="10800000" flipV="1">
            <a:off x="2066052" y="5179220"/>
            <a:ext cx="3582274" cy="718564"/>
          </a:xfrm>
          <a:prstGeom prst="bentUpArrow">
            <a:avLst>
              <a:gd name="adj1" fmla="val 16039"/>
              <a:gd name="adj2" fmla="val 18840"/>
              <a:gd name="adj3" fmla="val 261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59" grpId="0" animBg="1"/>
      <p:bldP spid="62" grpId="0" animBg="1"/>
      <p:bldP spid="63" grpId="0" animBg="1"/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DC98-BBB2-44D5-9EB2-CBEB9AB2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</a:t>
            </a:r>
            <a:r>
              <a:rPr lang="en-CH" dirty="0" err="1"/>
              <a:t>gile</a:t>
            </a:r>
            <a:r>
              <a:rPr lang="en-CH" dirty="0"/>
              <a:t>– </a:t>
            </a:r>
            <a:r>
              <a:rPr lang="fr-CH" dirty="0"/>
              <a:t>E</a:t>
            </a:r>
            <a:r>
              <a:rPr lang="en-CH" dirty="0"/>
              <a:t>x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c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434F-0F70-4583-A4C7-3C6AAE7D5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H" dirty="0"/>
              <a:t>D</a:t>
            </a:r>
            <a:r>
              <a:rPr lang="fr-CH" dirty="0"/>
              <a:t>e</a:t>
            </a:r>
            <a:r>
              <a:rPr lang="en-CH" dirty="0"/>
              <a:t>f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y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r </a:t>
            </a:r>
            <a:r>
              <a:rPr lang="fr-CH" dirty="0"/>
              <a:t>p</a:t>
            </a:r>
            <a:r>
              <a:rPr lang="en-CH" dirty="0"/>
              <a:t>r</a:t>
            </a:r>
            <a:r>
              <a:rPr lang="fr-CH" dirty="0"/>
              <a:t>o</a:t>
            </a:r>
            <a:r>
              <a:rPr lang="en-CH" dirty="0"/>
              <a:t>c</a:t>
            </a:r>
            <a:r>
              <a:rPr lang="fr-CH" dirty="0"/>
              <a:t>e</a:t>
            </a:r>
            <a:r>
              <a:rPr lang="en-CH" dirty="0"/>
              <a:t>s</a:t>
            </a:r>
            <a:r>
              <a:rPr lang="fr-CH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DC98-BBB2-44D5-9EB2-CBEB9AB2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en-CH" dirty="0"/>
              <a:t>o</a:t>
            </a:r>
            <a:r>
              <a:rPr lang="fr-CH" dirty="0"/>
              <a:t>o</a:t>
            </a:r>
            <a:r>
              <a:rPr lang="en-CH" dirty="0"/>
              <a:t>d </a:t>
            </a:r>
            <a:r>
              <a:rPr lang="fr-CH" dirty="0"/>
              <a:t>P</a:t>
            </a:r>
            <a:r>
              <a:rPr lang="en-CH" dirty="0" err="1"/>
              <a:t>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434F-0F70-4583-A4C7-3C6AAE7D5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CH" dirty="0"/>
              <a:t>B</a:t>
            </a:r>
            <a:r>
              <a:rPr lang="en-CH" dirty="0"/>
              <a:t>e</a:t>
            </a:r>
            <a:r>
              <a:rPr lang="fr-CH" dirty="0"/>
              <a:t>f</a:t>
            </a:r>
            <a:r>
              <a:rPr lang="en-CH" dirty="0"/>
              <a:t>o</a:t>
            </a:r>
            <a:r>
              <a:rPr lang="fr-CH" dirty="0"/>
              <a:t>r</a:t>
            </a:r>
            <a:r>
              <a:rPr lang="en-CH" dirty="0"/>
              <a:t>e co</a:t>
            </a:r>
            <a:r>
              <a:rPr lang="fr-CH" dirty="0"/>
              <a:t>m</a:t>
            </a:r>
            <a:r>
              <a:rPr lang="en-CH" dirty="0"/>
              <a:t>m</a:t>
            </a:r>
            <a:r>
              <a:rPr lang="fr-CH" dirty="0"/>
              <a:t>i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r>
              <a:rPr lang="en-CH" dirty="0"/>
              <a:t> 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c</a:t>
            </a:r>
            <a:r>
              <a:rPr lang="fr-CH" dirty="0"/>
              <a:t>k</a:t>
            </a:r>
            <a:r>
              <a:rPr lang="en-CH" dirty="0"/>
              <a:t> </a:t>
            </a:r>
            <a:r>
              <a:rPr lang="fr-CH" dirty="0"/>
              <a:t>a</a:t>
            </a:r>
            <a:r>
              <a:rPr lang="en-CH" dirty="0"/>
              <a:t>l</a:t>
            </a:r>
            <a:r>
              <a:rPr lang="fr-CH" dirty="0"/>
              <a:t>l</a:t>
            </a:r>
            <a:r>
              <a:rPr lang="en-CH" dirty="0"/>
              <a:t> files one by one</a:t>
            </a:r>
          </a:p>
          <a:p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m</a:t>
            </a:r>
            <a:r>
              <a:rPr lang="en-CH" dirty="0"/>
              <a:t>m</a:t>
            </a:r>
            <a:r>
              <a:rPr lang="fr-CH" dirty="0"/>
              <a:t>i</a:t>
            </a:r>
            <a:r>
              <a:rPr lang="en-CH" dirty="0"/>
              <a:t>t </a:t>
            </a:r>
            <a:r>
              <a:rPr lang="fr-CH" dirty="0"/>
              <a:t>a</a:t>
            </a:r>
            <a:r>
              <a:rPr lang="en-CH" dirty="0"/>
              <a:t>s </a:t>
            </a:r>
            <a:r>
              <a:rPr lang="fr-CH" dirty="0"/>
              <a:t>m</a:t>
            </a:r>
            <a:r>
              <a:rPr lang="en-CH" dirty="0"/>
              <a:t>u</a:t>
            </a:r>
            <a:r>
              <a:rPr lang="fr-CH" dirty="0"/>
              <a:t>c</a:t>
            </a:r>
            <a:r>
              <a:rPr lang="en-CH" dirty="0"/>
              <a:t>h </a:t>
            </a:r>
            <a:r>
              <a:rPr lang="fr-CH" dirty="0"/>
              <a:t>a</a:t>
            </a:r>
            <a:r>
              <a:rPr lang="en-CH" dirty="0"/>
              <a:t>s </a:t>
            </a:r>
            <a:r>
              <a:rPr lang="fr-CH" dirty="0"/>
              <a:t>y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 </a:t>
            </a:r>
            <a:r>
              <a:rPr lang="fr-CH" dirty="0"/>
              <a:t>c</a:t>
            </a:r>
            <a:r>
              <a:rPr lang="en-CH" dirty="0"/>
              <a:t>a</a:t>
            </a:r>
            <a:r>
              <a:rPr lang="fr-CH" dirty="0"/>
              <a:t>n</a:t>
            </a:r>
            <a:endParaRPr lang="en-CH" dirty="0"/>
          </a:p>
          <a:p>
            <a:r>
              <a:rPr lang="en-CH" dirty="0"/>
              <a:t>Always Pull be</a:t>
            </a:r>
            <a:r>
              <a:rPr lang="fr-CH" dirty="0"/>
              <a:t>f</a:t>
            </a:r>
            <a:r>
              <a:rPr lang="en-CH" dirty="0"/>
              <a:t>o</a:t>
            </a:r>
            <a:r>
              <a:rPr lang="fr-CH" dirty="0"/>
              <a:t>r</a:t>
            </a:r>
            <a:r>
              <a:rPr lang="en-CH" dirty="0"/>
              <a:t>e </a:t>
            </a:r>
            <a:r>
              <a:rPr lang="fr-CH" dirty="0"/>
              <a:t>a</a:t>
            </a:r>
            <a:r>
              <a:rPr lang="en-CH" dirty="0"/>
              <a:t> </a:t>
            </a:r>
            <a:r>
              <a:rPr lang="fr-CH" dirty="0"/>
              <a:t>P</a:t>
            </a:r>
            <a:r>
              <a:rPr lang="en-CH" dirty="0"/>
              <a:t>u</a:t>
            </a:r>
            <a:r>
              <a:rPr lang="fr-CH" dirty="0"/>
              <a:t>s</a:t>
            </a:r>
            <a:r>
              <a:rPr lang="en-CH" dirty="0"/>
              <a:t>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06B2-BBE4-43EE-B7D3-D4DA3550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</a:t>
            </a:r>
            <a:r>
              <a:rPr lang="fr-CH" dirty="0"/>
              <a:t>l</a:t>
            </a:r>
            <a:r>
              <a:rPr lang="en-CH" dirty="0"/>
              <a:t>a</a:t>
            </a:r>
            <a:r>
              <a:rPr lang="fr-CH" dirty="0"/>
              <a:t>n</a:t>
            </a:r>
            <a:r>
              <a:rPr lang="en-CH" dirty="0"/>
              <a:t>n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D303C1-5509-43CB-A853-0A13EA2B329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76746262"/>
              </p:ext>
            </p:extLst>
          </p:nvPr>
        </p:nvGraphicFramePr>
        <p:xfrm>
          <a:off x="838200" y="1524000"/>
          <a:ext cx="10591800" cy="298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853">
                  <a:extLst>
                    <a:ext uri="{9D8B030D-6E8A-4147-A177-3AD203B41FA5}">
                      <a16:colId xmlns:a16="http://schemas.microsoft.com/office/drawing/2014/main" val="3073079463"/>
                    </a:ext>
                  </a:extLst>
                </a:gridCol>
                <a:gridCol w="4251605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4849342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p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6 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b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7 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b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30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 err="1"/>
                        <a:t>Théorie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é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Pause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30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 err="1"/>
                        <a:t>Théorie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 err="1"/>
                        <a:t>Théorie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R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  <a:tr h="3869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30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 err="1"/>
                        <a:t>Pratiq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 err="1"/>
                        <a:t>tique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P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use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30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P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t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q</a:t>
                      </a:r>
                      <a:r>
                        <a:rPr lang="en-CH" dirty="0"/>
                        <a:t>u</a:t>
                      </a:r>
                      <a:r>
                        <a:rPr lang="fr-CH" dirty="0"/>
                        <a:t>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P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t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q</a:t>
                      </a:r>
                      <a:r>
                        <a:rPr lang="en-CH" dirty="0"/>
                        <a:t>u</a:t>
                      </a:r>
                      <a:r>
                        <a:rPr lang="fr-CH" dirty="0"/>
                        <a:t>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8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m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o</a:t>
            </a:r>
            <a:r>
              <a:rPr lang="en-CH" dirty="0"/>
              <a:t>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4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5257800" cy="4638675"/>
          </a:xfrm>
        </p:spPr>
        <p:txBody>
          <a:bodyPr/>
          <a:lstStyle/>
          <a:p>
            <a:r>
              <a:rPr lang="en-CH" dirty="0"/>
              <a:t>Y</a:t>
            </a:r>
            <a:r>
              <a:rPr lang="fr-CH" dirty="0"/>
              <a:t>o</a:t>
            </a:r>
            <a:r>
              <a:rPr lang="en-CH" dirty="0"/>
              <a:t>u </a:t>
            </a:r>
            <a:r>
              <a:rPr lang="fr-CH" dirty="0"/>
              <a:t>n</a:t>
            </a:r>
            <a:r>
              <a:rPr lang="en-CH" dirty="0"/>
              <a:t>e</a:t>
            </a:r>
            <a:r>
              <a:rPr lang="fr-CH" dirty="0"/>
              <a:t>e</a:t>
            </a:r>
            <a:r>
              <a:rPr lang="en-CH" dirty="0"/>
              <a:t>d </a:t>
            </a:r>
            <a:r>
              <a:rPr lang="fr-CH" dirty="0"/>
              <a:t>a</a:t>
            </a:r>
            <a:r>
              <a:rPr lang="en-CH" dirty="0"/>
              <a:t> </a:t>
            </a:r>
            <a:r>
              <a:rPr lang="fr-CH" dirty="0"/>
              <a:t>G</a:t>
            </a:r>
            <a:r>
              <a:rPr lang="en-CH" dirty="0" err="1"/>
              <a:t>i</a:t>
            </a:r>
            <a:r>
              <a:rPr lang="fr-CH" dirty="0"/>
              <a:t>t</a:t>
            </a:r>
            <a:r>
              <a:rPr lang="en-CH" dirty="0"/>
              <a:t>Hub </a:t>
            </a:r>
            <a:r>
              <a:rPr lang="fr-CH" dirty="0"/>
              <a:t>a</a:t>
            </a:r>
            <a:r>
              <a:rPr lang="en-CH" dirty="0"/>
              <a:t>c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n</a:t>
            </a:r>
            <a:r>
              <a:rPr lang="fr-CH" dirty="0"/>
              <a:t>t</a:t>
            </a:r>
            <a:endParaRPr lang="en-CH" dirty="0"/>
          </a:p>
          <a:p>
            <a:r>
              <a:rPr lang="en-CH" dirty="0"/>
              <a:t>Visual Studio Code</a:t>
            </a:r>
          </a:p>
          <a:p>
            <a:pPr lvl="1"/>
            <a:r>
              <a:rPr lang="en-CH" dirty="0"/>
              <a:t>Install Lua extension</a:t>
            </a:r>
          </a:p>
          <a:p>
            <a:pPr lvl="1"/>
            <a:r>
              <a:rPr lang="en-CH" dirty="0"/>
              <a:t>Install LOVE extension</a:t>
            </a:r>
          </a:p>
          <a:p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a</a:t>
            </a:r>
            <a:r>
              <a:rPr lang="en-CH" dirty="0"/>
              <a:t>l</a:t>
            </a:r>
            <a:r>
              <a:rPr lang="fr-CH" dirty="0"/>
              <a:t>l</a:t>
            </a:r>
            <a:r>
              <a:rPr lang="en-CH" dirty="0"/>
              <a:t> </a:t>
            </a:r>
            <a:r>
              <a:rPr lang="fr-CH" dirty="0"/>
              <a:t>L</a:t>
            </a:r>
            <a:r>
              <a:rPr lang="en-CH" dirty="0" err="1"/>
              <a:t>öve</a:t>
            </a:r>
            <a:endParaRPr lang="en-CH" dirty="0"/>
          </a:p>
          <a:p>
            <a:pPr lvl="1"/>
            <a:r>
              <a:rPr lang="fr-CH" dirty="0">
                <a:hlinkClick r:id="rId3"/>
              </a:rPr>
              <a:t>https://love2d.org/</a:t>
            </a:r>
            <a:endParaRPr lang="en-CH" dirty="0"/>
          </a:p>
          <a:p>
            <a:pPr lvl="1"/>
            <a:r>
              <a:rPr lang="fr-CH" dirty="0">
                <a:hlinkClick r:id="rId4"/>
              </a:rPr>
              <a:t>https://love2d.org/wiki/Getting_Started</a:t>
            </a:r>
            <a:endParaRPr lang="en-CH" dirty="0"/>
          </a:p>
          <a:p>
            <a:r>
              <a:rPr lang="en-CH" dirty="0"/>
              <a:t>Clone Repo</a:t>
            </a:r>
          </a:p>
          <a:p>
            <a:pPr lvl="1"/>
            <a:r>
              <a:rPr lang="fr-CH" dirty="0">
                <a:hlinkClick r:id="rId5"/>
              </a:rPr>
              <a:t>https://github.com/CyrilLacroix/GitTraining.git</a:t>
            </a:r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endParaRPr lang="en-CH" dirty="0"/>
          </a:p>
          <a:p>
            <a:pPr marL="457200" lvl="1" indent="0">
              <a:buNone/>
            </a:pP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392BE4-F15C-42D6-9F2F-A178B511FCB2}"/>
              </a:ext>
            </a:extLst>
          </p:cNvPr>
          <p:cNvSpPr txBox="1">
            <a:spLocks/>
          </p:cNvSpPr>
          <p:nvPr/>
        </p:nvSpPr>
        <p:spPr>
          <a:xfrm>
            <a:off x="6134100" y="1523999"/>
            <a:ext cx="52578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Blip>
                <a:blip r:embed="rId6"/>
              </a:buBlip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m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/>
              <a:t>ion P</a:t>
            </a:r>
            <a:r>
              <a:rPr lang="fr-CH" dirty="0"/>
              <a:t>a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m</a:t>
            </a:r>
            <a:r>
              <a:rPr lang="fr-CH" dirty="0"/>
              <a:t>e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s</a:t>
            </a:r>
            <a:endParaRPr lang="en-CH" dirty="0"/>
          </a:p>
          <a:p>
            <a:pPr lvl="1"/>
            <a:r>
              <a:rPr lang="en-CH" dirty="0"/>
              <a:t>One Day (7 min)</a:t>
            </a:r>
          </a:p>
          <a:p>
            <a:pPr lvl="1"/>
            <a:r>
              <a:rPr lang="fr-CH" dirty="0"/>
              <a:t>O</a:t>
            </a:r>
            <a:r>
              <a:rPr lang="en-CH" dirty="0"/>
              <a:t>n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 – 3 </a:t>
            </a:r>
            <a:r>
              <a:rPr lang="fr-CH" dirty="0"/>
              <a:t>D</a:t>
            </a:r>
            <a:r>
              <a:rPr lang="en-CH" dirty="0"/>
              <a:t>a</a:t>
            </a:r>
            <a:r>
              <a:rPr lang="fr-CH" dirty="0"/>
              <a:t>y</a:t>
            </a:r>
            <a:r>
              <a:rPr lang="en-CH" dirty="0"/>
              <a:t>s (21 </a:t>
            </a:r>
            <a:r>
              <a:rPr lang="fr-CH" dirty="0"/>
              <a:t>m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3 Sprints (1h03 </a:t>
            </a:r>
            <a:r>
              <a:rPr lang="fr-CH" dirty="0"/>
              <a:t>m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)</a:t>
            </a:r>
          </a:p>
          <a:p>
            <a:r>
              <a:rPr lang="fr-CH" dirty="0"/>
              <a:t>S</a:t>
            </a:r>
            <a:r>
              <a:rPr lang="en-CH" dirty="0" err="1"/>
              <a:t>imulation</a:t>
            </a:r>
            <a:r>
              <a:rPr lang="en-CH" dirty="0"/>
              <a:t> meetings/</a:t>
            </a:r>
            <a:r>
              <a:rPr lang="fr-CH" dirty="0"/>
              <a:t>t</a:t>
            </a:r>
            <a:r>
              <a:rPr lang="en-CH" dirty="0"/>
              <a:t>asks</a:t>
            </a:r>
          </a:p>
          <a:p>
            <a:pPr lvl="1"/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 </a:t>
            </a:r>
            <a:r>
              <a:rPr lang="fr-CH" dirty="0"/>
              <a:t>P</a:t>
            </a:r>
            <a:r>
              <a:rPr lang="en-CH" dirty="0"/>
              <a:t>l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n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</a:t>
            </a:r>
          </a:p>
          <a:p>
            <a:pPr lvl="2"/>
            <a:r>
              <a:rPr lang="en-CH" dirty="0"/>
              <a:t>Planning Poker</a:t>
            </a:r>
          </a:p>
          <a:p>
            <a:pPr lvl="1"/>
            <a:r>
              <a:rPr lang="en-CH" dirty="0"/>
              <a:t>Daily Scrum</a:t>
            </a:r>
          </a:p>
          <a:p>
            <a:pPr lvl="1"/>
            <a:r>
              <a:rPr lang="en-CH" dirty="0"/>
              <a:t>Sprint Re</a:t>
            </a:r>
            <a:r>
              <a:rPr lang="fr-CH" dirty="0"/>
              <a:t>t</a:t>
            </a:r>
            <a:r>
              <a:rPr lang="en-CH" dirty="0"/>
              <a:t>r</a:t>
            </a:r>
            <a:r>
              <a:rPr lang="fr-CH" dirty="0"/>
              <a:t>o</a:t>
            </a:r>
            <a:r>
              <a:rPr lang="en-CH" dirty="0"/>
              <a:t>s</a:t>
            </a:r>
            <a:r>
              <a:rPr lang="fr-CH" dirty="0"/>
              <a:t>p</a:t>
            </a:r>
            <a:r>
              <a:rPr lang="en-CH" dirty="0"/>
              <a:t>e</a:t>
            </a:r>
            <a:r>
              <a:rPr lang="fr-CH" dirty="0"/>
              <a:t>c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v</a:t>
            </a:r>
            <a:r>
              <a:rPr lang="fr-CH" dirty="0"/>
              <a:t>e</a:t>
            </a:r>
            <a:endParaRPr lang="en-CH" dirty="0"/>
          </a:p>
          <a:p>
            <a:pPr lvl="1"/>
            <a:r>
              <a:rPr lang="en-CH" dirty="0"/>
              <a:t>Sprint Review</a:t>
            </a:r>
          </a:p>
          <a:p>
            <a:endParaRPr lang="en-CH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4705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</a:t>
            </a:r>
            <a:r>
              <a:rPr lang="fr-CH" dirty="0"/>
              <a:t>B</a:t>
            </a:r>
            <a:r>
              <a:rPr lang="en-CH" dirty="0"/>
              <a:t>j</a:t>
            </a:r>
            <a:r>
              <a:rPr lang="fr-CH" dirty="0"/>
              <a:t>e</a:t>
            </a:r>
            <a:r>
              <a:rPr lang="en-CH" dirty="0"/>
              <a:t>c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v</a:t>
            </a:r>
            <a:r>
              <a:rPr lang="en-CH" dirty="0"/>
              <a:t>e</a:t>
            </a:r>
            <a:r>
              <a:rPr lang="fr-CH" dirty="0"/>
              <a:t>s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2EFD31-EE9E-4CC9-8BEE-8D53399C7184}"/>
              </a:ext>
            </a:extLst>
          </p:cNvPr>
          <p:cNvGrpSpPr/>
          <p:nvPr/>
        </p:nvGrpSpPr>
        <p:grpSpPr>
          <a:xfrm>
            <a:off x="1058959" y="2108728"/>
            <a:ext cx="10074082" cy="2891428"/>
            <a:chOff x="1628775" y="2146999"/>
            <a:chExt cx="8933287" cy="256400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C66AF5-C734-4933-B9E3-88CA9222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874" y="3333606"/>
              <a:ext cx="347839" cy="188461"/>
            </a:xfrm>
            <a:custGeom>
              <a:avLst/>
              <a:gdLst>
                <a:gd name="T0" fmla="*/ 204 w 280"/>
                <a:gd name="T1" fmla="*/ 152 h 152"/>
                <a:gd name="T2" fmla="*/ 76 w 280"/>
                <a:gd name="T3" fmla="*/ 152 h 152"/>
                <a:gd name="T4" fmla="*/ 0 w 280"/>
                <a:gd name="T5" fmla="*/ 76 h 152"/>
                <a:gd name="T6" fmla="*/ 76 w 280"/>
                <a:gd name="T7" fmla="*/ 0 h 152"/>
                <a:gd name="T8" fmla="*/ 204 w 280"/>
                <a:gd name="T9" fmla="*/ 0 h 152"/>
                <a:gd name="T10" fmla="*/ 280 w 280"/>
                <a:gd name="T11" fmla="*/ 76 h 152"/>
                <a:gd name="T12" fmla="*/ 204 w 28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52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DA1FD0-CFE1-43D6-BBA3-0B42235E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139" y="2152816"/>
              <a:ext cx="2940923" cy="2554694"/>
            </a:xfrm>
            <a:custGeom>
              <a:avLst/>
              <a:gdLst>
                <a:gd name="T0" fmla="*/ 2061 w 2361"/>
                <a:gd name="T1" fmla="*/ 301 h 2052"/>
                <a:gd name="T2" fmla="*/ 1335 w 2361"/>
                <a:gd name="T3" fmla="*/ 0 h 2052"/>
                <a:gd name="T4" fmla="*/ 610 w 2361"/>
                <a:gd name="T5" fmla="*/ 301 h 2052"/>
                <a:gd name="T6" fmla="*/ 360 w 2361"/>
                <a:gd name="T7" fmla="*/ 706 h 2052"/>
                <a:gd name="T8" fmla="*/ 340 w 2361"/>
                <a:gd name="T9" fmla="*/ 721 h 2052"/>
                <a:gd name="T10" fmla="*/ 163 w 2361"/>
                <a:gd name="T11" fmla="*/ 721 h 2052"/>
                <a:gd name="T12" fmla="*/ 86 w 2361"/>
                <a:gd name="T13" fmla="*/ 794 h 2052"/>
                <a:gd name="T14" fmla="*/ 161 w 2361"/>
                <a:gd name="T15" fmla="*/ 873 h 2052"/>
                <a:gd name="T16" fmla="*/ 413 w 2361"/>
                <a:gd name="T17" fmla="*/ 873 h 2052"/>
                <a:gd name="T18" fmla="*/ 489 w 2361"/>
                <a:gd name="T19" fmla="*/ 805 h 2052"/>
                <a:gd name="T20" fmla="*/ 717 w 2361"/>
                <a:gd name="T21" fmla="*/ 408 h 2052"/>
                <a:gd name="T22" fmla="*/ 1335 w 2361"/>
                <a:gd name="T23" fmla="*/ 152 h 2052"/>
                <a:gd name="T24" fmla="*/ 1953 w 2361"/>
                <a:gd name="T25" fmla="*/ 408 h 2052"/>
                <a:gd name="T26" fmla="*/ 2209 w 2361"/>
                <a:gd name="T27" fmla="*/ 1026 h 2052"/>
                <a:gd name="T28" fmla="*/ 1953 w 2361"/>
                <a:gd name="T29" fmla="*/ 1644 h 2052"/>
                <a:gd name="T30" fmla="*/ 1335 w 2361"/>
                <a:gd name="T31" fmla="*/ 1900 h 2052"/>
                <a:gd name="T32" fmla="*/ 717 w 2361"/>
                <a:gd name="T33" fmla="*/ 1644 h 2052"/>
                <a:gd name="T34" fmla="*/ 489 w 2361"/>
                <a:gd name="T35" fmla="*/ 1248 h 2052"/>
                <a:gd name="T36" fmla="*/ 413 w 2361"/>
                <a:gd name="T37" fmla="*/ 1177 h 2052"/>
                <a:gd name="T38" fmla="*/ 79 w 2361"/>
                <a:gd name="T39" fmla="*/ 1177 h 2052"/>
                <a:gd name="T40" fmla="*/ 2 w 2361"/>
                <a:gd name="T41" fmla="*/ 1250 h 2052"/>
                <a:gd name="T42" fmla="*/ 77 w 2361"/>
                <a:gd name="T43" fmla="*/ 1329 h 2052"/>
                <a:gd name="T44" fmla="*/ 339 w 2361"/>
                <a:gd name="T45" fmla="*/ 1329 h 2052"/>
                <a:gd name="T46" fmla="*/ 359 w 2361"/>
                <a:gd name="T47" fmla="*/ 1344 h 2052"/>
                <a:gd name="T48" fmla="*/ 610 w 2361"/>
                <a:gd name="T49" fmla="*/ 1752 h 2052"/>
                <a:gd name="T50" fmla="*/ 1335 w 2361"/>
                <a:gd name="T51" fmla="*/ 2052 h 2052"/>
                <a:gd name="T52" fmla="*/ 2061 w 2361"/>
                <a:gd name="T53" fmla="*/ 1752 h 2052"/>
                <a:gd name="T54" fmla="*/ 2361 w 2361"/>
                <a:gd name="T55" fmla="*/ 1026 h 2052"/>
                <a:gd name="T56" fmla="*/ 2061 w 2361"/>
                <a:gd name="T57" fmla="*/ 30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1" h="2052">
                  <a:moveTo>
                    <a:pt x="2061" y="301"/>
                  </a:moveTo>
                  <a:cubicBezTo>
                    <a:pt x="1868" y="108"/>
                    <a:pt x="1608" y="0"/>
                    <a:pt x="1335" y="0"/>
                  </a:cubicBezTo>
                  <a:cubicBezTo>
                    <a:pt x="1061" y="0"/>
                    <a:pt x="803" y="107"/>
                    <a:pt x="610" y="301"/>
                  </a:cubicBezTo>
                  <a:cubicBezTo>
                    <a:pt x="495" y="415"/>
                    <a:pt x="409" y="554"/>
                    <a:pt x="360" y="706"/>
                  </a:cubicBezTo>
                  <a:cubicBezTo>
                    <a:pt x="357" y="715"/>
                    <a:pt x="349" y="721"/>
                    <a:pt x="340" y="721"/>
                  </a:cubicBezTo>
                  <a:cubicBezTo>
                    <a:pt x="163" y="721"/>
                    <a:pt x="163" y="721"/>
                    <a:pt x="163" y="721"/>
                  </a:cubicBezTo>
                  <a:cubicBezTo>
                    <a:pt x="122" y="721"/>
                    <a:pt x="87" y="753"/>
                    <a:pt x="86" y="794"/>
                  </a:cubicBezTo>
                  <a:cubicBezTo>
                    <a:pt x="84" y="837"/>
                    <a:pt x="119" y="873"/>
                    <a:pt x="161" y="873"/>
                  </a:cubicBezTo>
                  <a:cubicBezTo>
                    <a:pt x="413" y="873"/>
                    <a:pt x="413" y="873"/>
                    <a:pt x="413" y="873"/>
                  </a:cubicBezTo>
                  <a:cubicBezTo>
                    <a:pt x="453" y="873"/>
                    <a:pt x="485" y="843"/>
                    <a:pt x="489" y="805"/>
                  </a:cubicBezTo>
                  <a:cubicBezTo>
                    <a:pt x="528" y="656"/>
                    <a:pt x="606" y="519"/>
                    <a:pt x="717" y="408"/>
                  </a:cubicBezTo>
                  <a:cubicBezTo>
                    <a:pt x="882" y="243"/>
                    <a:pt x="1102" y="152"/>
                    <a:pt x="1335" y="152"/>
                  </a:cubicBezTo>
                  <a:cubicBezTo>
                    <a:pt x="1569" y="152"/>
                    <a:pt x="1788" y="243"/>
                    <a:pt x="1953" y="408"/>
                  </a:cubicBezTo>
                  <a:cubicBezTo>
                    <a:pt x="2118" y="573"/>
                    <a:pt x="2209" y="793"/>
                    <a:pt x="2209" y="1026"/>
                  </a:cubicBezTo>
                  <a:cubicBezTo>
                    <a:pt x="2209" y="1260"/>
                    <a:pt x="2118" y="1479"/>
                    <a:pt x="1953" y="1644"/>
                  </a:cubicBezTo>
                  <a:cubicBezTo>
                    <a:pt x="1788" y="1809"/>
                    <a:pt x="1569" y="1900"/>
                    <a:pt x="1335" y="1900"/>
                  </a:cubicBezTo>
                  <a:cubicBezTo>
                    <a:pt x="1102" y="1900"/>
                    <a:pt x="882" y="1809"/>
                    <a:pt x="717" y="1644"/>
                  </a:cubicBezTo>
                  <a:cubicBezTo>
                    <a:pt x="607" y="1534"/>
                    <a:pt x="528" y="1397"/>
                    <a:pt x="489" y="1248"/>
                  </a:cubicBezTo>
                  <a:cubicBezTo>
                    <a:pt x="487" y="1208"/>
                    <a:pt x="454" y="1177"/>
                    <a:pt x="413" y="1177"/>
                  </a:cubicBezTo>
                  <a:cubicBezTo>
                    <a:pt x="79" y="1177"/>
                    <a:pt x="79" y="1177"/>
                    <a:pt x="79" y="1177"/>
                  </a:cubicBezTo>
                  <a:cubicBezTo>
                    <a:pt x="38" y="1177"/>
                    <a:pt x="3" y="1209"/>
                    <a:pt x="2" y="1250"/>
                  </a:cubicBezTo>
                  <a:cubicBezTo>
                    <a:pt x="0" y="1293"/>
                    <a:pt x="35" y="1329"/>
                    <a:pt x="77" y="1329"/>
                  </a:cubicBezTo>
                  <a:cubicBezTo>
                    <a:pt x="339" y="1329"/>
                    <a:pt x="339" y="1329"/>
                    <a:pt x="339" y="1329"/>
                  </a:cubicBezTo>
                  <a:cubicBezTo>
                    <a:pt x="348" y="1329"/>
                    <a:pt x="356" y="1335"/>
                    <a:pt x="359" y="1344"/>
                  </a:cubicBezTo>
                  <a:cubicBezTo>
                    <a:pt x="408" y="1496"/>
                    <a:pt x="494" y="1636"/>
                    <a:pt x="610" y="1752"/>
                  </a:cubicBezTo>
                  <a:cubicBezTo>
                    <a:pt x="803" y="1946"/>
                    <a:pt x="1061" y="2052"/>
                    <a:pt x="1335" y="2052"/>
                  </a:cubicBezTo>
                  <a:cubicBezTo>
                    <a:pt x="1609" y="2052"/>
                    <a:pt x="1867" y="1946"/>
                    <a:pt x="2061" y="1752"/>
                  </a:cubicBezTo>
                  <a:cubicBezTo>
                    <a:pt x="2255" y="1558"/>
                    <a:pt x="2361" y="1300"/>
                    <a:pt x="2361" y="1026"/>
                  </a:cubicBezTo>
                  <a:cubicBezTo>
                    <a:pt x="2361" y="752"/>
                    <a:pt x="2255" y="494"/>
                    <a:pt x="2061" y="3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F0FAD-6D55-4D78-BB0F-45CB8BE5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801" y="3050914"/>
              <a:ext cx="189625" cy="18846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5932F1-8644-445E-86CA-76AD19F5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813" y="3333606"/>
              <a:ext cx="349002" cy="188461"/>
            </a:xfrm>
            <a:custGeom>
              <a:avLst/>
              <a:gdLst>
                <a:gd name="T0" fmla="*/ 204 w 280"/>
                <a:gd name="T1" fmla="*/ 152 h 152"/>
                <a:gd name="T2" fmla="*/ 76 w 280"/>
                <a:gd name="T3" fmla="*/ 152 h 152"/>
                <a:gd name="T4" fmla="*/ 0 w 280"/>
                <a:gd name="T5" fmla="*/ 76 h 152"/>
                <a:gd name="T6" fmla="*/ 76 w 280"/>
                <a:gd name="T7" fmla="*/ 0 h 152"/>
                <a:gd name="T8" fmla="*/ 204 w 280"/>
                <a:gd name="T9" fmla="*/ 0 h 152"/>
                <a:gd name="T10" fmla="*/ 280 w 280"/>
                <a:gd name="T11" fmla="*/ 76 h 152"/>
                <a:gd name="T12" fmla="*/ 204 w 28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52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56E8F41-433B-4797-927C-2FFEE489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77" y="2148163"/>
              <a:ext cx="3431853" cy="2559348"/>
            </a:xfrm>
            <a:custGeom>
              <a:avLst/>
              <a:gdLst>
                <a:gd name="T0" fmla="*/ 2676 w 2755"/>
                <a:gd name="T1" fmla="*/ 953 h 2056"/>
                <a:gd name="T2" fmla="*/ 2387 w 2755"/>
                <a:gd name="T3" fmla="*/ 953 h 2056"/>
                <a:gd name="T4" fmla="*/ 2356 w 2755"/>
                <a:gd name="T5" fmla="*/ 925 h 2056"/>
                <a:gd name="T6" fmla="*/ 2061 w 2755"/>
                <a:gd name="T7" fmla="*/ 305 h 2056"/>
                <a:gd name="T8" fmla="*/ 1321 w 2755"/>
                <a:gd name="T9" fmla="*/ 4 h 2056"/>
                <a:gd name="T10" fmla="*/ 610 w 2755"/>
                <a:gd name="T11" fmla="*/ 305 h 2056"/>
                <a:gd name="T12" fmla="*/ 362 w 2755"/>
                <a:gd name="T13" fmla="*/ 704 h 2056"/>
                <a:gd name="T14" fmla="*/ 333 w 2755"/>
                <a:gd name="T15" fmla="*/ 725 h 2056"/>
                <a:gd name="T16" fmla="*/ 79 w 2755"/>
                <a:gd name="T17" fmla="*/ 725 h 2056"/>
                <a:gd name="T18" fmla="*/ 2 w 2755"/>
                <a:gd name="T19" fmla="*/ 798 h 2056"/>
                <a:gd name="T20" fmla="*/ 77 w 2755"/>
                <a:gd name="T21" fmla="*/ 877 h 2056"/>
                <a:gd name="T22" fmla="*/ 413 w 2755"/>
                <a:gd name="T23" fmla="*/ 877 h 2056"/>
                <a:gd name="T24" fmla="*/ 489 w 2755"/>
                <a:gd name="T25" fmla="*/ 809 h 2056"/>
                <a:gd name="T26" fmla="*/ 717 w 2755"/>
                <a:gd name="T27" fmla="*/ 412 h 2056"/>
                <a:gd name="T28" fmla="*/ 1335 w 2755"/>
                <a:gd name="T29" fmla="*/ 156 h 2056"/>
                <a:gd name="T30" fmla="*/ 1953 w 2755"/>
                <a:gd name="T31" fmla="*/ 412 h 2056"/>
                <a:gd name="T32" fmla="*/ 2209 w 2755"/>
                <a:gd name="T33" fmla="*/ 1030 h 2056"/>
                <a:gd name="T34" fmla="*/ 1953 w 2755"/>
                <a:gd name="T35" fmla="*/ 1648 h 2056"/>
                <a:gd name="T36" fmla="*/ 1335 w 2755"/>
                <a:gd name="T37" fmla="*/ 1904 h 2056"/>
                <a:gd name="T38" fmla="*/ 717 w 2755"/>
                <a:gd name="T39" fmla="*/ 1648 h 2056"/>
                <a:gd name="T40" fmla="*/ 489 w 2755"/>
                <a:gd name="T41" fmla="*/ 1252 h 2056"/>
                <a:gd name="T42" fmla="*/ 413 w 2755"/>
                <a:gd name="T43" fmla="*/ 1181 h 2056"/>
                <a:gd name="T44" fmla="*/ 163 w 2755"/>
                <a:gd name="T45" fmla="*/ 1181 h 2056"/>
                <a:gd name="T46" fmla="*/ 86 w 2755"/>
                <a:gd name="T47" fmla="*/ 1254 h 2056"/>
                <a:gd name="T48" fmla="*/ 161 w 2755"/>
                <a:gd name="T49" fmla="*/ 1333 h 2056"/>
                <a:gd name="T50" fmla="*/ 332 w 2755"/>
                <a:gd name="T51" fmla="*/ 1333 h 2056"/>
                <a:gd name="T52" fmla="*/ 361 w 2755"/>
                <a:gd name="T53" fmla="*/ 1354 h 2056"/>
                <a:gd name="T54" fmla="*/ 610 w 2755"/>
                <a:gd name="T55" fmla="*/ 1756 h 2056"/>
                <a:gd name="T56" fmla="*/ 1335 w 2755"/>
                <a:gd name="T57" fmla="*/ 2056 h 2056"/>
                <a:gd name="T58" fmla="*/ 2061 w 2755"/>
                <a:gd name="T59" fmla="*/ 1756 h 2056"/>
                <a:gd name="T60" fmla="*/ 2309 w 2755"/>
                <a:gd name="T61" fmla="*/ 1354 h 2056"/>
                <a:gd name="T62" fmla="*/ 2339 w 2755"/>
                <a:gd name="T63" fmla="*/ 1333 h 2056"/>
                <a:gd name="T64" fmla="*/ 2384 w 2755"/>
                <a:gd name="T65" fmla="*/ 1333 h 2056"/>
                <a:gd name="T66" fmla="*/ 2461 w 2755"/>
                <a:gd name="T67" fmla="*/ 1260 h 2056"/>
                <a:gd name="T68" fmla="*/ 2385 w 2755"/>
                <a:gd name="T69" fmla="*/ 1181 h 2056"/>
                <a:gd name="T70" fmla="*/ 2385 w 2755"/>
                <a:gd name="T71" fmla="*/ 1181 h 2056"/>
                <a:gd name="T72" fmla="*/ 2355 w 2755"/>
                <a:gd name="T73" fmla="*/ 1147 h 2056"/>
                <a:gd name="T74" fmla="*/ 2356 w 2755"/>
                <a:gd name="T75" fmla="*/ 1133 h 2056"/>
                <a:gd name="T76" fmla="*/ 2387 w 2755"/>
                <a:gd name="T77" fmla="*/ 1105 h 2056"/>
                <a:gd name="T78" fmla="*/ 2677 w 2755"/>
                <a:gd name="T79" fmla="*/ 1105 h 2056"/>
                <a:gd name="T80" fmla="*/ 2753 w 2755"/>
                <a:gd name="T81" fmla="*/ 1026 h 2056"/>
                <a:gd name="T82" fmla="*/ 2676 w 2755"/>
                <a:gd name="T83" fmla="*/ 953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55" h="2056">
                  <a:moveTo>
                    <a:pt x="2676" y="953"/>
                  </a:moveTo>
                  <a:cubicBezTo>
                    <a:pt x="2387" y="953"/>
                    <a:pt x="2387" y="953"/>
                    <a:pt x="2387" y="953"/>
                  </a:cubicBezTo>
                  <a:cubicBezTo>
                    <a:pt x="2371" y="953"/>
                    <a:pt x="2358" y="941"/>
                    <a:pt x="2356" y="925"/>
                  </a:cubicBezTo>
                  <a:cubicBezTo>
                    <a:pt x="2332" y="691"/>
                    <a:pt x="2230" y="473"/>
                    <a:pt x="2061" y="305"/>
                  </a:cubicBezTo>
                  <a:cubicBezTo>
                    <a:pt x="1865" y="109"/>
                    <a:pt x="1598" y="0"/>
                    <a:pt x="1321" y="4"/>
                  </a:cubicBezTo>
                  <a:cubicBezTo>
                    <a:pt x="1052" y="8"/>
                    <a:pt x="800" y="114"/>
                    <a:pt x="610" y="305"/>
                  </a:cubicBezTo>
                  <a:cubicBezTo>
                    <a:pt x="496" y="418"/>
                    <a:pt x="412" y="554"/>
                    <a:pt x="362" y="704"/>
                  </a:cubicBezTo>
                  <a:cubicBezTo>
                    <a:pt x="358" y="716"/>
                    <a:pt x="346" y="725"/>
                    <a:pt x="333" y="725"/>
                  </a:cubicBezTo>
                  <a:cubicBezTo>
                    <a:pt x="79" y="725"/>
                    <a:pt x="79" y="725"/>
                    <a:pt x="79" y="725"/>
                  </a:cubicBezTo>
                  <a:cubicBezTo>
                    <a:pt x="38" y="725"/>
                    <a:pt x="3" y="757"/>
                    <a:pt x="2" y="798"/>
                  </a:cubicBezTo>
                  <a:cubicBezTo>
                    <a:pt x="0" y="841"/>
                    <a:pt x="35" y="877"/>
                    <a:pt x="77" y="877"/>
                  </a:cubicBezTo>
                  <a:cubicBezTo>
                    <a:pt x="413" y="877"/>
                    <a:pt x="413" y="877"/>
                    <a:pt x="413" y="877"/>
                  </a:cubicBezTo>
                  <a:cubicBezTo>
                    <a:pt x="453" y="877"/>
                    <a:pt x="485" y="847"/>
                    <a:pt x="489" y="809"/>
                  </a:cubicBezTo>
                  <a:cubicBezTo>
                    <a:pt x="528" y="660"/>
                    <a:pt x="606" y="523"/>
                    <a:pt x="717" y="412"/>
                  </a:cubicBezTo>
                  <a:cubicBezTo>
                    <a:pt x="882" y="247"/>
                    <a:pt x="1102" y="156"/>
                    <a:pt x="1335" y="156"/>
                  </a:cubicBezTo>
                  <a:cubicBezTo>
                    <a:pt x="1569" y="156"/>
                    <a:pt x="1788" y="247"/>
                    <a:pt x="1953" y="412"/>
                  </a:cubicBezTo>
                  <a:cubicBezTo>
                    <a:pt x="2118" y="577"/>
                    <a:pt x="2209" y="797"/>
                    <a:pt x="2209" y="1030"/>
                  </a:cubicBezTo>
                  <a:cubicBezTo>
                    <a:pt x="2209" y="1264"/>
                    <a:pt x="2118" y="1483"/>
                    <a:pt x="1953" y="1648"/>
                  </a:cubicBezTo>
                  <a:cubicBezTo>
                    <a:pt x="1788" y="1813"/>
                    <a:pt x="1569" y="1904"/>
                    <a:pt x="1335" y="1904"/>
                  </a:cubicBezTo>
                  <a:cubicBezTo>
                    <a:pt x="1102" y="1904"/>
                    <a:pt x="882" y="1813"/>
                    <a:pt x="717" y="1648"/>
                  </a:cubicBezTo>
                  <a:cubicBezTo>
                    <a:pt x="607" y="1538"/>
                    <a:pt x="528" y="1401"/>
                    <a:pt x="489" y="1252"/>
                  </a:cubicBezTo>
                  <a:cubicBezTo>
                    <a:pt x="487" y="1212"/>
                    <a:pt x="454" y="1181"/>
                    <a:pt x="413" y="1181"/>
                  </a:cubicBezTo>
                  <a:cubicBezTo>
                    <a:pt x="163" y="1181"/>
                    <a:pt x="163" y="1181"/>
                    <a:pt x="163" y="1181"/>
                  </a:cubicBezTo>
                  <a:cubicBezTo>
                    <a:pt x="122" y="1181"/>
                    <a:pt x="87" y="1213"/>
                    <a:pt x="86" y="1254"/>
                  </a:cubicBezTo>
                  <a:cubicBezTo>
                    <a:pt x="84" y="1297"/>
                    <a:pt x="119" y="1333"/>
                    <a:pt x="161" y="1333"/>
                  </a:cubicBezTo>
                  <a:cubicBezTo>
                    <a:pt x="332" y="1333"/>
                    <a:pt x="332" y="1333"/>
                    <a:pt x="332" y="1333"/>
                  </a:cubicBezTo>
                  <a:cubicBezTo>
                    <a:pt x="345" y="1333"/>
                    <a:pt x="357" y="1341"/>
                    <a:pt x="361" y="1354"/>
                  </a:cubicBezTo>
                  <a:cubicBezTo>
                    <a:pt x="411" y="1504"/>
                    <a:pt x="496" y="1642"/>
                    <a:pt x="610" y="1756"/>
                  </a:cubicBezTo>
                  <a:cubicBezTo>
                    <a:pt x="803" y="1950"/>
                    <a:pt x="1061" y="2056"/>
                    <a:pt x="1335" y="2056"/>
                  </a:cubicBezTo>
                  <a:cubicBezTo>
                    <a:pt x="1609" y="2056"/>
                    <a:pt x="1867" y="1950"/>
                    <a:pt x="2061" y="1756"/>
                  </a:cubicBezTo>
                  <a:cubicBezTo>
                    <a:pt x="2176" y="1641"/>
                    <a:pt x="2260" y="1504"/>
                    <a:pt x="2309" y="1354"/>
                  </a:cubicBezTo>
                  <a:cubicBezTo>
                    <a:pt x="2314" y="1341"/>
                    <a:pt x="2325" y="1333"/>
                    <a:pt x="2339" y="1333"/>
                  </a:cubicBezTo>
                  <a:cubicBezTo>
                    <a:pt x="2384" y="1333"/>
                    <a:pt x="2384" y="1333"/>
                    <a:pt x="2384" y="1333"/>
                  </a:cubicBezTo>
                  <a:cubicBezTo>
                    <a:pt x="2425" y="1333"/>
                    <a:pt x="2460" y="1301"/>
                    <a:pt x="2461" y="1260"/>
                  </a:cubicBezTo>
                  <a:cubicBezTo>
                    <a:pt x="2463" y="1216"/>
                    <a:pt x="2428" y="1181"/>
                    <a:pt x="2385" y="1181"/>
                  </a:cubicBezTo>
                  <a:cubicBezTo>
                    <a:pt x="2385" y="1181"/>
                    <a:pt x="2385" y="1181"/>
                    <a:pt x="2385" y="1181"/>
                  </a:cubicBezTo>
                  <a:cubicBezTo>
                    <a:pt x="2367" y="1181"/>
                    <a:pt x="2353" y="1165"/>
                    <a:pt x="2355" y="1147"/>
                  </a:cubicBezTo>
                  <a:cubicBezTo>
                    <a:pt x="2355" y="1142"/>
                    <a:pt x="2356" y="1137"/>
                    <a:pt x="2356" y="1133"/>
                  </a:cubicBezTo>
                  <a:cubicBezTo>
                    <a:pt x="2358" y="1117"/>
                    <a:pt x="2371" y="1105"/>
                    <a:pt x="2387" y="1105"/>
                  </a:cubicBezTo>
                  <a:cubicBezTo>
                    <a:pt x="2677" y="1105"/>
                    <a:pt x="2677" y="1105"/>
                    <a:pt x="2677" y="1105"/>
                  </a:cubicBezTo>
                  <a:cubicBezTo>
                    <a:pt x="2720" y="1105"/>
                    <a:pt x="2755" y="1069"/>
                    <a:pt x="2753" y="1026"/>
                  </a:cubicBezTo>
                  <a:cubicBezTo>
                    <a:pt x="2752" y="985"/>
                    <a:pt x="2717" y="953"/>
                    <a:pt x="2676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AEA91-A31C-4C1D-8B45-B7589982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903" y="3618624"/>
              <a:ext cx="188461" cy="188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13F77DE-8318-4593-BF72-082F2CB7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8775" y="2146999"/>
              <a:ext cx="3056094" cy="2564001"/>
            </a:xfrm>
            <a:custGeom>
              <a:avLst/>
              <a:gdLst>
                <a:gd name="T0" fmla="*/ 2375 w 2454"/>
                <a:gd name="T1" fmla="*/ 954 h 2060"/>
                <a:gd name="T2" fmla="*/ 2084 w 2454"/>
                <a:gd name="T3" fmla="*/ 954 h 2060"/>
                <a:gd name="T4" fmla="*/ 2047 w 2454"/>
                <a:gd name="T5" fmla="*/ 920 h 2060"/>
                <a:gd name="T6" fmla="*/ 2046 w 2454"/>
                <a:gd name="T7" fmla="*/ 918 h 2060"/>
                <a:gd name="T8" fmla="*/ 2083 w 2454"/>
                <a:gd name="T9" fmla="*/ 878 h 2060"/>
                <a:gd name="T10" fmla="*/ 2083 w 2454"/>
                <a:gd name="T11" fmla="*/ 878 h 2060"/>
                <a:gd name="T12" fmla="*/ 2160 w 2454"/>
                <a:gd name="T13" fmla="*/ 805 h 2060"/>
                <a:gd name="T14" fmla="*/ 2084 w 2454"/>
                <a:gd name="T15" fmla="*/ 726 h 2060"/>
                <a:gd name="T16" fmla="*/ 2034 w 2454"/>
                <a:gd name="T17" fmla="*/ 726 h 2060"/>
                <a:gd name="T18" fmla="*/ 1998 w 2454"/>
                <a:gd name="T19" fmla="*/ 700 h 2060"/>
                <a:gd name="T20" fmla="*/ 1748 w 2454"/>
                <a:gd name="T21" fmla="*/ 301 h 2060"/>
                <a:gd name="T22" fmla="*/ 1011 w 2454"/>
                <a:gd name="T23" fmla="*/ 4 h 2060"/>
                <a:gd name="T24" fmla="*/ 301 w 2454"/>
                <a:gd name="T25" fmla="*/ 305 h 2060"/>
                <a:gd name="T26" fmla="*/ 0 w 2454"/>
                <a:gd name="T27" fmla="*/ 1030 h 2060"/>
                <a:gd name="T28" fmla="*/ 301 w 2454"/>
                <a:gd name="T29" fmla="*/ 1756 h 2060"/>
                <a:gd name="T30" fmla="*/ 1013 w 2454"/>
                <a:gd name="T31" fmla="*/ 2056 h 2060"/>
                <a:gd name="T32" fmla="*/ 1752 w 2454"/>
                <a:gd name="T33" fmla="*/ 1756 h 2060"/>
                <a:gd name="T34" fmla="*/ 2047 w 2454"/>
                <a:gd name="T35" fmla="*/ 1140 h 2060"/>
                <a:gd name="T36" fmla="*/ 2084 w 2454"/>
                <a:gd name="T37" fmla="*/ 1106 h 2060"/>
                <a:gd name="T38" fmla="*/ 2376 w 2454"/>
                <a:gd name="T39" fmla="*/ 1106 h 2060"/>
                <a:gd name="T40" fmla="*/ 2452 w 2454"/>
                <a:gd name="T41" fmla="*/ 1027 h 2060"/>
                <a:gd name="T42" fmla="*/ 2375 w 2454"/>
                <a:gd name="T43" fmla="*/ 954 h 2060"/>
                <a:gd name="T44" fmla="*/ 1644 w 2454"/>
                <a:gd name="T45" fmla="*/ 1649 h 2060"/>
                <a:gd name="T46" fmla="*/ 1026 w 2454"/>
                <a:gd name="T47" fmla="*/ 1905 h 2060"/>
                <a:gd name="T48" fmla="*/ 408 w 2454"/>
                <a:gd name="T49" fmla="*/ 1649 h 2060"/>
                <a:gd name="T50" fmla="*/ 152 w 2454"/>
                <a:gd name="T51" fmla="*/ 1030 h 2060"/>
                <a:gd name="T52" fmla="*/ 408 w 2454"/>
                <a:gd name="T53" fmla="*/ 412 h 2060"/>
                <a:gd name="T54" fmla="*/ 1026 w 2454"/>
                <a:gd name="T55" fmla="*/ 156 h 2060"/>
                <a:gd name="T56" fmla="*/ 1644 w 2454"/>
                <a:gd name="T57" fmla="*/ 412 h 2060"/>
                <a:gd name="T58" fmla="*/ 1900 w 2454"/>
                <a:gd name="T59" fmla="*/ 1030 h 2060"/>
                <a:gd name="T60" fmla="*/ 1644 w 2454"/>
                <a:gd name="T61" fmla="*/ 164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4" h="2060">
                  <a:moveTo>
                    <a:pt x="2375" y="954"/>
                  </a:moveTo>
                  <a:cubicBezTo>
                    <a:pt x="2084" y="954"/>
                    <a:pt x="2084" y="954"/>
                    <a:pt x="2084" y="954"/>
                  </a:cubicBezTo>
                  <a:cubicBezTo>
                    <a:pt x="2065" y="954"/>
                    <a:pt x="2049" y="939"/>
                    <a:pt x="2047" y="920"/>
                  </a:cubicBezTo>
                  <a:cubicBezTo>
                    <a:pt x="2047" y="920"/>
                    <a:pt x="2047" y="919"/>
                    <a:pt x="2046" y="918"/>
                  </a:cubicBezTo>
                  <a:cubicBezTo>
                    <a:pt x="2044" y="897"/>
                    <a:pt x="2061" y="878"/>
                    <a:pt x="2083" y="878"/>
                  </a:cubicBezTo>
                  <a:cubicBezTo>
                    <a:pt x="2083" y="878"/>
                    <a:pt x="2083" y="878"/>
                    <a:pt x="2083" y="878"/>
                  </a:cubicBezTo>
                  <a:cubicBezTo>
                    <a:pt x="2124" y="878"/>
                    <a:pt x="2159" y="846"/>
                    <a:pt x="2160" y="805"/>
                  </a:cubicBezTo>
                  <a:cubicBezTo>
                    <a:pt x="2162" y="761"/>
                    <a:pt x="2127" y="726"/>
                    <a:pt x="2084" y="726"/>
                  </a:cubicBezTo>
                  <a:cubicBezTo>
                    <a:pt x="2034" y="726"/>
                    <a:pt x="2034" y="726"/>
                    <a:pt x="2034" y="726"/>
                  </a:cubicBezTo>
                  <a:cubicBezTo>
                    <a:pt x="2018" y="726"/>
                    <a:pt x="2004" y="716"/>
                    <a:pt x="1998" y="700"/>
                  </a:cubicBezTo>
                  <a:cubicBezTo>
                    <a:pt x="1948" y="551"/>
                    <a:pt x="1863" y="415"/>
                    <a:pt x="1748" y="301"/>
                  </a:cubicBezTo>
                  <a:cubicBezTo>
                    <a:pt x="1553" y="108"/>
                    <a:pt x="1286" y="0"/>
                    <a:pt x="1011" y="4"/>
                  </a:cubicBezTo>
                  <a:cubicBezTo>
                    <a:pt x="743" y="8"/>
                    <a:pt x="491" y="115"/>
                    <a:pt x="301" y="305"/>
                  </a:cubicBezTo>
                  <a:cubicBezTo>
                    <a:pt x="107" y="499"/>
                    <a:pt x="0" y="756"/>
                    <a:pt x="0" y="1030"/>
                  </a:cubicBezTo>
                  <a:cubicBezTo>
                    <a:pt x="0" y="1305"/>
                    <a:pt x="107" y="1562"/>
                    <a:pt x="301" y="1756"/>
                  </a:cubicBezTo>
                  <a:cubicBezTo>
                    <a:pt x="491" y="1947"/>
                    <a:pt x="744" y="2053"/>
                    <a:pt x="1013" y="2056"/>
                  </a:cubicBezTo>
                  <a:cubicBezTo>
                    <a:pt x="1289" y="2060"/>
                    <a:pt x="1556" y="1952"/>
                    <a:pt x="1752" y="1756"/>
                  </a:cubicBezTo>
                  <a:cubicBezTo>
                    <a:pt x="1920" y="1588"/>
                    <a:pt x="2022" y="1373"/>
                    <a:pt x="2047" y="1140"/>
                  </a:cubicBezTo>
                  <a:cubicBezTo>
                    <a:pt x="2049" y="1121"/>
                    <a:pt x="2065" y="1106"/>
                    <a:pt x="2084" y="1106"/>
                  </a:cubicBezTo>
                  <a:cubicBezTo>
                    <a:pt x="2376" y="1106"/>
                    <a:pt x="2376" y="1106"/>
                    <a:pt x="2376" y="1106"/>
                  </a:cubicBezTo>
                  <a:cubicBezTo>
                    <a:pt x="2419" y="1106"/>
                    <a:pt x="2454" y="1070"/>
                    <a:pt x="2452" y="1027"/>
                  </a:cubicBezTo>
                  <a:cubicBezTo>
                    <a:pt x="2451" y="986"/>
                    <a:pt x="2416" y="954"/>
                    <a:pt x="2375" y="954"/>
                  </a:cubicBezTo>
                  <a:close/>
                  <a:moveTo>
                    <a:pt x="1644" y="1649"/>
                  </a:moveTo>
                  <a:cubicBezTo>
                    <a:pt x="1479" y="1814"/>
                    <a:pt x="1260" y="1905"/>
                    <a:pt x="1026" y="1905"/>
                  </a:cubicBezTo>
                  <a:cubicBezTo>
                    <a:pt x="793" y="1905"/>
                    <a:pt x="573" y="1814"/>
                    <a:pt x="408" y="1649"/>
                  </a:cubicBezTo>
                  <a:cubicBezTo>
                    <a:pt x="243" y="1483"/>
                    <a:pt x="152" y="1264"/>
                    <a:pt x="152" y="1030"/>
                  </a:cubicBezTo>
                  <a:cubicBezTo>
                    <a:pt x="152" y="797"/>
                    <a:pt x="243" y="577"/>
                    <a:pt x="408" y="412"/>
                  </a:cubicBezTo>
                  <a:cubicBezTo>
                    <a:pt x="573" y="247"/>
                    <a:pt x="793" y="156"/>
                    <a:pt x="1026" y="156"/>
                  </a:cubicBezTo>
                  <a:cubicBezTo>
                    <a:pt x="1260" y="156"/>
                    <a:pt x="1479" y="247"/>
                    <a:pt x="1644" y="412"/>
                  </a:cubicBezTo>
                  <a:cubicBezTo>
                    <a:pt x="1810" y="577"/>
                    <a:pt x="1900" y="797"/>
                    <a:pt x="1900" y="1030"/>
                  </a:cubicBezTo>
                  <a:cubicBezTo>
                    <a:pt x="1900" y="1264"/>
                    <a:pt x="1810" y="1483"/>
                    <a:pt x="1644" y="1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1567288" y="3237367"/>
            <a:ext cx="188671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 GIT</a:t>
            </a:r>
            <a:endParaRPr lang="en-US" b="1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Learn how to use bas</a:t>
            </a:r>
            <a:r>
              <a:rPr lang="fr-CH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</a:t>
            </a:r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advanced commands of GIT.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5157959" y="3145034"/>
            <a:ext cx="1886712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Processes</a:t>
            </a:r>
            <a:endParaRPr lang="en-US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 your development processes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Development methodology, branching model, pull request...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8748630" y="3329700"/>
            <a:ext cx="1886712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H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Tools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Define your tools to help you in your daily work.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145FF54-28DC-4D57-83AF-03EBCB20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526" y="2684953"/>
            <a:ext cx="549385" cy="5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F8A866BE-8FF4-4585-B06B-EBF8ED63D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600" y="2684953"/>
            <a:ext cx="550800" cy="550800"/>
          </a:xfrm>
          <a:prstGeom prst="rect">
            <a:avLst/>
          </a:prstGeom>
        </p:spPr>
      </p:pic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F7DD193-F72F-4832-87A0-D7EEBEB197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6586" y="2684953"/>
            <a:ext cx="550800" cy="5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en-CH" dirty="0"/>
              <a:t>I</a:t>
            </a:r>
            <a:r>
              <a:rPr lang="fr-CH" dirty="0"/>
              <a:t>T</a:t>
            </a:r>
            <a:r>
              <a:rPr lang="en-CH" dirty="0"/>
              <a:t> K</a:t>
            </a:r>
            <a:r>
              <a:rPr lang="fr-CH" dirty="0"/>
              <a:t>e</a:t>
            </a:r>
            <a:r>
              <a:rPr lang="en-CH" dirty="0"/>
              <a:t>y 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n</a:t>
            </a:r>
            <a:r>
              <a:rPr lang="en-CH" dirty="0"/>
              <a:t>c</a:t>
            </a:r>
            <a:r>
              <a:rPr lang="fr-CH" dirty="0"/>
              <a:t>e</a:t>
            </a:r>
            <a:r>
              <a:rPr lang="en-CH" dirty="0"/>
              <a:t>p</a:t>
            </a:r>
            <a:r>
              <a:rPr lang="fr-CH" dirty="0"/>
              <a:t>t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CH" dirty="0"/>
              <a:t>S</a:t>
            </a:r>
            <a:r>
              <a:rPr lang="en-CH" dirty="0"/>
              <a:t>c</a:t>
            </a:r>
            <a:r>
              <a:rPr lang="fr-CH" dirty="0"/>
              <a:t>r</a:t>
            </a:r>
            <a:r>
              <a:rPr lang="en-CH" dirty="0"/>
              <a:t>u</a:t>
            </a:r>
            <a:r>
              <a:rPr lang="fr-CH" dirty="0"/>
              <a:t>m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CH" dirty="0"/>
              <a:t>S</a:t>
            </a:r>
            <a:r>
              <a:rPr lang="fr-CH" dirty="0"/>
              <a:t>i</a:t>
            </a:r>
            <a:r>
              <a:rPr lang="en-CH" dirty="0"/>
              <a:t>m</a:t>
            </a:r>
            <a:r>
              <a:rPr lang="fr-CH" dirty="0"/>
              <a:t>u</a:t>
            </a:r>
            <a:r>
              <a:rPr lang="en-CH" dirty="0"/>
              <a:t>l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o</a:t>
            </a:r>
            <a:r>
              <a:rPr lang="fr-CH" dirty="0"/>
              <a:t>n</a:t>
            </a:r>
            <a:endParaRPr lang="en-GB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20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" b="13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Key Co</a:t>
            </a:r>
            <a:r>
              <a:rPr lang="fr-CH" dirty="0"/>
              <a:t>n</a:t>
            </a:r>
            <a:r>
              <a:rPr lang="en-CH" dirty="0"/>
              <a:t>c</a:t>
            </a:r>
            <a:r>
              <a:rPr lang="fr-CH" dirty="0"/>
              <a:t>e</a:t>
            </a:r>
            <a:r>
              <a:rPr lang="en-CH" dirty="0" err="1"/>
              <a:t>pt</a:t>
            </a:r>
            <a:r>
              <a:rPr lang="fr-CH" dirty="0"/>
              <a:t>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1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4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W</a:t>
            </a:r>
            <a:r>
              <a:rPr lang="fr-CH" dirty="0"/>
              <a:t>h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/>
              <a:t>’</a:t>
            </a:r>
            <a:r>
              <a:rPr lang="fr-CH" dirty="0"/>
              <a:t>s</a:t>
            </a:r>
            <a:r>
              <a:rPr lang="en-CH" dirty="0"/>
              <a:t> </a:t>
            </a:r>
            <a:r>
              <a:rPr lang="fr-CH" dirty="0"/>
              <a:t>G</a:t>
            </a:r>
            <a:r>
              <a:rPr lang="en-CH" dirty="0"/>
              <a:t>I</a:t>
            </a:r>
            <a:r>
              <a:rPr lang="fr-CH" dirty="0"/>
              <a:t>T</a:t>
            </a:r>
            <a:endParaRPr lang="en-US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4417E963-4464-4623-97F2-A74E786A9654}"/>
              </a:ext>
            </a:extLst>
          </p:cNvPr>
          <p:cNvSpPr txBox="1">
            <a:spLocks/>
          </p:cNvSpPr>
          <p:nvPr/>
        </p:nvSpPr>
        <p:spPr>
          <a:xfrm>
            <a:off x="653820" y="199299"/>
            <a:ext cx="10515600" cy="73318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4D553CC4-1986-4F9F-BEB2-7D4FB4FAEF75}"/>
              </a:ext>
            </a:extLst>
          </p:cNvPr>
          <p:cNvSpPr>
            <a:spLocks/>
          </p:cNvSpPr>
          <p:nvPr/>
        </p:nvSpPr>
        <p:spPr bwMode="auto">
          <a:xfrm>
            <a:off x="6399686" y="4565453"/>
            <a:ext cx="2165405" cy="1285597"/>
          </a:xfrm>
          <a:custGeom>
            <a:avLst/>
            <a:gdLst>
              <a:gd name="T0" fmla="*/ 206 w 254"/>
              <a:gd name="T1" fmla="*/ 0 h 150"/>
              <a:gd name="T2" fmla="*/ 0 w 254"/>
              <a:gd name="T3" fmla="*/ 150 h 150"/>
              <a:gd name="T4" fmla="*/ 254 w 254"/>
              <a:gd name="T5" fmla="*/ 150 h 150"/>
              <a:gd name="T6" fmla="*/ 206 w 254"/>
              <a:gd name="T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150">
                <a:moveTo>
                  <a:pt x="206" y="0"/>
                </a:moveTo>
                <a:cubicBezTo>
                  <a:pt x="0" y="150"/>
                  <a:pt x="0" y="150"/>
                  <a:pt x="0" y="150"/>
                </a:cubicBezTo>
                <a:cubicBezTo>
                  <a:pt x="254" y="150"/>
                  <a:pt x="254" y="150"/>
                  <a:pt x="254" y="150"/>
                </a:cubicBezTo>
                <a:cubicBezTo>
                  <a:pt x="254" y="97"/>
                  <a:pt x="238" y="44"/>
                  <a:pt x="206" y="0"/>
                </a:cubicBezTo>
                <a:close/>
              </a:path>
            </a:pathLst>
          </a:custGeom>
          <a:solidFill>
            <a:srgbClr val="F39D4F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Questrial" charset="0"/>
              <a:cs typeface="Calibri Light" panose="020F0302020204030204" pitchFamily="34" charset="0"/>
            </a:endParaRP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0321FFCD-65CB-44AF-9EC2-CF2C8329C2CC}"/>
              </a:ext>
            </a:extLst>
          </p:cNvPr>
          <p:cNvSpPr>
            <a:spLocks/>
          </p:cNvSpPr>
          <p:nvPr/>
        </p:nvSpPr>
        <p:spPr bwMode="auto">
          <a:xfrm>
            <a:off x="6399686" y="3584721"/>
            <a:ext cx="1935578" cy="2280320"/>
          </a:xfrm>
          <a:custGeom>
            <a:avLst/>
            <a:gdLst>
              <a:gd name="T0" fmla="*/ 87 w 227"/>
              <a:gd name="T1" fmla="*/ 0 h 266"/>
              <a:gd name="T2" fmla="*/ 0 w 227"/>
              <a:gd name="T3" fmla="*/ 266 h 266"/>
              <a:gd name="T4" fmla="*/ 227 w 227"/>
              <a:gd name="T5" fmla="*/ 102 h 266"/>
              <a:gd name="T6" fmla="*/ 87 w 227"/>
              <a:gd name="T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266">
                <a:moveTo>
                  <a:pt x="87" y="0"/>
                </a:moveTo>
                <a:cubicBezTo>
                  <a:pt x="0" y="266"/>
                  <a:pt x="0" y="266"/>
                  <a:pt x="0" y="266"/>
                </a:cubicBezTo>
                <a:cubicBezTo>
                  <a:pt x="227" y="102"/>
                  <a:pt x="227" y="102"/>
                  <a:pt x="227" y="102"/>
                </a:cubicBezTo>
                <a:cubicBezTo>
                  <a:pt x="192" y="53"/>
                  <a:pt x="142" y="18"/>
                  <a:pt x="87" y="0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Questrial" charset="0"/>
              <a:cs typeface="Calibri Light" panose="020F0302020204030204" pitchFamily="34" charset="0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16233F82-1844-4E01-B2FF-C575A879ED07}"/>
              </a:ext>
            </a:extLst>
          </p:cNvPr>
          <p:cNvSpPr>
            <a:spLocks/>
          </p:cNvSpPr>
          <p:nvPr/>
        </p:nvSpPr>
        <p:spPr bwMode="auto">
          <a:xfrm>
            <a:off x="5601180" y="3250754"/>
            <a:ext cx="1612383" cy="2614286"/>
          </a:xfrm>
          <a:custGeom>
            <a:avLst/>
            <a:gdLst>
              <a:gd name="T0" fmla="*/ 95 w 189"/>
              <a:gd name="T1" fmla="*/ 0 h 305"/>
              <a:gd name="T2" fmla="*/ 0 w 189"/>
              <a:gd name="T3" fmla="*/ 15 h 305"/>
              <a:gd name="T4" fmla="*/ 95 w 189"/>
              <a:gd name="T5" fmla="*/ 305 h 305"/>
              <a:gd name="T6" fmla="*/ 189 w 189"/>
              <a:gd name="T7" fmla="*/ 15 h 305"/>
              <a:gd name="T8" fmla="*/ 95 w 189"/>
              <a:gd name="T9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305">
                <a:moveTo>
                  <a:pt x="95" y="0"/>
                </a:moveTo>
                <a:cubicBezTo>
                  <a:pt x="62" y="0"/>
                  <a:pt x="30" y="5"/>
                  <a:pt x="0" y="15"/>
                </a:cubicBezTo>
                <a:cubicBezTo>
                  <a:pt x="95" y="305"/>
                  <a:pt x="95" y="305"/>
                  <a:pt x="95" y="30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59" y="5"/>
                  <a:pt x="128" y="0"/>
                  <a:pt x="95" y="0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Questrial" charset="0"/>
              <a:cs typeface="Calibri Light" panose="020F0302020204030204" pitchFamily="34" charset="0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1A3C785F-74F4-4B76-9437-5FFBD139507B}"/>
              </a:ext>
            </a:extLst>
          </p:cNvPr>
          <p:cNvSpPr>
            <a:spLocks/>
          </p:cNvSpPr>
          <p:nvPr/>
        </p:nvSpPr>
        <p:spPr bwMode="auto">
          <a:xfrm>
            <a:off x="4125258" y="3150578"/>
            <a:ext cx="2287501" cy="2700472"/>
          </a:xfrm>
          <a:custGeom>
            <a:avLst/>
            <a:gdLst>
              <a:gd name="T0" fmla="*/ 0 w 268"/>
              <a:gd name="T1" fmla="*/ 121 h 315"/>
              <a:gd name="T2" fmla="*/ 268 w 268"/>
              <a:gd name="T3" fmla="*/ 315 h 315"/>
              <a:gd name="T4" fmla="*/ 165 w 268"/>
              <a:gd name="T5" fmla="*/ 0 h 315"/>
              <a:gd name="T6" fmla="*/ 0 w 268"/>
              <a:gd name="T7" fmla="*/ 12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315">
                <a:moveTo>
                  <a:pt x="0" y="121"/>
                </a:moveTo>
                <a:cubicBezTo>
                  <a:pt x="268" y="315"/>
                  <a:pt x="268" y="315"/>
                  <a:pt x="268" y="315"/>
                </a:cubicBezTo>
                <a:cubicBezTo>
                  <a:pt x="165" y="0"/>
                  <a:pt x="165" y="0"/>
                  <a:pt x="165" y="0"/>
                </a:cubicBezTo>
                <a:cubicBezTo>
                  <a:pt x="96" y="23"/>
                  <a:pt x="39" y="66"/>
                  <a:pt x="0" y="121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Questrial" charset="0"/>
              <a:cs typeface="Calibri Light" panose="020F0302020204030204" pitchFamily="34" charset="0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0E30899-4EB3-4663-BE89-5279A14573AE}"/>
              </a:ext>
            </a:extLst>
          </p:cNvPr>
          <p:cNvSpPr>
            <a:spLocks/>
          </p:cNvSpPr>
          <p:nvPr/>
        </p:nvSpPr>
        <p:spPr bwMode="auto">
          <a:xfrm>
            <a:off x="3378319" y="4059115"/>
            <a:ext cx="3034440" cy="1791935"/>
          </a:xfrm>
          <a:custGeom>
            <a:avLst/>
            <a:gdLst>
              <a:gd name="T0" fmla="*/ 0 w 356"/>
              <a:gd name="T1" fmla="*/ 209 h 209"/>
              <a:gd name="T2" fmla="*/ 356 w 356"/>
              <a:gd name="T3" fmla="*/ 209 h 209"/>
              <a:gd name="T4" fmla="*/ 68 w 356"/>
              <a:gd name="T5" fmla="*/ 0 h 209"/>
              <a:gd name="T6" fmla="*/ 0 w 356"/>
              <a:gd name="T7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209">
                <a:moveTo>
                  <a:pt x="0" y="209"/>
                </a:moveTo>
                <a:cubicBezTo>
                  <a:pt x="356" y="209"/>
                  <a:pt x="356" y="209"/>
                  <a:pt x="356" y="209"/>
                </a:cubicBezTo>
                <a:cubicBezTo>
                  <a:pt x="68" y="0"/>
                  <a:pt x="68" y="0"/>
                  <a:pt x="68" y="0"/>
                </a:cubicBezTo>
                <a:cubicBezTo>
                  <a:pt x="25" y="58"/>
                  <a:pt x="0" y="131"/>
                  <a:pt x="0" y="20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 Light" panose="020F0302020204030204" pitchFamily="34" charset="0"/>
              <a:ea typeface="Questrial" charset="0"/>
              <a:cs typeface="Calibri Light" panose="020F03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DE7145-E0AD-4DDA-AA9D-7F3B7BC639BB}"/>
              </a:ext>
            </a:extLst>
          </p:cNvPr>
          <p:cNvSpPr/>
          <p:nvPr/>
        </p:nvSpPr>
        <p:spPr>
          <a:xfrm>
            <a:off x="5974312" y="5354809"/>
            <a:ext cx="984624" cy="98462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EF6D95-5FF2-4003-B228-9957EB078933}"/>
              </a:ext>
            </a:extLst>
          </p:cNvPr>
          <p:cNvCxnSpPr/>
          <p:nvPr/>
        </p:nvCxnSpPr>
        <p:spPr>
          <a:xfrm flipH="1">
            <a:off x="3015787" y="4979152"/>
            <a:ext cx="443800" cy="0"/>
          </a:xfrm>
          <a:prstGeom prst="line">
            <a:avLst/>
          </a:prstGeom>
          <a:ln w="12700" cmpd="sng">
            <a:solidFill>
              <a:schemeClr val="accent1"/>
            </a:solidFill>
            <a:prstDash val="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50">
            <a:extLst>
              <a:ext uri="{FF2B5EF4-FFF2-40B4-BE49-F238E27FC236}">
                <a16:creationId xmlns:a16="http://schemas.microsoft.com/office/drawing/2014/main" id="{3C1435C2-47F6-46E8-91CE-AA657893DE5D}"/>
              </a:ext>
            </a:extLst>
          </p:cNvPr>
          <p:cNvSpPr/>
          <p:nvPr/>
        </p:nvSpPr>
        <p:spPr>
          <a:xfrm flipH="1" flipV="1">
            <a:off x="3982081" y="2796362"/>
            <a:ext cx="834051" cy="758335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Freeform 51">
            <a:extLst>
              <a:ext uri="{FF2B5EF4-FFF2-40B4-BE49-F238E27FC236}">
                <a16:creationId xmlns:a16="http://schemas.microsoft.com/office/drawing/2014/main" id="{A5574D14-BA8A-4593-9CD8-9F5FBBC0ACED}"/>
              </a:ext>
            </a:extLst>
          </p:cNvPr>
          <p:cNvSpPr/>
          <p:nvPr/>
        </p:nvSpPr>
        <p:spPr>
          <a:xfrm flipV="1">
            <a:off x="5911620" y="1643910"/>
            <a:ext cx="305925" cy="1659788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prstDash val="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Freeform 52">
            <a:extLst>
              <a:ext uri="{FF2B5EF4-FFF2-40B4-BE49-F238E27FC236}">
                <a16:creationId xmlns:a16="http://schemas.microsoft.com/office/drawing/2014/main" id="{E4F50763-0D01-4E36-BC05-768FEF68CF6D}"/>
              </a:ext>
            </a:extLst>
          </p:cNvPr>
          <p:cNvSpPr/>
          <p:nvPr/>
        </p:nvSpPr>
        <p:spPr>
          <a:xfrm flipV="1">
            <a:off x="7748877" y="3150577"/>
            <a:ext cx="901989" cy="75143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381B43-7B27-4375-81C6-A828B5CDDCAC}"/>
              </a:ext>
            </a:extLst>
          </p:cNvPr>
          <p:cNvCxnSpPr/>
          <p:nvPr/>
        </p:nvCxnSpPr>
        <p:spPr>
          <a:xfrm>
            <a:off x="8411889" y="5106734"/>
            <a:ext cx="600390" cy="0"/>
          </a:xfrm>
          <a:prstGeom prst="line">
            <a:avLst/>
          </a:prstGeom>
          <a:ln w="12700" cmpd="sng">
            <a:solidFill>
              <a:srgbClr val="F39D4F"/>
            </a:solidFill>
            <a:prstDash val="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299491" y="4568291"/>
            <a:ext cx="2607068" cy="131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H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 Control</a:t>
            </a:r>
          </a:p>
          <a:p>
            <a:pPr algn="r"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B4B1B9-810F-4215-A344-F667A08F1687}"/>
              </a:ext>
            </a:extLst>
          </p:cNvPr>
          <p:cNvSpPr txBox="1"/>
          <p:nvPr/>
        </p:nvSpPr>
        <p:spPr>
          <a:xfrm>
            <a:off x="9218746" y="4553136"/>
            <a:ext cx="2607068" cy="131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CH" b="1" dirty="0">
                <a:solidFill>
                  <a:srgbClr val="F39D4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 Source &amp; Free</a:t>
            </a:r>
            <a:endParaRPr lang="en-US" b="1" dirty="0">
              <a:solidFill>
                <a:srgbClr val="F39D4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1305933" y="2357566"/>
            <a:ext cx="2607068" cy="131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CH" b="1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</a:p>
          <a:p>
            <a:pPr algn="r"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6375943" y="1171269"/>
            <a:ext cx="2607068" cy="131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CH" b="1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endParaRPr lang="en-US" b="1" dirty="0">
              <a:solidFill>
                <a:schemeClr val="accent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B4B1B9-810F-4215-A344-F667A08F1687}"/>
              </a:ext>
            </a:extLst>
          </p:cNvPr>
          <p:cNvSpPr txBox="1"/>
          <p:nvPr/>
        </p:nvSpPr>
        <p:spPr>
          <a:xfrm>
            <a:off x="8838680" y="2734586"/>
            <a:ext cx="2607068" cy="131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CH" b="1" dirty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Local Operations</a:t>
            </a: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CH" sz="1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51BEC7-B45D-4AA0-8A19-14B4AD083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90" y="5505605"/>
            <a:ext cx="549385" cy="5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E92CD4-3D9C-4781-A013-71A283F9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28" y="4830232"/>
            <a:ext cx="786348" cy="786348"/>
          </a:xfrm>
          <a:prstGeom prst="rect">
            <a:avLst/>
          </a:prstGeom>
        </p:spPr>
      </p:pic>
      <p:pic>
        <p:nvPicPr>
          <p:cNvPr id="15" name="Picture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4082710-D965-42FC-823B-D133C75DE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8" y="4947578"/>
            <a:ext cx="890078" cy="890078"/>
          </a:xfrm>
          <a:prstGeom prst="rect">
            <a:avLst/>
          </a:prstGeom>
        </p:spPr>
      </p:pic>
      <p:pic>
        <p:nvPicPr>
          <p:cNvPr id="19" name="Graphic 18" descr="Connections">
            <a:extLst>
              <a:ext uri="{FF2B5EF4-FFF2-40B4-BE49-F238E27FC236}">
                <a16:creationId xmlns:a16="http://schemas.microsoft.com/office/drawing/2014/main" id="{ED1082F2-F89F-46C3-B8B6-3B2CE323B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0011" y="3681362"/>
            <a:ext cx="914400" cy="914400"/>
          </a:xfrm>
          <a:prstGeom prst="rect">
            <a:avLst/>
          </a:prstGeom>
        </p:spPr>
      </p:pic>
      <p:pic>
        <p:nvPicPr>
          <p:cNvPr id="21" name="Graphic 20" descr="Wi Fi">
            <a:extLst>
              <a:ext uri="{FF2B5EF4-FFF2-40B4-BE49-F238E27FC236}">
                <a16:creationId xmlns:a16="http://schemas.microsoft.com/office/drawing/2014/main" id="{8142AF59-0C19-4BB5-AABD-623C3F86F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4177" y="4001780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22D4B0-FCAA-4C88-AF26-2D8698AEC636}"/>
              </a:ext>
            </a:extLst>
          </p:cNvPr>
          <p:cNvCxnSpPr>
            <a:cxnSpLocks/>
          </p:cNvCxnSpPr>
          <p:nvPr/>
        </p:nvCxnSpPr>
        <p:spPr>
          <a:xfrm flipV="1">
            <a:off x="7159698" y="4160788"/>
            <a:ext cx="585283" cy="510475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Network">
            <a:extLst>
              <a:ext uri="{FF2B5EF4-FFF2-40B4-BE49-F238E27FC236}">
                <a16:creationId xmlns:a16="http://schemas.microsoft.com/office/drawing/2014/main" id="{4B35FA5A-18CB-4A70-A016-1457ADD813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3733" y="34317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53" grpId="0"/>
      <p:bldP spid="61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fr-CH" dirty="0"/>
              <a:t>A</a:t>
            </a:r>
            <a:r>
              <a:rPr lang="en-CH" dirty="0"/>
              <a:t>r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i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c</a:t>
            </a:r>
            <a:r>
              <a:rPr lang="fr-CH" dirty="0"/>
              <a:t>t</a:t>
            </a:r>
            <a:r>
              <a:rPr lang="en-CH" dirty="0"/>
              <a:t>u</a:t>
            </a:r>
            <a:r>
              <a:rPr lang="fr-CH" dirty="0"/>
              <a:t>r</a:t>
            </a:r>
            <a:r>
              <a:rPr lang="en-CH" dirty="0"/>
              <a:t>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1CAC3F-AB2E-4212-A1CB-CC0C58760251}"/>
              </a:ext>
            </a:extLst>
          </p:cNvPr>
          <p:cNvGrpSpPr/>
          <p:nvPr/>
        </p:nvGrpSpPr>
        <p:grpSpPr>
          <a:xfrm>
            <a:off x="2171104" y="1773440"/>
            <a:ext cx="7925992" cy="4352519"/>
            <a:chOff x="2171104" y="1314152"/>
            <a:chExt cx="7925992" cy="43525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886A41-54B1-4222-9E8B-435719AA6F47}"/>
                </a:ext>
              </a:extLst>
            </p:cNvPr>
            <p:cNvSpPr/>
            <p:nvPr/>
          </p:nvSpPr>
          <p:spPr>
            <a:xfrm>
              <a:off x="2171104" y="2002394"/>
              <a:ext cx="1810414" cy="3664277"/>
            </a:xfrm>
            <a:prstGeom prst="rect">
              <a:avLst/>
            </a:prstGeom>
            <a:solidFill>
              <a:srgbClr val="FAA6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W</a:t>
              </a:r>
              <a:r>
                <a:rPr lang="fr-CH" dirty="0"/>
                <a:t>o</a:t>
              </a:r>
              <a:r>
                <a:rPr lang="en-CH" dirty="0"/>
                <a:t>r</a:t>
              </a:r>
              <a:r>
                <a:rPr lang="fr-CH" dirty="0"/>
                <a:t>k</a:t>
              </a:r>
              <a:r>
                <a:rPr lang="en-CH" dirty="0" err="1"/>
                <a:t>i</a:t>
              </a:r>
              <a:r>
                <a:rPr lang="fr-CH" dirty="0"/>
                <a:t>n</a:t>
              </a:r>
              <a:r>
                <a:rPr lang="en-CH" dirty="0"/>
                <a:t>g </a:t>
              </a:r>
              <a:r>
                <a:rPr lang="fr-CH" dirty="0"/>
                <a:t>D</a:t>
              </a:r>
              <a:r>
                <a:rPr lang="en-CH" dirty="0" err="1"/>
                <a:t>i</a:t>
              </a:r>
              <a:r>
                <a:rPr lang="fr-CH" dirty="0"/>
                <a:t>r</a:t>
              </a:r>
              <a:r>
                <a:rPr lang="en-CH" dirty="0"/>
                <a:t>e</a:t>
              </a:r>
              <a:r>
                <a:rPr lang="fr-CH" dirty="0"/>
                <a:t>c</a:t>
              </a:r>
              <a:r>
                <a:rPr lang="en-CH" dirty="0"/>
                <a:t>t</a:t>
              </a:r>
              <a:r>
                <a:rPr lang="fr-CH" dirty="0"/>
                <a:t>o</a:t>
              </a:r>
              <a:r>
                <a:rPr lang="en-CH" dirty="0"/>
                <a:t>r</a:t>
              </a:r>
              <a:r>
                <a:rPr lang="fr-CH" dirty="0"/>
                <a:t>y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87D7B-AF35-4A0A-8A97-39B3DDCE4410}"/>
                </a:ext>
              </a:extLst>
            </p:cNvPr>
            <p:cNvSpPr/>
            <p:nvPr/>
          </p:nvSpPr>
          <p:spPr>
            <a:xfrm>
              <a:off x="4209630" y="2002393"/>
              <a:ext cx="1810414" cy="3664277"/>
            </a:xfrm>
            <a:prstGeom prst="rect">
              <a:avLst/>
            </a:prstGeom>
            <a:solidFill>
              <a:srgbClr val="F08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S</a:t>
              </a:r>
              <a:r>
                <a:rPr lang="fr-CH" dirty="0"/>
                <a:t>t</a:t>
              </a:r>
              <a:r>
                <a:rPr lang="en-CH" dirty="0"/>
                <a:t>a</a:t>
              </a:r>
              <a:r>
                <a:rPr lang="fr-CH" dirty="0"/>
                <a:t>g</a:t>
              </a:r>
              <a:r>
                <a:rPr lang="en-CH" dirty="0" err="1"/>
                <a:t>i</a:t>
              </a:r>
              <a:r>
                <a:rPr lang="fr-CH" dirty="0"/>
                <a:t>n</a:t>
              </a:r>
              <a:r>
                <a:rPr lang="en-CH" dirty="0"/>
                <a:t>g </a:t>
              </a:r>
            </a:p>
            <a:p>
              <a:pPr algn="ctr"/>
              <a:r>
                <a:rPr lang="fr-CH" dirty="0"/>
                <a:t>A</a:t>
              </a:r>
              <a:r>
                <a:rPr lang="en-CH" dirty="0"/>
                <a:t>r</a:t>
              </a:r>
              <a:r>
                <a:rPr lang="fr-CH" dirty="0"/>
                <a:t>e</a:t>
              </a:r>
              <a:r>
                <a:rPr lang="en-CH" dirty="0"/>
                <a:t>a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602649-908B-4521-8C15-F2B9B781CF2F}"/>
                </a:ext>
              </a:extLst>
            </p:cNvPr>
            <p:cNvSpPr/>
            <p:nvPr/>
          </p:nvSpPr>
          <p:spPr>
            <a:xfrm>
              <a:off x="6248156" y="2002394"/>
              <a:ext cx="1810414" cy="36642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R</a:t>
              </a:r>
              <a:r>
                <a:rPr lang="fr-CH" dirty="0"/>
                <a:t>e</a:t>
              </a:r>
              <a:r>
                <a:rPr lang="en-CH" dirty="0"/>
                <a:t>p</a:t>
              </a:r>
              <a:r>
                <a:rPr lang="fr-CH" dirty="0"/>
                <a:t>o</a:t>
              </a:r>
              <a:r>
                <a:rPr lang="en-CH" dirty="0"/>
                <a:t>s</a:t>
              </a:r>
              <a:r>
                <a:rPr lang="fr-CH" dirty="0"/>
                <a:t>i</a:t>
              </a:r>
              <a:r>
                <a:rPr lang="en-CH" dirty="0"/>
                <a:t>t</a:t>
              </a:r>
              <a:r>
                <a:rPr lang="fr-CH" dirty="0"/>
                <a:t>o</a:t>
              </a:r>
              <a:r>
                <a:rPr lang="en-CH" dirty="0"/>
                <a:t>r</a:t>
              </a:r>
              <a:r>
                <a:rPr lang="fr-CH" dirty="0"/>
                <a:t>y</a:t>
              </a:r>
              <a:endParaRPr lang="en-CH" dirty="0"/>
            </a:p>
            <a:p>
              <a:pPr algn="ctr"/>
              <a:r>
                <a:rPr lang="en-CH" dirty="0"/>
                <a:t>(.git folder)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64BE99-D85F-48A2-98AA-ED8F885C6BD8}"/>
                </a:ext>
              </a:extLst>
            </p:cNvPr>
            <p:cNvSpPr/>
            <p:nvPr/>
          </p:nvSpPr>
          <p:spPr>
            <a:xfrm>
              <a:off x="2171104" y="1314152"/>
              <a:ext cx="5887466" cy="637266"/>
            </a:xfrm>
            <a:prstGeom prst="rect">
              <a:avLst/>
            </a:prstGeom>
            <a:solidFill>
              <a:srgbClr val="DC55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L</a:t>
              </a:r>
              <a:r>
                <a:rPr lang="fr-CH" dirty="0"/>
                <a:t>o</a:t>
              </a:r>
              <a:r>
                <a:rPr lang="en-CH" dirty="0"/>
                <a:t>c</a:t>
              </a:r>
              <a:r>
                <a:rPr lang="fr-CH" dirty="0"/>
                <a:t>a</a:t>
              </a:r>
              <a:r>
                <a:rPr lang="en-CH" dirty="0"/>
                <a:t>l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C3C9CE-365D-4C4F-8A4D-5FB29FF5A985}"/>
                </a:ext>
              </a:extLst>
            </p:cNvPr>
            <p:cNvSpPr/>
            <p:nvPr/>
          </p:nvSpPr>
          <p:spPr>
            <a:xfrm>
              <a:off x="8286682" y="2002394"/>
              <a:ext cx="1810414" cy="3664277"/>
            </a:xfrm>
            <a:prstGeom prst="rect">
              <a:avLst/>
            </a:prstGeom>
            <a:solidFill>
              <a:srgbClr val="75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R</a:t>
              </a:r>
              <a:r>
                <a:rPr lang="fr-CH" dirty="0"/>
                <a:t>e</a:t>
              </a:r>
              <a:r>
                <a:rPr lang="en-CH" dirty="0"/>
                <a:t>p</a:t>
              </a:r>
              <a:r>
                <a:rPr lang="fr-CH" dirty="0"/>
                <a:t>o</a:t>
              </a:r>
              <a:r>
                <a:rPr lang="en-CH" dirty="0"/>
                <a:t>s</a:t>
              </a:r>
              <a:r>
                <a:rPr lang="fr-CH" dirty="0"/>
                <a:t>i</a:t>
              </a:r>
              <a:r>
                <a:rPr lang="en-CH" dirty="0"/>
                <a:t>t</a:t>
              </a:r>
              <a:r>
                <a:rPr lang="fr-CH" dirty="0"/>
                <a:t>o</a:t>
              </a:r>
              <a:r>
                <a:rPr lang="en-CH" dirty="0"/>
                <a:t>r</a:t>
              </a:r>
              <a:r>
                <a:rPr lang="fr-CH" dirty="0"/>
                <a:t>y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9D16ED-5BA1-41E8-96DB-04EEE72E6DDF}"/>
                </a:ext>
              </a:extLst>
            </p:cNvPr>
            <p:cNvSpPr/>
            <p:nvPr/>
          </p:nvSpPr>
          <p:spPr>
            <a:xfrm>
              <a:off x="8286682" y="1314152"/>
              <a:ext cx="1810414" cy="637266"/>
            </a:xfrm>
            <a:prstGeom prst="rect">
              <a:avLst/>
            </a:prstGeom>
            <a:solidFill>
              <a:srgbClr val="53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/>
                <a:t>       R</a:t>
              </a:r>
              <a:r>
                <a:rPr lang="fr-CH" dirty="0"/>
                <a:t>e</a:t>
              </a:r>
              <a:r>
                <a:rPr lang="en-CH" dirty="0"/>
                <a:t>m</a:t>
              </a:r>
              <a:r>
                <a:rPr lang="fr-CH" dirty="0"/>
                <a:t>o</a:t>
              </a:r>
              <a:r>
                <a:rPr lang="en-CH" dirty="0"/>
                <a:t>t</a:t>
              </a:r>
              <a:r>
                <a:rPr lang="fr-CH" dirty="0"/>
                <a:t>e</a:t>
              </a:r>
              <a:endParaRPr lang="en-US" dirty="0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6CFE8E77-807B-44EF-93DF-205E353CE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0345" y="1427510"/>
              <a:ext cx="410551" cy="41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6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E4-B089-4403-9C8E-45365DFF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fr-CH" dirty="0"/>
              <a:t>a</a:t>
            </a:r>
            <a:r>
              <a:rPr lang="en-CH" dirty="0"/>
              <a:t>sic Commands 1/2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FCB625-3C01-4052-8F8A-05322159B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498122"/>
              </p:ext>
            </p:extLst>
          </p:nvPr>
        </p:nvGraphicFramePr>
        <p:xfrm>
          <a:off x="6096000" y="1169774"/>
          <a:ext cx="6017560" cy="505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780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008780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git config --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o</a:t>
                      </a:r>
                      <a:r>
                        <a:rPr lang="en-CH" dirty="0" err="1"/>
                        <a:t>bal</a:t>
                      </a:r>
                      <a:endParaRPr lang="en-CH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L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f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g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[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]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s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D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pl</a:t>
                      </a:r>
                      <a:r>
                        <a:rPr lang="en-CH" dirty="0"/>
                        <a:t>ay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s 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f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u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b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d</a:t>
                      </a:r>
                      <a:r>
                        <a:rPr lang="fr-CH" dirty="0"/>
                        <a:t>d</a:t>
                      </a:r>
                      <a:endParaRPr lang="en-CH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d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f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a.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d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.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A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d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f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a.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30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–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 “[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]”</a:t>
                      </a:r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f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 from the staging area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73690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–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m “[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]”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A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d files and commit.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70022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u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h 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 [</a:t>
                      </a:r>
                      <a:r>
                        <a:rPr lang="fr-CH" dirty="0"/>
                        <a:t>b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 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P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 a remote branch.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5216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981F5C-5C89-4EA2-AC9D-194D73CA9F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04874" cy="4638675"/>
          </a:xfrm>
        </p:spPr>
        <p:txBody>
          <a:bodyPr/>
          <a:lstStyle/>
          <a:p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a</a:t>
            </a:r>
            <a:r>
              <a:rPr lang="en-CH" dirty="0"/>
              <a:t>l</a:t>
            </a:r>
            <a:r>
              <a:rPr lang="fr-CH" dirty="0"/>
              <a:t>l</a:t>
            </a:r>
            <a:r>
              <a:rPr lang="en-CH" dirty="0"/>
              <a:t> Vis</a:t>
            </a:r>
            <a:r>
              <a:rPr lang="fr-CH" dirty="0"/>
              <a:t>u</a:t>
            </a:r>
            <a:r>
              <a:rPr lang="en-CH" dirty="0"/>
              <a:t>a</a:t>
            </a:r>
            <a:r>
              <a:rPr lang="fr-CH" dirty="0"/>
              <a:t>l</a:t>
            </a:r>
            <a:r>
              <a:rPr lang="en-CH" dirty="0"/>
              <a:t> 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d</a:t>
            </a:r>
            <a:r>
              <a:rPr lang="fr-CH" dirty="0"/>
              <a:t>i</a:t>
            </a:r>
            <a:r>
              <a:rPr lang="en-CH" dirty="0"/>
              <a:t>o 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d</a:t>
            </a:r>
            <a:r>
              <a:rPr lang="en-CH" dirty="0"/>
              <a:t>e</a:t>
            </a:r>
          </a:p>
          <a:p>
            <a:pPr lvl="1"/>
            <a:r>
              <a:rPr lang="fr-CH" dirty="0">
                <a:hlinkClick r:id="rId3"/>
              </a:rPr>
              <a:t>https://code.visualstudio.com/</a:t>
            </a:r>
            <a:endParaRPr lang="en-CH" dirty="0"/>
          </a:p>
          <a:p>
            <a:pPr lvl="1"/>
            <a:r>
              <a:rPr lang="en-CH" dirty="0"/>
              <a:t>(Any other </a:t>
            </a:r>
            <a:r>
              <a:rPr lang="fr-CH" dirty="0"/>
              <a:t>I</a:t>
            </a:r>
            <a:r>
              <a:rPr lang="en-CH" dirty="0"/>
              <a:t>D</a:t>
            </a:r>
            <a:r>
              <a:rPr lang="fr-CH" dirty="0"/>
              <a:t>E</a:t>
            </a:r>
            <a:r>
              <a:rPr lang="en-CH" dirty="0"/>
              <a:t> can be used)</a:t>
            </a:r>
          </a:p>
          <a:p>
            <a:r>
              <a:rPr lang="en-CH" dirty="0"/>
              <a:t>Install GIT</a:t>
            </a:r>
          </a:p>
          <a:p>
            <a:pPr lvl="1"/>
            <a:r>
              <a:rPr lang="fr-CH" dirty="0">
                <a:hlinkClick r:id="rId4"/>
              </a:rPr>
              <a:t>https://git-scm.com/downloads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1487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27E4-B089-4403-9C8E-45365DFF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</a:t>
            </a:r>
            <a:r>
              <a:rPr lang="fr-CH" dirty="0"/>
              <a:t>a</a:t>
            </a:r>
            <a:r>
              <a:rPr lang="en-CH" dirty="0"/>
              <a:t>sic Commands 2/2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207BF2-9243-4C1B-BBF8-B319D54BF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92025"/>
              </p:ext>
            </p:extLst>
          </p:nvPr>
        </p:nvGraphicFramePr>
        <p:xfrm>
          <a:off x="838200" y="1169774"/>
          <a:ext cx="6017560" cy="46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780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008780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[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C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g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D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h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y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f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g –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o</a:t>
                      </a:r>
                      <a:r>
                        <a:rPr lang="en-CH" dirty="0" err="1"/>
                        <a:t>bal</a:t>
                      </a:r>
                      <a:r>
                        <a:rPr lang="en-CH" dirty="0"/>
                        <a:t> alias.[name] “[</a:t>
                      </a: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]”</a:t>
                      </a:r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S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b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l .</a:t>
                      </a:r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f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30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73690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70022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52161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2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829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ED6825"/>
      </a:accent1>
      <a:accent2>
        <a:srgbClr val="F08222"/>
      </a:accent2>
      <a:accent3>
        <a:srgbClr val="000000"/>
      </a:accent3>
      <a:accent4>
        <a:srgbClr val="757070"/>
      </a:accent4>
      <a:accent5>
        <a:srgbClr val="FAA61A"/>
      </a:accent5>
      <a:accent6>
        <a:srgbClr val="219B9C"/>
      </a:accent6>
      <a:hlink>
        <a:srgbClr val="2F3367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1234" id="{88458EE4-28D9-4762-8753-E91171A9E7F8}" vid="{1D4D5CC2-73F5-4F5A-BC81-E0D62051B9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2013FE7B805439C09EDAE21ED1F8F" ma:contentTypeVersion="6" ma:contentTypeDescription="Create a new document." ma:contentTypeScope="" ma:versionID="66f0ff6952b8df385542034d4925ea2e">
  <xsd:schema xmlns:xsd="http://www.w3.org/2001/XMLSchema" xmlns:xs="http://www.w3.org/2001/XMLSchema" xmlns:p="http://schemas.microsoft.com/office/2006/metadata/properties" xmlns:ns2="223c11b1-ab08-4f1c-9cd9-aa9b86da4865" targetNamespace="http://schemas.microsoft.com/office/2006/metadata/properties" ma:root="true" ma:fieldsID="24daa6c97c72c553f6b760e1a92fff86" ns2:_="">
    <xsd:import namespace="223c11b1-ab08-4f1c-9cd9-aa9b86da4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c11b1-ab08-4f1c-9cd9-aa9b86da48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1015F-87DA-4B94-9086-44BBE7B6EC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652BD3-46B8-4D29-8650-0963A6AB6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c11b1-ab08-4f1c-9cd9-aa9b86da4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E74581-A817-48EA-ADCB-D8736DFBBE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19323</TotalTime>
  <Words>1859</Words>
  <Application>Microsoft Office PowerPoint</Application>
  <PresentationFormat>Widescreen</PresentationFormat>
  <Paragraphs>215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Courier New</vt:lpstr>
      <vt:lpstr>Helvetica Light</vt:lpstr>
      <vt:lpstr>Wingdings</vt:lpstr>
      <vt:lpstr>Gallery</vt:lpstr>
      <vt:lpstr>PowerPoint Presentation</vt:lpstr>
      <vt:lpstr>Planning</vt:lpstr>
      <vt:lpstr>OBjectives</vt:lpstr>
      <vt:lpstr>PowerPoint Presentation</vt:lpstr>
      <vt:lpstr>Key Concepts</vt:lpstr>
      <vt:lpstr>What’s GIT</vt:lpstr>
      <vt:lpstr>Architecture</vt:lpstr>
      <vt:lpstr>Basic Commands 1/2</vt:lpstr>
      <vt:lpstr>Basic Commands 2/2</vt:lpstr>
      <vt:lpstr>Branching</vt:lpstr>
      <vt:lpstr>Branch Commands</vt:lpstr>
      <vt:lpstr>Merge - Fast Forward</vt:lpstr>
      <vt:lpstr>Merge - No Fast Forward</vt:lpstr>
      <vt:lpstr>Branching Model - Git Flow</vt:lpstr>
      <vt:lpstr>Branching Model - Exercice</vt:lpstr>
      <vt:lpstr>Scrum</vt:lpstr>
      <vt:lpstr>Scrum</vt:lpstr>
      <vt:lpstr>Agile– Exercice</vt:lpstr>
      <vt:lpstr>Good Practices</vt:lpstr>
      <vt:lpstr>Simulation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LACROIX Cyril</dc:creator>
  <cp:lastModifiedBy>LACROIX Cyril</cp:lastModifiedBy>
  <cp:revision>1</cp:revision>
  <dcterms:created xsi:type="dcterms:W3CDTF">2019-10-21T10:31:57Z</dcterms:created>
  <dcterms:modified xsi:type="dcterms:W3CDTF">2019-11-04T15:16:22Z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0x010100E302013FE7B805439C09EDAE21ED1F8F</vt:lpwstr>
  </property>
</Properties>
</file>