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62" r:id="rId5"/>
    <p:sldId id="346" r:id="rId6"/>
    <p:sldId id="321" r:id="rId7"/>
    <p:sldId id="371" r:id="rId8"/>
    <p:sldId id="369" r:id="rId9"/>
    <p:sldId id="358" r:id="rId10"/>
    <p:sldId id="359" r:id="rId11"/>
    <p:sldId id="368" r:id="rId12"/>
    <p:sldId id="360" r:id="rId13"/>
    <p:sldId id="367" r:id="rId14"/>
    <p:sldId id="363" r:id="rId15"/>
    <p:sldId id="370" r:id="rId16"/>
    <p:sldId id="373" r:id="rId17"/>
    <p:sldId id="372" r:id="rId18"/>
    <p:sldId id="364" r:id="rId19"/>
    <p:sldId id="366" r:id="rId20"/>
    <p:sldId id="361" r:id="rId2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61A"/>
    <a:srgbClr val="F08222"/>
    <a:srgbClr val="F8D4CD"/>
    <a:srgbClr val="534F4F"/>
    <a:srgbClr val="757070"/>
    <a:srgbClr val="ED6825"/>
    <a:srgbClr val="FBBD57"/>
    <a:srgbClr val="DC5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620A34-08CB-49A2-ACCE-582F46AC21C7}" v="163" dt="2019-11-04T16:06:58.8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01" autoAdjust="0"/>
  </p:normalViewPr>
  <p:slideViewPr>
    <p:cSldViewPr snapToGrid="0">
      <p:cViewPr varScale="1">
        <p:scale>
          <a:sx n="120" d="100"/>
          <a:sy n="120" d="100"/>
        </p:scale>
        <p:origin x="4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ril LACROIX" userId="d93e53ce-74ef-4373-a05e-ed12d7a8bb2f" providerId="ADAL" clId="{6B620A34-08CB-49A2-ACCE-582F46AC21C7}"/>
    <pc:docChg chg="undo custSel addSld delSld modSld sldOrd delMainMaster">
      <pc:chgData name="Cyril LACROIX" userId="d93e53ce-74ef-4373-a05e-ed12d7a8bb2f" providerId="ADAL" clId="{6B620A34-08CB-49A2-ACCE-582F46AC21C7}" dt="2019-11-04T16:08:25.731" v="2577" actId="478"/>
      <pc:docMkLst>
        <pc:docMk/>
      </pc:docMkLst>
      <pc:sldChg chg="del">
        <pc:chgData name="Cyril LACROIX" userId="d93e53ce-74ef-4373-a05e-ed12d7a8bb2f" providerId="ADAL" clId="{6B620A34-08CB-49A2-ACCE-582F46AC21C7}" dt="2019-11-01T09:58:37.828" v="0" actId="47"/>
        <pc:sldMkLst>
          <pc:docMk/>
          <pc:sldMk cId="1026680313" sldId="258"/>
        </pc:sldMkLst>
      </pc:sldChg>
      <pc:sldChg chg="del">
        <pc:chgData name="Cyril LACROIX" userId="d93e53ce-74ef-4373-a05e-ed12d7a8bb2f" providerId="ADAL" clId="{6B620A34-08CB-49A2-ACCE-582F46AC21C7}" dt="2019-11-01T16:55:18.260" v="975" actId="47"/>
        <pc:sldMkLst>
          <pc:docMk/>
          <pc:sldMk cId="4198556389" sldId="260"/>
        </pc:sldMkLst>
      </pc:sldChg>
      <pc:sldChg chg="modSp">
        <pc:chgData name="Cyril LACROIX" userId="d93e53ce-74ef-4373-a05e-ed12d7a8bb2f" providerId="ADAL" clId="{6B620A34-08CB-49A2-ACCE-582F46AC21C7}" dt="2019-11-04T16:07:37.186" v="2575" actId="20577"/>
        <pc:sldMkLst>
          <pc:docMk/>
          <pc:sldMk cId="720701057" sldId="262"/>
        </pc:sldMkLst>
        <pc:spChg chg="mod">
          <ac:chgData name="Cyril LACROIX" userId="d93e53ce-74ef-4373-a05e-ed12d7a8bb2f" providerId="ADAL" clId="{6B620A34-08CB-49A2-ACCE-582F46AC21C7}" dt="2019-11-04T16:07:37.186" v="2575" actId="20577"/>
          <ac:spMkLst>
            <pc:docMk/>
            <pc:sldMk cId="720701057" sldId="262"/>
            <ac:spMk id="6" creationId="{00000000-0000-0000-0000-000000000000}"/>
          </ac:spMkLst>
        </pc:spChg>
      </pc:sldChg>
      <pc:sldChg chg="modSp">
        <pc:chgData name="Cyril LACROIX" userId="d93e53ce-74ef-4373-a05e-ed12d7a8bb2f" providerId="ADAL" clId="{6B620A34-08CB-49A2-ACCE-582F46AC21C7}" dt="2019-11-01T10:31:09.680" v="46" actId="20577"/>
        <pc:sldMkLst>
          <pc:docMk/>
          <pc:sldMk cId="624743968" sldId="321"/>
        </pc:sldMkLst>
        <pc:spChg chg="mod">
          <ac:chgData name="Cyril LACROIX" userId="d93e53ce-74ef-4373-a05e-ed12d7a8bb2f" providerId="ADAL" clId="{6B620A34-08CB-49A2-ACCE-582F46AC21C7}" dt="2019-11-01T10:31:09.680" v="46" actId="20577"/>
          <ac:spMkLst>
            <pc:docMk/>
            <pc:sldMk cId="624743968" sldId="321"/>
            <ac:spMk id="4" creationId="{00000000-0000-0000-0000-000000000000}"/>
          </ac:spMkLst>
        </pc:spChg>
      </pc:sldChg>
      <pc:sldChg chg="del">
        <pc:chgData name="Cyril LACROIX" userId="d93e53ce-74ef-4373-a05e-ed12d7a8bb2f" providerId="ADAL" clId="{6B620A34-08CB-49A2-ACCE-582F46AC21C7}" dt="2019-11-01T17:25:30.983" v="1794" actId="47"/>
        <pc:sldMkLst>
          <pc:docMk/>
          <pc:sldMk cId="1159808004" sldId="322"/>
        </pc:sldMkLst>
      </pc:sldChg>
      <pc:sldChg chg="del">
        <pc:chgData name="Cyril LACROIX" userId="d93e53ce-74ef-4373-a05e-ed12d7a8bb2f" providerId="ADAL" clId="{6B620A34-08CB-49A2-ACCE-582F46AC21C7}" dt="2019-11-01T09:58:44.119" v="1" actId="47"/>
        <pc:sldMkLst>
          <pc:docMk/>
          <pc:sldMk cId="2421165991" sldId="334"/>
        </pc:sldMkLst>
      </pc:sldChg>
      <pc:sldChg chg="addSp delSp modSp">
        <pc:chgData name="Cyril LACROIX" userId="d93e53ce-74ef-4373-a05e-ed12d7a8bb2f" providerId="ADAL" clId="{6B620A34-08CB-49A2-ACCE-582F46AC21C7}" dt="2019-11-04T16:08:25.731" v="2577" actId="478"/>
        <pc:sldMkLst>
          <pc:docMk/>
          <pc:sldMk cId="2392007672" sldId="346"/>
        </pc:sldMkLst>
        <pc:spChg chg="add del mod">
          <ac:chgData name="Cyril LACROIX" userId="d93e53ce-74ef-4373-a05e-ed12d7a8bb2f" providerId="ADAL" clId="{6B620A34-08CB-49A2-ACCE-582F46AC21C7}" dt="2019-11-04T16:08:23.513" v="2576" actId="478"/>
          <ac:spMkLst>
            <pc:docMk/>
            <pc:sldMk cId="2392007672" sldId="346"/>
            <ac:spMk id="3" creationId="{485E1404-20DC-422F-A72D-F6CEB365F3F3}"/>
          </ac:spMkLst>
        </pc:spChg>
        <pc:spChg chg="mod">
          <ac:chgData name="Cyril LACROIX" userId="d93e53ce-74ef-4373-a05e-ed12d7a8bb2f" providerId="ADAL" clId="{6B620A34-08CB-49A2-ACCE-582F46AC21C7}" dt="2019-11-01T10:58:00.620" v="68" actId="20577"/>
          <ac:spMkLst>
            <pc:docMk/>
            <pc:sldMk cId="2392007672" sldId="346"/>
            <ac:spMk id="5" creationId="{00000000-0000-0000-0000-000000000000}"/>
          </ac:spMkLst>
        </pc:spChg>
        <pc:spChg chg="mod">
          <ac:chgData name="Cyril LACROIX" userId="d93e53ce-74ef-4373-a05e-ed12d7a8bb2f" providerId="ADAL" clId="{6B620A34-08CB-49A2-ACCE-582F46AC21C7}" dt="2019-11-01T10:32:53.283" v="60" actId="20577"/>
          <ac:spMkLst>
            <pc:docMk/>
            <pc:sldMk cId="2392007672" sldId="346"/>
            <ac:spMk id="6" creationId="{00000000-0000-0000-0000-000000000000}"/>
          </ac:spMkLst>
        </pc:spChg>
        <pc:spChg chg="mod">
          <ac:chgData name="Cyril LACROIX" userId="d93e53ce-74ef-4373-a05e-ed12d7a8bb2f" providerId="ADAL" clId="{6B620A34-08CB-49A2-ACCE-582F46AC21C7}" dt="2019-11-04T16:07:11.120" v="2572" actId="20577"/>
          <ac:spMkLst>
            <pc:docMk/>
            <pc:sldMk cId="2392007672" sldId="346"/>
            <ac:spMk id="7" creationId="{00000000-0000-0000-0000-000000000000}"/>
          </ac:spMkLst>
        </pc:spChg>
        <pc:spChg chg="del">
          <ac:chgData name="Cyril LACROIX" userId="d93e53ce-74ef-4373-a05e-ed12d7a8bb2f" providerId="ADAL" clId="{6B620A34-08CB-49A2-ACCE-582F46AC21C7}" dt="2019-11-04T16:07:25.634" v="2573" actId="478"/>
          <ac:spMkLst>
            <pc:docMk/>
            <pc:sldMk cId="2392007672" sldId="346"/>
            <ac:spMk id="8" creationId="{00000000-0000-0000-0000-000000000000}"/>
          </ac:spMkLst>
        </pc:spChg>
        <pc:spChg chg="del">
          <ac:chgData name="Cyril LACROIX" userId="d93e53ce-74ef-4373-a05e-ed12d7a8bb2f" providerId="ADAL" clId="{6B620A34-08CB-49A2-ACCE-582F46AC21C7}" dt="2019-11-04T16:07:25.634" v="2573" actId="478"/>
          <ac:spMkLst>
            <pc:docMk/>
            <pc:sldMk cId="2392007672" sldId="346"/>
            <ac:spMk id="13" creationId="{00000000-0000-0000-0000-000000000000}"/>
          </ac:spMkLst>
        </pc:spChg>
        <pc:spChg chg="add del mod">
          <ac:chgData name="Cyril LACROIX" userId="d93e53ce-74ef-4373-a05e-ed12d7a8bb2f" providerId="ADAL" clId="{6B620A34-08CB-49A2-ACCE-582F46AC21C7}" dt="2019-11-04T16:08:25.731" v="2577" actId="478"/>
          <ac:spMkLst>
            <pc:docMk/>
            <pc:sldMk cId="2392007672" sldId="346"/>
            <ac:spMk id="14" creationId="{EFDE2F7F-A3D2-4EC3-B7B3-5E07AD46F48D}"/>
          </ac:spMkLst>
        </pc:spChg>
      </pc:sldChg>
      <pc:sldChg chg="del">
        <pc:chgData name="Cyril LACROIX" userId="d93e53ce-74ef-4373-a05e-ed12d7a8bb2f" providerId="ADAL" clId="{6B620A34-08CB-49A2-ACCE-582F46AC21C7}" dt="2019-11-01T09:58:45.976" v="2" actId="47"/>
        <pc:sldMkLst>
          <pc:docMk/>
          <pc:sldMk cId="468660482" sldId="347"/>
        </pc:sldMkLst>
      </pc:sldChg>
      <pc:sldChg chg="del">
        <pc:chgData name="Cyril LACROIX" userId="d93e53ce-74ef-4373-a05e-ed12d7a8bb2f" providerId="ADAL" clId="{6B620A34-08CB-49A2-ACCE-582F46AC21C7}" dt="2019-11-01T09:58:47.620" v="3" actId="47"/>
        <pc:sldMkLst>
          <pc:docMk/>
          <pc:sldMk cId="2014879003" sldId="348"/>
        </pc:sldMkLst>
      </pc:sldChg>
      <pc:sldChg chg="del">
        <pc:chgData name="Cyril LACROIX" userId="d93e53ce-74ef-4373-a05e-ed12d7a8bb2f" providerId="ADAL" clId="{6B620A34-08CB-49A2-ACCE-582F46AC21C7}" dt="2019-11-01T09:59:02.394" v="6" actId="47"/>
        <pc:sldMkLst>
          <pc:docMk/>
          <pc:sldMk cId="2113629052" sldId="349"/>
        </pc:sldMkLst>
      </pc:sldChg>
      <pc:sldChg chg="del">
        <pc:chgData name="Cyril LACROIX" userId="d93e53ce-74ef-4373-a05e-ed12d7a8bb2f" providerId="ADAL" clId="{6B620A34-08CB-49A2-ACCE-582F46AC21C7}" dt="2019-11-01T09:58:58.578" v="5" actId="47"/>
        <pc:sldMkLst>
          <pc:docMk/>
          <pc:sldMk cId="4062564414" sldId="350"/>
        </pc:sldMkLst>
      </pc:sldChg>
      <pc:sldChg chg="del">
        <pc:chgData name="Cyril LACROIX" userId="d93e53ce-74ef-4373-a05e-ed12d7a8bb2f" providerId="ADAL" clId="{6B620A34-08CB-49A2-ACCE-582F46AC21C7}" dt="2019-11-01T09:59:02.394" v="6" actId="47"/>
        <pc:sldMkLst>
          <pc:docMk/>
          <pc:sldMk cId="529711170" sldId="351"/>
        </pc:sldMkLst>
      </pc:sldChg>
      <pc:sldChg chg="del">
        <pc:chgData name="Cyril LACROIX" userId="d93e53ce-74ef-4373-a05e-ed12d7a8bb2f" providerId="ADAL" clId="{6B620A34-08CB-49A2-ACCE-582F46AC21C7}" dt="2019-11-01T09:58:58.578" v="5" actId="47"/>
        <pc:sldMkLst>
          <pc:docMk/>
          <pc:sldMk cId="3194676244" sldId="352"/>
        </pc:sldMkLst>
      </pc:sldChg>
      <pc:sldChg chg="modSp del">
        <pc:chgData name="Cyril LACROIX" userId="d93e53ce-74ef-4373-a05e-ed12d7a8bb2f" providerId="ADAL" clId="{6B620A34-08CB-49A2-ACCE-582F46AC21C7}" dt="2019-11-01T17:25:34.097" v="1795" actId="47"/>
        <pc:sldMkLst>
          <pc:docMk/>
          <pc:sldMk cId="2582219968" sldId="354"/>
        </pc:sldMkLst>
        <pc:spChg chg="mod">
          <ac:chgData name="Cyril LACROIX" userId="d93e53ce-74ef-4373-a05e-ed12d7a8bb2f" providerId="ADAL" clId="{6B620A34-08CB-49A2-ACCE-582F46AC21C7}" dt="2019-11-01T16:58:42.042" v="1148"/>
          <ac:spMkLst>
            <pc:docMk/>
            <pc:sldMk cId="2582219968" sldId="354"/>
            <ac:spMk id="3" creationId="{FBDE07A7-D31D-41E2-813B-65FBF9E8805F}"/>
          </ac:spMkLst>
        </pc:spChg>
      </pc:sldChg>
      <pc:sldChg chg="del">
        <pc:chgData name="Cyril LACROIX" userId="d93e53ce-74ef-4373-a05e-ed12d7a8bb2f" providerId="ADAL" clId="{6B620A34-08CB-49A2-ACCE-582F46AC21C7}" dt="2019-11-01T09:58:58.578" v="5" actId="47"/>
        <pc:sldMkLst>
          <pc:docMk/>
          <pc:sldMk cId="967812157" sldId="356"/>
        </pc:sldMkLst>
      </pc:sldChg>
      <pc:sldChg chg="del">
        <pc:chgData name="Cyril LACROIX" userId="d93e53ce-74ef-4373-a05e-ed12d7a8bb2f" providerId="ADAL" clId="{6B620A34-08CB-49A2-ACCE-582F46AC21C7}" dt="2019-11-01T09:58:58.578" v="5" actId="47"/>
        <pc:sldMkLst>
          <pc:docMk/>
          <pc:sldMk cId="2609529889" sldId="357"/>
        </pc:sldMkLst>
      </pc:sldChg>
      <pc:sldChg chg="addSp delSp modSp ord modAnim modNotesTx">
        <pc:chgData name="Cyril LACROIX" userId="d93e53ce-74ef-4373-a05e-ed12d7a8bb2f" providerId="ADAL" clId="{6B620A34-08CB-49A2-ACCE-582F46AC21C7}" dt="2019-11-04T15:32:42.811" v="2413"/>
        <pc:sldMkLst>
          <pc:docMk/>
          <pc:sldMk cId="4016571189" sldId="358"/>
        </pc:sldMkLst>
        <pc:spChg chg="mod">
          <ac:chgData name="Cyril LACROIX" userId="d93e53ce-74ef-4373-a05e-ed12d7a8bb2f" providerId="ADAL" clId="{6B620A34-08CB-49A2-ACCE-582F46AC21C7}" dt="2019-11-01T16:57:08.214" v="1086" actId="1037"/>
          <ac:spMkLst>
            <pc:docMk/>
            <pc:sldMk cId="4016571189" sldId="358"/>
            <ac:spMk id="7" creationId="{2AB2E7A9-A919-48EA-856C-794DF44A9D29}"/>
          </ac:spMkLst>
        </pc:spChg>
        <pc:spChg chg="mod">
          <ac:chgData name="Cyril LACROIX" userId="d93e53ce-74ef-4373-a05e-ed12d7a8bb2f" providerId="ADAL" clId="{6B620A34-08CB-49A2-ACCE-582F46AC21C7}" dt="2019-11-01T16:57:08.214" v="1086" actId="1037"/>
          <ac:spMkLst>
            <pc:docMk/>
            <pc:sldMk cId="4016571189" sldId="358"/>
            <ac:spMk id="8" creationId="{81FE30C6-53A2-4FC5-8C23-59BD4547444B}"/>
          </ac:spMkLst>
        </pc:spChg>
        <pc:spChg chg="mod">
          <ac:chgData name="Cyril LACROIX" userId="d93e53ce-74ef-4373-a05e-ed12d7a8bb2f" providerId="ADAL" clId="{6B620A34-08CB-49A2-ACCE-582F46AC21C7}" dt="2019-11-01T16:57:08.214" v="1086" actId="1037"/>
          <ac:spMkLst>
            <pc:docMk/>
            <pc:sldMk cId="4016571189" sldId="358"/>
            <ac:spMk id="12" creationId="{2EC3A961-5802-409B-BC3A-6F75E21AC692}"/>
          </ac:spMkLst>
        </pc:spChg>
        <pc:spChg chg="mod">
          <ac:chgData name="Cyril LACROIX" userId="d93e53ce-74ef-4373-a05e-ed12d7a8bb2f" providerId="ADAL" clId="{6B620A34-08CB-49A2-ACCE-582F46AC21C7}" dt="2019-11-01T16:57:08.214" v="1086" actId="1037"/>
          <ac:spMkLst>
            <pc:docMk/>
            <pc:sldMk cId="4016571189" sldId="358"/>
            <ac:spMk id="15" creationId="{0B4678A2-ED23-4EF9-84B9-D86FFB478FF2}"/>
          </ac:spMkLst>
        </pc:spChg>
        <pc:spChg chg="mod">
          <ac:chgData name="Cyril LACROIX" userId="d93e53ce-74ef-4373-a05e-ed12d7a8bb2f" providerId="ADAL" clId="{6B620A34-08CB-49A2-ACCE-582F46AC21C7}" dt="2019-11-01T16:57:08.214" v="1086" actId="1037"/>
          <ac:spMkLst>
            <pc:docMk/>
            <pc:sldMk cId="4016571189" sldId="358"/>
            <ac:spMk id="20" creationId="{741DEF84-C98D-4B36-A84A-1EB49A819D88}"/>
          </ac:spMkLst>
        </pc:spChg>
        <pc:spChg chg="mod">
          <ac:chgData name="Cyril LACROIX" userId="d93e53ce-74ef-4373-a05e-ed12d7a8bb2f" providerId="ADAL" clId="{6B620A34-08CB-49A2-ACCE-582F46AC21C7}" dt="2019-11-01T16:57:08.214" v="1086" actId="1037"/>
          <ac:spMkLst>
            <pc:docMk/>
            <pc:sldMk cId="4016571189" sldId="358"/>
            <ac:spMk id="32" creationId="{A0F4BAD9-D45E-4CEB-8CBA-6E7FCC3D9DBE}"/>
          </ac:spMkLst>
        </pc:spChg>
        <pc:spChg chg="mod">
          <ac:chgData name="Cyril LACROIX" userId="d93e53ce-74ef-4373-a05e-ed12d7a8bb2f" providerId="ADAL" clId="{6B620A34-08CB-49A2-ACCE-582F46AC21C7}" dt="2019-11-01T16:57:08.214" v="1086" actId="1037"/>
          <ac:spMkLst>
            <pc:docMk/>
            <pc:sldMk cId="4016571189" sldId="358"/>
            <ac:spMk id="38" creationId="{3E51E1E6-A9E1-4655-BC87-2A97AD663A6B}"/>
          </ac:spMkLst>
        </pc:spChg>
        <pc:spChg chg="mod">
          <ac:chgData name="Cyril LACROIX" userId="d93e53ce-74ef-4373-a05e-ed12d7a8bb2f" providerId="ADAL" clId="{6B620A34-08CB-49A2-ACCE-582F46AC21C7}" dt="2019-11-01T16:57:08.214" v="1086" actId="1037"/>
          <ac:spMkLst>
            <pc:docMk/>
            <pc:sldMk cId="4016571189" sldId="358"/>
            <ac:spMk id="42" creationId="{DD1B67B0-85AF-4517-B06F-B10CD085BB84}"/>
          </ac:spMkLst>
        </pc:spChg>
        <pc:spChg chg="mod">
          <ac:chgData name="Cyril LACROIX" userId="d93e53ce-74ef-4373-a05e-ed12d7a8bb2f" providerId="ADAL" clId="{6B620A34-08CB-49A2-ACCE-582F46AC21C7}" dt="2019-11-01T16:57:08.214" v="1086" actId="1037"/>
          <ac:spMkLst>
            <pc:docMk/>
            <pc:sldMk cId="4016571189" sldId="358"/>
            <ac:spMk id="43" creationId="{79CCA0A0-2E5B-4B2E-9FC4-D834A5D79147}"/>
          </ac:spMkLst>
        </pc:spChg>
        <pc:spChg chg="mod">
          <ac:chgData name="Cyril LACROIX" userId="d93e53ce-74ef-4373-a05e-ed12d7a8bb2f" providerId="ADAL" clId="{6B620A34-08CB-49A2-ACCE-582F46AC21C7}" dt="2019-11-01T16:57:08.214" v="1086" actId="1037"/>
          <ac:spMkLst>
            <pc:docMk/>
            <pc:sldMk cId="4016571189" sldId="358"/>
            <ac:spMk id="44" creationId="{3C0D70BC-8A69-4945-B75E-D45534CEF589}"/>
          </ac:spMkLst>
        </pc:spChg>
        <pc:spChg chg="mod">
          <ac:chgData name="Cyril LACROIX" userId="d93e53ce-74ef-4373-a05e-ed12d7a8bb2f" providerId="ADAL" clId="{6B620A34-08CB-49A2-ACCE-582F46AC21C7}" dt="2019-11-01T16:57:08.214" v="1086" actId="1037"/>
          <ac:spMkLst>
            <pc:docMk/>
            <pc:sldMk cId="4016571189" sldId="358"/>
            <ac:spMk id="45" creationId="{114B066F-BADB-4F95-A343-CD9B883DDE15}"/>
          </ac:spMkLst>
        </pc:spChg>
        <pc:spChg chg="mod">
          <ac:chgData name="Cyril LACROIX" userId="d93e53ce-74ef-4373-a05e-ed12d7a8bb2f" providerId="ADAL" clId="{6B620A34-08CB-49A2-ACCE-582F46AC21C7}" dt="2019-11-01T16:57:08.214" v="1086" actId="1037"/>
          <ac:spMkLst>
            <pc:docMk/>
            <pc:sldMk cId="4016571189" sldId="358"/>
            <ac:spMk id="46" creationId="{921FC18A-FC4D-434B-9D27-E8FC8E382428}"/>
          </ac:spMkLst>
        </pc:spChg>
        <pc:spChg chg="mod">
          <ac:chgData name="Cyril LACROIX" userId="d93e53ce-74ef-4373-a05e-ed12d7a8bb2f" providerId="ADAL" clId="{6B620A34-08CB-49A2-ACCE-582F46AC21C7}" dt="2019-11-01T16:57:08.214" v="1086" actId="1037"/>
          <ac:spMkLst>
            <pc:docMk/>
            <pc:sldMk cId="4016571189" sldId="358"/>
            <ac:spMk id="47" creationId="{1924C7FC-CE3E-455E-81D0-78BD0EB6FD00}"/>
          </ac:spMkLst>
        </pc:spChg>
        <pc:spChg chg="mod">
          <ac:chgData name="Cyril LACROIX" userId="d93e53ce-74ef-4373-a05e-ed12d7a8bb2f" providerId="ADAL" clId="{6B620A34-08CB-49A2-ACCE-582F46AC21C7}" dt="2019-11-01T16:57:08.214" v="1086" actId="1037"/>
          <ac:spMkLst>
            <pc:docMk/>
            <pc:sldMk cId="4016571189" sldId="358"/>
            <ac:spMk id="48" creationId="{3AE48412-6474-4A26-A9FD-5E28622721F7}"/>
          </ac:spMkLst>
        </pc:spChg>
        <pc:spChg chg="mod">
          <ac:chgData name="Cyril LACROIX" userId="d93e53ce-74ef-4373-a05e-ed12d7a8bb2f" providerId="ADAL" clId="{6B620A34-08CB-49A2-ACCE-582F46AC21C7}" dt="2019-11-01T16:57:08.214" v="1086" actId="1037"/>
          <ac:spMkLst>
            <pc:docMk/>
            <pc:sldMk cId="4016571189" sldId="358"/>
            <ac:spMk id="52" creationId="{2227B5B3-F914-46D7-9C35-019AB789DE7A}"/>
          </ac:spMkLst>
        </pc:spChg>
        <pc:spChg chg="add mod">
          <ac:chgData name="Cyril LACROIX" userId="d93e53ce-74ef-4373-a05e-ed12d7a8bb2f" providerId="ADAL" clId="{6B620A34-08CB-49A2-ACCE-582F46AC21C7}" dt="2019-11-04T07:28:44.442" v="2007" actId="20577"/>
          <ac:spMkLst>
            <pc:docMk/>
            <pc:sldMk cId="4016571189" sldId="358"/>
            <ac:spMk id="54" creationId="{4B9FEFA6-2242-4EB6-BE6E-3A93B64353BE}"/>
          </ac:spMkLst>
        </pc:spChg>
        <pc:spChg chg="add del mod">
          <ac:chgData name="Cyril LACROIX" userId="d93e53ce-74ef-4373-a05e-ed12d7a8bb2f" providerId="ADAL" clId="{6B620A34-08CB-49A2-ACCE-582F46AC21C7}" dt="2019-11-04T07:34:23.362" v="2012" actId="478"/>
          <ac:spMkLst>
            <pc:docMk/>
            <pc:sldMk cId="4016571189" sldId="358"/>
            <ac:spMk id="55" creationId="{A3F43A11-1AFE-4005-BBFB-F01EFFE20DC5}"/>
          </ac:spMkLst>
        </pc:spChg>
        <pc:spChg chg="add del">
          <ac:chgData name="Cyril LACROIX" userId="d93e53ce-74ef-4373-a05e-ed12d7a8bb2f" providerId="ADAL" clId="{6B620A34-08CB-49A2-ACCE-582F46AC21C7}" dt="2019-11-01T16:58:36.454" v="1147"/>
          <ac:spMkLst>
            <pc:docMk/>
            <pc:sldMk cId="4016571189" sldId="358"/>
            <ac:spMk id="56" creationId="{9F3CF075-BD44-478C-AE8F-C3B4C15DD95C}"/>
          </ac:spMkLst>
        </pc:spChg>
        <pc:spChg chg="mod">
          <ac:chgData name="Cyril LACROIX" userId="d93e53ce-74ef-4373-a05e-ed12d7a8bb2f" providerId="ADAL" clId="{6B620A34-08CB-49A2-ACCE-582F46AC21C7}" dt="2019-11-01T16:57:08.214" v="1086" actId="1037"/>
          <ac:spMkLst>
            <pc:docMk/>
            <pc:sldMk cId="4016571189" sldId="358"/>
            <ac:spMk id="57" creationId="{C686F819-A532-4AEB-922E-535D8175FDD0}"/>
          </ac:spMkLst>
        </pc:spChg>
        <pc:spChg chg="mod">
          <ac:chgData name="Cyril LACROIX" userId="d93e53ce-74ef-4373-a05e-ed12d7a8bb2f" providerId="ADAL" clId="{6B620A34-08CB-49A2-ACCE-582F46AC21C7}" dt="2019-11-01T16:57:08.214" v="1086" actId="1037"/>
          <ac:spMkLst>
            <pc:docMk/>
            <pc:sldMk cId="4016571189" sldId="358"/>
            <ac:spMk id="59" creationId="{BF4AF2ED-5B08-4669-A7E3-F7637A479EC8}"/>
          </ac:spMkLst>
        </pc:spChg>
        <pc:spChg chg="mod">
          <ac:chgData name="Cyril LACROIX" userId="d93e53ce-74ef-4373-a05e-ed12d7a8bb2f" providerId="ADAL" clId="{6B620A34-08CB-49A2-ACCE-582F46AC21C7}" dt="2019-11-01T16:57:08.214" v="1086" actId="1037"/>
          <ac:spMkLst>
            <pc:docMk/>
            <pc:sldMk cId="4016571189" sldId="358"/>
            <ac:spMk id="71" creationId="{FD90C05D-918E-48DF-9975-491BEEBFBECE}"/>
          </ac:spMkLst>
        </pc:spChg>
        <pc:spChg chg="mod">
          <ac:chgData name="Cyril LACROIX" userId="d93e53ce-74ef-4373-a05e-ed12d7a8bb2f" providerId="ADAL" clId="{6B620A34-08CB-49A2-ACCE-582F46AC21C7}" dt="2019-11-01T16:57:08.214" v="1086" actId="1037"/>
          <ac:spMkLst>
            <pc:docMk/>
            <pc:sldMk cId="4016571189" sldId="358"/>
            <ac:spMk id="105" creationId="{CD7C3375-B296-43D6-956D-BA00B87BCF74}"/>
          </ac:spMkLst>
        </pc:spChg>
        <pc:cxnChg chg="mod">
          <ac:chgData name="Cyril LACROIX" userId="d93e53ce-74ef-4373-a05e-ed12d7a8bb2f" providerId="ADAL" clId="{6B620A34-08CB-49A2-ACCE-582F46AC21C7}" dt="2019-11-01T16:57:08.214" v="1086" actId="1037"/>
          <ac:cxnSpMkLst>
            <pc:docMk/>
            <pc:sldMk cId="4016571189" sldId="358"/>
            <ac:cxnSpMk id="35" creationId="{6B0411A8-78B7-40CB-BF8B-2B89364D29B5}"/>
          </ac:cxnSpMkLst>
        </pc:cxnChg>
        <pc:cxnChg chg="mod">
          <ac:chgData name="Cyril LACROIX" userId="d93e53ce-74ef-4373-a05e-ed12d7a8bb2f" providerId="ADAL" clId="{6B620A34-08CB-49A2-ACCE-582F46AC21C7}" dt="2019-11-01T16:57:08.214" v="1086" actId="1037"/>
          <ac:cxnSpMkLst>
            <pc:docMk/>
            <pc:sldMk cId="4016571189" sldId="358"/>
            <ac:cxnSpMk id="39" creationId="{A5563167-7531-48DB-8B1A-9CCE64E215B6}"/>
          </ac:cxnSpMkLst>
        </pc:cxnChg>
        <pc:cxnChg chg="mod">
          <ac:chgData name="Cyril LACROIX" userId="d93e53ce-74ef-4373-a05e-ed12d7a8bb2f" providerId="ADAL" clId="{6B620A34-08CB-49A2-ACCE-582F46AC21C7}" dt="2019-11-01T16:57:08.214" v="1086" actId="1037"/>
          <ac:cxnSpMkLst>
            <pc:docMk/>
            <pc:sldMk cId="4016571189" sldId="358"/>
            <ac:cxnSpMk id="40" creationId="{F8CFEA8B-4E75-4262-93A5-8DDFE6397C79}"/>
          </ac:cxnSpMkLst>
        </pc:cxnChg>
        <pc:cxnChg chg="mod">
          <ac:chgData name="Cyril LACROIX" userId="d93e53ce-74ef-4373-a05e-ed12d7a8bb2f" providerId="ADAL" clId="{6B620A34-08CB-49A2-ACCE-582F46AC21C7}" dt="2019-11-01T16:57:08.214" v="1086" actId="1037"/>
          <ac:cxnSpMkLst>
            <pc:docMk/>
            <pc:sldMk cId="4016571189" sldId="358"/>
            <ac:cxnSpMk id="41" creationId="{19888FB8-DD75-4EBC-B41C-0D05482DB9D0}"/>
          </ac:cxnSpMkLst>
        </pc:cxnChg>
        <pc:cxnChg chg="mod">
          <ac:chgData name="Cyril LACROIX" userId="d93e53ce-74ef-4373-a05e-ed12d7a8bb2f" providerId="ADAL" clId="{6B620A34-08CB-49A2-ACCE-582F46AC21C7}" dt="2019-11-01T16:57:08.214" v="1086" actId="1037"/>
          <ac:cxnSpMkLst>
            <pc:docMk/>
            <pc:sldMk cId="4016571189" sldId="358"/>
            <ac:cxnSpMk id="49" creationId="{58E393AE-993E-46D5-B478-BD7FD546F99B}"/>
          </ac:cxnSpMkLst>
        </pc:cxnChg>
        <pc:cxnChg chg="mod">
          <ac:chgData name="Cyril LACROIX" userId="d93e53ce-74ef-4373-a05e-ed12d7a8bb2f" providerId="ADAL" clId="{6B620A34-08CB-49A2-ACCE-582F46AC21C7}" dt="2019-11-01T16:57:08.214" v="1086" actId="1037"/>
          <ac:cxnSpMkLst>
            <pc:docMk/>
            <pc:sldMk cId="4016571189" sldId="358"/>
            <ac:cxnSpMk id="50" creationId="{86A3574D-A4E1-41EF-A47B-F09C08DFC9FD}"/>
          </ac:cxnSpMkLst>
        </pc:cxnChg>
        <pc:cxnChg chg="mod">
          <ac:chgData name="Cyril LACROIX" userId="d93e53ce-74ef-4373-a05e-ed12d7a8bb2f" providerId="ADAL" clId="{6B620A34-08CB-49A2-ACCE-582F46AC21C7}" dt="2019-11-01T16:57:08.214" v="1086" actId="1037"/>
          <ac:cxnSpMkLst>
            <pc:docMk/>
            <pc:sldMk cId="4016571189" sldId="358"/>
            <ac:cxnSpMk id="51" creationId="{0FE00864-3125-4485-A2E6-646B4365ECF6}"/>
          </ac:cxnSpMkLst>
        </pc:cxnChg>
        <pc:cxnChg chg="mod">
          <ac:chgData name="Cyril LACROIX" userId="d93e53ce-74ef-4373-a05e-ed12d7a8bb2f" providerId="ADAL" clId="{6B620A34-08CB-49A2-ACCE-582F46AC21C7}" dt="2019-11-01T16:57:08.214" v="1086" actId="1037"/>
          <ac:cxnSpMkLst>
            <pc:docMk/>
            <pc:sldMk cId="4016571189" sldId="358"/>
            <ac:cxnSpMk id="53" creationId="{4293E9A7-5957-4E11-911A-AFBB2B696140}"/>
          </ac:cxnSpMkLst>
        </pc:cxnChg>
        <pc:cxnChg chg="mod">
          <ac:chgData name="Cyril LACROIX" userId="d93e53ce-74ef-4373-a05e-ed12d7a8bb2f" providerId="ADAL" clId="{6B620A34-08CB-49A2-ACCE-582F46AC21C7}" dt="2019-11-01T16:57:08.214" v="1086" actId="1037"/>
          <ac:cxnSpMkLst>
            <pc:docMk/>
            <pc:sldMk cId="4016571189" sldId="358"/>
            <ac:cxnSpMk id="67" creationId="{466C19FC-2C81-4103-A9E4-CA3340DC6578}"/>
          </ac:cxnSpMkLst>
        </pc:cxnChg>
        <pc:cxnChg chg="mod">
          <ac:chgData name="Cyril LACROIX" userId="d93e53ce-74ef-4373-a05e-ed12d7a8bb2f" providerId="ADAL" clId="{6B620A34-08CB-49A2-ACCE-582F46AC21C7}" dt="2019-11-01T16:57:08.214" v="1086" actId="1037"/>
          <ac:cxnSpMkLst>
            <pc:docMk/>
            <pc:sldMk cId="4016571189" sldId="358"/>
            <ac:cxnSpMk id="118" creationId="{3F5CA1A1-2F23-4A33-AC59-397FBAEA950E}"/>
          </ac:cxnSpMkLst>
        </pc:cxnChg>
        <pc:cxnChg chg="mod">
          <ac:chgData name="Cyril LACROIX" userId="d93e53ce-74ef-4373-a05e-ed12d7a8bb2f" providerId="ADAL" clId="{6B620A34-08CB-49A2-ACCE-582F46AC21C7}" dt="2019-11-01T16:57:08.214" v="1086" actId="1037"/>
          <ac:cxnSpMkLst>
            <pc:docMk/>
            <pc:sldMk cId="4016571189" sldId="358"/>
            <ac:cxnSpMk id="182" creationId="{7905C0BF-7EE7-4EFC-8642-C01960FF596B}"/>
          </ac:cxnSpMkLst>
        </pc:cxnChg>
        <pc:cxnChg chg="mod">
          <ac:chgData name="Cyril LACROIX" userId="d93e53ce-74ef-4373-a05e-ed12d7a8bb2f" providerId="ADAL" clId="{6B620A34-08CB-49A2-ACCE-582F46AC21C7}" dt="2019-11-01T16:57:08.214" v="1086" actId="1037"/>
          <ac:cxnSpMkLst>
            <pc:docMk/>
            <pc:sldMk cId="4016571189" sldId="358"/>
            <ac:cxnSpMk id="188" creationId="{C6002ECC-9BB8-4C2C-8346-7DA719229388}"/>
          </ac:cxnSpMkLst>
        </pc:cxnChg>
        <pc:cxnChg chg="mod">
          <ac:chgData name="Cyril LACROIX" userId="d93e53ce-74ef-4373-a05e-ed12d7a8bb2f" providerId="ADAL" clId="{6B620A34-08CB-49A2-ACCE-582F46AC21C7}" dt="2019-11-01T16:57:08.214" v="1086" actId="1037"/>
          <ac:cxnSpMkLst>
            <pc:docMk/>
            <pc:sldMk cId="4016571189" sldId="358"/>
            <ac:cxnSpMk id="190" creationId="{36DCA2B4-30BD-40B3-B354-EA398D2103A9}"/>
          </ac:cxnSpMkLst>
        </pc:cxnChg>
        <pc:cxnChg chg="mod">
          <ac:chgData name="Cyril LACROIX" userId="d93e53ce-74ef-4373-a05e-ed12d7a8bb2f" providerId="ADAL" clId="{6B620A34-08CB-49A2-ACCE-582F46AC21C7}" dt="2019-11-01T16:57:08.214" v="1086" actId="1037"/>
          <ac:cxnSpMkLst>
            <pc:docMk/>
            <pc:sldMk cId="4016571189" sldId="358"/>
            <ac:cxnSpMk id="204" creationId="{586F4E6B-CA56-464A-B373-8398AACE486F}"/>
          </ac:cxnSpMkLst>
        </pc:cxnChg>
      </pc:sldChg>
      <pc:sldChg chg="delSp ord modAnim">
        <pc:chgData name="Cyril LACROIX" userId="d93e53ce-74ef-4373-a05e-ed12d7a8bb2f" providerId="ADAL" clId="{6B620A34-08CB-49A2-ACCE-582F46AC21C7}" dt="2019-11-04T15:32:52.520" v="2415"/>
        <pc:sldMkLst>
          <pc:docMk/>
          <pc:sldMk cId="2531562295" sldId="359"/>
        </pc:sldMkLst>
        <pc:spChg chg="del">
          <ac:chgData name="Cyril LACROIX" userId="d93e53ce-74ef-4373-a05e-ed12d7a8bb2f" providerId="ADAL" clId="{6B620A34-08CB-49A2-ACCE-582F46AC21C7}" dt="2019-11-01T14:11:08.009" v="315"/>
          <ac:spMkLst>
            <pc:docMk/>
            <pc:sldMk cId="2531562295" sldId="359"/>
            <ac:spMk id="58" creationId="{E8017EC8-5BDC-4CD2-ACAC-3678ECA9E14A}"/>
          </ac:spMkLst>
        </pc:spChg>
      </pc:sldChg>
      <pc:sldChg chg="ord modAnim">
        <pc:chgData name="Cyril LACROIX" userId="d93e53ce-74ef-4373-a05e-ed12d7a8bb2f" providerId="ADAL" clId="{6B620A34-08CB-49A2-ACCE-582F46AC21C7}" dt="2019-11-04T15:33:19.658" v="2419"/>
        <pc:sldMkLst>
          <pc:docMk/>
          <pc:sldMk cId="5920466" sldId="360"/>
        </pc:sldMkLst>
      </pc:sldChg>
      <pc:sldChg chg="modSp add del modNotesTx">
        <pc:chgData name="Cyril LACROIX" userId="d93e53ce-74ef-4373-a05e-ed12d7a8bb2f" providerId="ADAL" clId="{6B620A34-08CB-49A2-ACCE-582F46AC21C7}" dt="2019-11-04T07:19:11.440" v="1962" actId="20577"/>
        <pc:sldMkLst>
          <pc:docMk/>
          <pc:sldMk cId="2647051851" sldId="361"/>
        </pc:sldMkLst>
        <pc:spChg chg="mod">
          <ac:chgData name="Cyril LACROIX" userId="d93e53ce-74ef-4373-a05e-ed12d7a8bb2f" providerId="ADAL" clId="{6B620A34-08CB-49A2-ACCE-582F46AC21C7}" dt="2019-11-01T17:27:04.627" v="1810" actId="113"/>
          <ac:spMkLst>
            <pc:docMk/>
            <pc:sldMk cId="2647051851" sldId="361"/>
            <ac:spMk id="4" creationId="{91392BE4-F15C-42D6-9F2F-A178B511FCB2}"/>
          </ac:spMkLst>
        </pc:spChg>
      </pc:sldChg>
      <pc:sldChg chg="del">
        <pc:chgData name="Cyril LACROIX" userId="d93e53ce-74ef-4373-a05e-ed12d7a8bb2f" providerId="ADAL" clId="{6B620A34-08CB-49A2-ACCE-582F46AC21C7}" dt="2019-11-01T09:58:48.834" v="4" actId="47"/>
        <pc:sldMkLst>
          <pc:docMk/>
          <pc:sldMk cId="2121366088" sldId="362"/>
        </pc:sldMkLst>
      </pc:sldChg>
      <pc:sldChg chg="modSp">
        <pc:chgData name="Cyril LACROIX" userId="d93e53ce-74ef-4373-a05e-ed12d7a8bb2f" providerId="ADAL" clId="{6B620A34-08CB-49A2-ACCE-582F46AC21C7}" dt="2019-11-01T16:54:59.873" v="951" actId="20577"/>
        <pc:sldMkLst>
          <pc:docMk/>
          <pc:sldMk cId="1719097588" sldId="363"/>
        </pc:sldMkLst>
        <pc:spChg chg="mod">
          <ac:chgData name="Cyril LACROIX" userId="d93e53ce-74ef-4373-a05e-ed12d7a8bb2f" providerId="ADAL" clId="{6B620A34-08CB-49A2-ACCE-582F46AC21C7}" dt="2019-11-01T16:54:59.873" v="951" actId="20577"/>
          <ac:spMkLst>
            <pc:docMk/>
            <pc:sldMk cId="1719097588" sldId="363"/>
            <ac:spMk id="4" creationId="{00000000-0000-0000-0000-000000000000}"/>
          </ac:spMkLst>
        </pc:spChg>
      </pc:sldChg>
      <pc:sldChg chg="addSp modSp modTransition">
        <pc:chgData name="Cyril LACROIX" userId="d93e53ce-74ef-4373-a05e-ed12d7a8bb2f" providerId="ADAL" clId="{6B620A34-08CB-49A2-ACCE-582F46AC21C7}" dt="2019-11-04T16:06:58.813" v="2560"/>
        <pc:sldMkLst>
          <pc:docMk/>
          <pc:sldMk cId="42649819" sldId="364"/>
        </pc:sldMkLst>
        <pc:spChg chg="mod">
          <ac:chgData name="Cyril LACROIX" userId="d93e53ce-74ef-4373-a05e-ed12d7a8bb2f" providerId="ADAL" clId="{6B620A34-08CB-49A2-ACCE-582F46AC21C7}" dt="2019-11-01T16:55:14.684" v="974" actId="20577"/>
          <ac:spMkLst>
            <pc:docMk/>
            <pc:sldMk cId="42649819" sldId="364"/>
            <ac:spMk id="4" creationId="{00000000-0000-0000-0000-000000000000}"/>
          </ac:spMkLst>
        </pc:spChg>
        <pc:spChg chg="add mod">
          <ac:chgData name="Cyril LACROIX" userId="d93e53ce-74ef-4373-a05e-ed12d7a8bb2f" providerId="ADAL" clId="{6B620A34-08CB-49A2-ACCE-582F46AC21C7}" dt="2019-11-01T17:06:59.215" v="1597" actId="1076"/>
          <ac:spMkLst>
            <pc:docMk/>
            <pc:sldMk cId="42649819" sldId="364"/>
            <ac:spMk id="8" creationId="{C1A5258D-91DA-4A28-BF7A-F006794F2606}"/>
          </ac:spMkLst>
        </pc:spChg>
      </pc:sldChg>
      <pc:sldChg chg="del">
        <pc:chgData name="Cyril LACROIX" userId="d93e53ce-74ef-4373-a05e-ed12d7a8bb2f" providerId="ADAL" clId="{6B620A34-08CB-49A2-ACCE-582F46AC21C7}" dt="2019-11-01T09:59:02.394" v="6" actId="47"/>
        <pc:sldMkLst>
          <pc:docMk/>
          <pc:sldMk cId="2893534601" sldId="365"/>
        </pc:sldMkLst>
      </pc:sldChg>
      <pc:sldChg chg="modSp">
        <pc:chgData name="Cyril LACROIX" userId="d93e53ce-74ef-4373-a05e-ed12d7a8bb2f" providerId="ADAL" clId="{6B620A34-08CB-49A2-ACCE-582F46AC21C7}" dt="2019-11-04T16:07:02.404" v="2562" actId="20577"/>
        <pc:sldMkLst>
          <pc:docMk/>
          <pc:sldMk cId="3131515904" sldId="366"/>
        </pc:sldMkLst>
        <pc:spChg chg="mod">
          <ac:chgData name="Cyril LACROIX" userId="d93e53ce-74ef-4373-a05e-ed12d7a8bb2f" providerId="ADAL" clId="{6B620A34-08CB-49A2-ACCE-582F46AC21C7}" dt="2019-11-04T16:07:02.404" v="2562" actId="20577"/>
          <ac:spMkLst>
            <pc:docMk/>
            <pc:sldMk cId="3131515904" sldId="366"/>
            <ac:spMk id="5" creationId="{00000000-0000-0000-0000-000000000000}"/>
          </ac:spMkLst>
        </pc:spChg>
      </pc:sldChg>
      <pc:sldChg chg="addSp delSp modSp add modAnim">
        <pc:chgData name="Cyril LACROIX" userId="d93e53ce-74ef-4373-a05e-ed12d7a8bb2f" providerId="ADAL" clId="{6B620A34-08CB-49A2-ACCE-582F46AC21C7}" dt="2019-11-04T15:33:35.828" v="2422"/>
        <pc:sldMkLst>
          <pc:docMk/>
          <pc:sldMk cId="346982895" sldId="367"/>
        </pc:sldMkLst>
        <pc:spChg chg="mod">
          <ac:chgData name="Cyril LACROIX" userId="d93e53ce-74ef-4373-a05e-ed12d7a8bb2f" providerId="ADAL" clId="{6B620A34-08CB-49A2-ACCE-582F46AC21C7}" dt="2019-11-01T11:08:29.912" v="102" actId="20577"/>
          <ac:spMkLst>
            <pc:docMk/>
            <pc:sldMk cId="346982895" sldId="367"/>
            <ac:spMk id="2" creationId="{F7CED167-5C98-4256-9EA0-8A7E5F42E3F9}"/>
          </ac:spMkLst>
        </pc:spChg>
        <pc:spChg chg="add del mod">
          <ac:chgData name="Cyril LACROIX" userId="d93e53ce-74ef-4373-a05e-ed12d7a8bb2f" providerId="ADAL" clId="{6B620A34-08CB-49A2-ACCE-582F46AC21C7}" dt="2019-11-04T15:29:06.245" v="2357" actId="478"/>
          <ac:spMkLst>
            <pc:docMk/>
            <pc:sldMk cId="346982895" sldId="367"/>
            <ac:spMk id="3" creationId="{3AEEAA18-A966-40C8-BE89-32003FFA62EA}"/>
          </ac:spMkLst>
        </pc:spChg>
        <pc:spChg chg="mod">
          <ac:chgData name="Cyril LACROIX" userId="d93e53ce-74ef-4373-a05e-ed12d7a8bb2f" providerId="ADAL" clId="{6B620A34-08CB-49A2-ACCE-582F46AC21C7}" dt="2019-11-04T15:26:20.711" v="2326" actId="20577"/>
          <ac:spMkLst>
            <pc:docMk/>
            <pc:sldMk cId="346982895" sldId="367"/>
            <ac:spMk id="55" creationId="{0C3C2937-0760-44F5-9985-CF98C8AF2A46}"/>
          </ac:spMkLst>
        </pc:spChg>
        <pc:graphicFrameChg chg="modGraphic">
          <ac:chgData name="Cyril LACROIX" userId="d93e53ce-74ef-4373-a05e-ed12d7a8bb2f" providerId="ADAL" clId="{6B620A34-08CB-49A2-ACCE-582F46AC21C7}" dt="2019-11-04T15:31:10.567" v="2407" actId="20577"/>
          <ac:graphicFrameMkLst>
            <pc:docMk/>
            <pc:sldMk cId="346982895" sldId="367"/>
            <ac:graphicFrameMk id="56" creationId="{984941C3-4430-408E-8A13-367987C2FC36}"/>
          </ac:graphicFrameMkLst>
        </pc:graphicFrameChg>
      </pc:sldChg>
      <pc:sldChg chg="addSp delSp modSp add addAnim delAnim modAnim modNotesTx">
        <pc:chgData name="Cyril LACROIX" userId="d93e53ce-74ef-4373-a05e-ed12d7a8bb2f" providerId="ADAL" clId="{6B620A34-08CB-49A2-ACCE-582F46AC21C7}" dt="2019-11-04T15:33:07.053" v="2417"/>
        <pc:sldMkLst>
          <pc:docMk/>
          <pc:sldMk cId="1631524940" sldId="368"/>
        </pc:sldMkLst>
        <pc:spChg chg="mod">
          <ac:chgData name="Cyril LACROIX" userId="d93e53ce-74ef-4373-a05e-ed12d7a8bb2f" providerId="ADAL" clId="{6B620A34-08CB-49A2-ACCE-582F46AC21C7}" dt="2019-11-01T14:11:13.905" v="322" actId="20577"/>
          <ac:spMkLst>
            <pc:docMk/>
            <pc:sldMk cId="1631524940" sldId="368"/>
            <ac:spMk id="2" creationId="{F7CED167-5C98-4256-9EA0-8A7E5F42E3F9}"/>
          </ac:spMkLst>
        </pc:spChg>
        <pc:spChg chg="mod topLvl">
          <ac:chgData name="Cyril LACROIX" userId="d93e53ce-74ef-4373-a05e-ed12d7a8bb2f" providerId="ADAL" clId="{6B620A34-08CB-49A2-ACCE-582F46AC21C7}" dt="2019-11-01T16:35:54.128" v="428" actId="165"/>
          <ac:spMkLst>
            <pc:docMk/>
            <pc:sldMk cId="1631524940" sldId="368"/>
            <ac:spMk id="6" creationId="{1285870A-6BB4-4364-B00C-07F4130FD651}"/>
          </ac:spMkLst>
        </pc:spChg>
        <pc:spChg chg="mod topLvl">
          <ac:chgData name="Cyril LACROIX" userId="d93e53ce-74ef-4373-a05e-ed12d7a8bb2f" providerId="ADAL" clId="{6B620A34-08CB-49A2-ACCE-582F46AC21C7}" dt="2019-11-01T16:35:54.128" v="428" actId="165"/>
          <ac:spMkLst>
            <pc:docMk/>
            <pc:sldMk cId="1631524940" sldId="368"/>
            <ac:spMk id="7" creationId="{20515543-AB0F-42B9-BF4C-C5E314149883}"/>
          </ac:spMkLst>
        </pc:spChg>
        <pc:spChg chg="mod topLvl">
          <ac:chgData name="Cyril LACROIX" userId="d93e53ce-74ef-4373-a05e-ed12d7a8bb2f" providerId="ADAL" clId="{6B620A34-08CB-49A2-ACCE-582F46AC21C7}" dt="2019-11-01T16:35:54.128" v="428" actId="165"/>
          <ac:spMkLst>
            <pc:docMk/>
            <pc:sldMk cId="1631524940" sldId="368"/>
            <ac:spMk id="8" creationId="{39276ED5-48F1-4721-8226-DDE96B80E0AD}"/>
          </ac:spMkLst>
        </pc:spChg>
        <pc:spChg chg="mod topLvl">
          <ac:chgData name="Cyril LACROIX" userId="d93e53ce-74ef-4373-a05e-ed12d7a8bb2f" providerId="ADAL" clId="{6B620A34-08CB-49A2-ACCE-582F46AC21C7}" dt="2019-11-01T16:35:54.128" v="428" actId="165"/>
          <ac:spMkLst>
            <pc:docMk/>
            <pc:sldMk cId="1631524940" sldId="368"/>
            <ac:spMk id="9" creationId="{1BD58837-532F-40FE-BF94-1F52A24600D9}"/>
          </ac:spMkLst>
        </pc:spChg>
        <pc:spChg chg="del">
          <ac:chgData name="Cyril LACROIX" userId="d93e53ce-74ef-4373-a05e-ed12d7a8bb2f" providerId="ADAL" clId="{6B620A34-08CB-49A2-ACCE-582F46AC21C7}" dt="2019-11-01T16:35:14.659" v="421" actId="478"/>
          <ac:spMkLst>
            <pc:docMk/>
            <pc:sldMk cId="1631524940" sldId="368"/>
            <ac:spMk id="10" creationId="{61936C41-AD83-49D9-B6D7-20A4B1CA89A3}"/>
          </ac:spMkLst>
        </pc:spChg>
        <pc:spChg chg="del">
          <ac:chgData name="Cyril LACROIX" userId="d93e53ce-74ef-4373-a05e-ed12d7a8bb2f" providerId="ADAL" clId="{6B620A34-08CB-49A2-ACCE-582F46AC21C7}" dt="2019-11-01T16:35:11.866" v="418" actId="478"/>
          <ac:spMkLst>
            <pc:docMk/>
            <pc:sldMk cId="1631524940" sldId="368"/>
            <ac:spMk id="11" creationId="{19174F01-2590-47C6-81A2-147D484DD64A}"/>
          </ac:spMkLst>
        </pc:spChg>
        <pc:spChg chg="add mod">
          <ac:chgData name="Cyril LACROIX" userId="d93e53ce-74ef-4373-a05e-ed12d7a8bb2f" providerId="ADAL" clId="{6B620A34-08CB-49A2-ACCE-582F46AC21C7}" dt="2019-11-01T16:40:23.334" v="601" actId="1038"/>
          <ac:spMkLst>
            <pc:docMk/>
            <pc:sldMk cId="1631524940" sldId="368"/>
            <ac:spMk id="18" creationId="{4C22526E-AF8E-4156-8659-CB96D0ECF6D4}"/>
          </ac:spMkLst>
        </pc:spChg>
        <pc:spChg chg="add mod">
          <ac:chgData name="Cyril LACROIX" userId="d93e53ce-74ef-4373-a05e-ed12d7a8bb2f" providerId="ADAL" clId="{6B620A34-08CB-49A2-ACCE-582F46AC21C7}" dt="2019-11-01T16:40:18.977" v="574" actId="1037"/>
          <ac:spMkLst>
            <pc:docMk/>
            <pc:sldMk cId="1631524940" sldId="368"/>
            <ac:spMk id="21" creationId="{9F6419A3-B066-48B2-A13D-2BE53BDD5FA4}"/>
          </ac:spMkLst>
        </pc:spChg>
        <pc:spChg chg="add mod">
          <ac:chgData name="Cyril LACROIX" userId="d93e53ce-74ef-4373-a05e-ed12d7a8bb2f" providerId="ADAL" clId="{6B620A34-08CB-49A2-ACCE-582F46AC21C7}" dt="2019-11-01T16:40:30.909" v="617" actId="1038"/>
          <ac:spMkLst>
            <pc:docMk/>
            <pc:sldMk cId="1631524940" sldId="368"/>
            <ac:spMk id="22" creationId="{B64FB355-8527-47BC-829E-8FFDAF187950}"/>
          </ac:spMkLst>
        </pc:spChg>
        <pc:spChg chg="mod">
          <ac:chgData name="Cyril LACROIX" userId="d93e53ce-74ef-4373-a05e-ed12d7a8bb2f" providerId="ADAL" clId="{6B620A34-08CB-49A2-ACCE-582F46AC21C7}" dt="2019-11-01T14:11:47.098" v="391" actId="20577"/>
          <ac:spMkLst>
            <pc:docMk/>
            <pc:sldMk cId="1631524940" sldId="368"/>
            <ac:spMk id="55" creationId="{0C3C2937-0760-44F5-9985-CF98C8AF2A46}"/>
          </ac:spMkLst>
        </pc:spChg>
        <pc:grpChg chg="add del mod">
          <ac:chgData name="Cyril LACROIX" userId="d93e53ce-74ef-4373-a05e-ed12d7a8bb2f" providerId="ADAL" clId="{6B620A34-08CB-49A2-ACCE-582F46AC21C7}" dt="2019-11-01T16:35:54.128" v="428" actId="165"/>
          <ac:grpSpMkLst>
            <pc:docMk/>
            <pc:sldMk cId="1631524940" sldId="368"/>
            <ac:grpSpMk id="5" creationId="{D5D622A4-655B-4EEC-AD7E-D793290F5812}"/>
          </ac:grpSpMkLst>
        </pc:grpChg>
        <pc:graphicFrameChg chg="modGraphic">
          <ac:chgData name="Cyril LACROIX" userId="d93e53ce-74ef-4373-a05e-ed12d7a8bb2f" providerId="ADAL" clId="{6B620A34-08CB-49A2-ACCE-582F46AC21C7}" dt="2019-11-01T16:49:49.034" v="917" actId="20577"/>
          <ac:graphicFrameMkLst>
            <pc:docMk/>
            <pc:sldMk cId="1631524940" sldId="368"/>
            <ac:graphicFrameMk id="56" creationId="{984941C3-4430-408E-8A13-367987C2FC36}"/>
          </ac:graphicFrameMkLst>
        </pc:graphicFrameChg>
        <pc:picChg chg="del">
          <ac:chgData name="Cyril LACROIX" userId="d93e53ce-74ef-4373-a05e-ed12d7a8bb2f" providerId="ADAL" clId="{6B620A34-08CB-49A2-ACCE-582F46AC21C7}" dt="2019-11-01T16:35:19.439" v="423" actId="478"/>
          <ac:picMkLst>
            <pc:docMk/>
            <pc:sldMk cId="1631524940" sldId="368"/>
            <ac:picMk id="12" creationId="{71D1BDB2-728E-4E1A-80DC-EF229759D412}"/>
          </ac:picMkLst>
        </pc:picChg>
        <pc:cxnChg chg="add mod">
          <ac:chgData name="Cyril LACROIX" userId="d93e53ce-74ef-4373-a05e-ed12d7a8bb2f" providerId="ADAL" clId="{6B620A34-08CB-49A2-ACCE-582F46AC21C7}" dt="2019-11-01T16:40:04.392" v="559" actId="14100"/>
          <ac:cxnSpMkLst>
            <pc:docMk/>
            <pc:sldMk cId="1631524940" sldId="368"/>
            <ac:cxnSpMk id="4" creationId="{2D02637A-FDCC-4CCA-937B-426E59BBEAD5}"/>
          </ac:cxnSpMkLst>
        </pc:cxnChg>
        <pc:cxnChg chg="add mod">
          <ac:chgData name="Cyril LACROIX" userId="d93e53ce-74ef-4373-a05e-ed12d7a8bb2f" providerId="ADAL" clId="{6B620A34-08CB-49A2-ACCE-582F46AC21C7}" dt="2019-11-01T16:40:14.769" v="560" actId="14100"/>
          <ac:cxnSpMkLst>
            <pc:docMk/>
            <pc:sldMk cId="1631524940" sldId="368"/>
            <ac:cxnSpMk id="14" creationId="{B2571AD2-1217-4353-B3F5-62BFBD94F8D3}"/>
          </ac:cxnSpMkLst>
        </pc:cxnChg>
        <pc:cxnChg chg="add mod">
          <ac:chgData name="Cyril LACROIX" userId="d93e53ce-74ef-4373-a05e-ed12d7a8bb2f" providerId="ADAL" clId="{6B620A34-08CB-49A2-ACCE-582F46AC21C7}" dt="2019-11-01T16:40:27.735" v="602" actId="14100"/>
          <ac:cxnSpMkLst>
            <pc:docMk/>
            <pc:sldMk cId="1631524940" sldId="368"/>
            <ac:cxnSpMk id="16" creationId="{2C619BC4-B7D0-41CB-9882-0048F3F60AAE}"/>
          </ac:cxnSpMkLst>
        </pc:cxnChg>
      </pc:sldChg>
      <pc:sldChg chg="modSp add modAnim">
        <pc:chgData name="Cyril LACROIX" userId="d93e53ce-74ef-4373-a05e-ed12d7a8bb2f" providerId="ADAL" clId="{6B620A34-08CB-49A2-ACCE-582F46AC21C7}" dt="2019-11-04T15:32:23.355" v="2410"/>
        <pc:sldMkLst>
          <pc:docMk/>
          <pc:sldMk cId="2505108078" sldId="369"/>
        </pc:sldMkLst>
        <pc:spChg chg="mod">
          <ac:chgData name="Cyril LACROIX" userId="d93e53ce-74ef-4373-a05e-ed12d7a8bb2f" providerId="ADAL" clId="{6B620A34-08CB-49A2-ACCE-582F46AC21C7}" dt="2019-11-01T17:01:05.663" v="1161" actId="20577"/>
          <ac:spMkLst>
            <pc:docMk/>
            <pc:sldMk cId="2505108078" sldId="369"/>
            <ac:spMk id="2" creationId="{F7CED167-5C98-4256-9EA0-8A7E5F42E3F9}"/>
          </ac:spMkLst>
        </pc:spChg>
        <pc:spChg chg="mod">
          <ac:chgData name="Cyril LACROIX" userId="d93e53ce-74ef-4373-a05e-ed12d7a8bb2f" providerId="ADAL" clId="{6B620A34-08CB-49A2-ACCE-582F46AC21C7}" dt="2019-11-01T17:03:08.325" v="1349" actId="20577"/>
          <ac:spMkLst>
            <pc:docMk/>
            <pc:sldMk cId="2505108078" sldId="369"/>
            <ac:spMk id="55" creationId="{0C3C2937-0760-44F5-9985-CF98C8AF2A46}"/>
          </ac:spMkLst>
        </pc:spChg>
        <pc:graphicFrameChg chg="modGraphic">
          <ac:chgData name="Cyril LACROIX" userId="d93e53ce-74ef-4373-a05e-ed12d7a8bb2f" providerId="ADAL" clId="{6B620A34-08CB-49A2-ACCE-582F46AC21C7}" dt="2019-11-01T17:06:34.181" v="1595" actId="2165"/>
          <ac:graphicFrameMkLst>
            <pc:docMk/>
            <pc:sldMk cId="2505108078" sldId="369"/>
            <ac:graphicFrameMk id="56" creationId="{984941C3-4430-408E-8A13-367987C2FC36}"/>
          </ac:graphicFrameMkLst>
        </pc:graphicFrameChg>
      </pc:sldChg>
      <pc:sldChg chg="addSp delSp modSp add">
        <pc:chgData name="Cyril LACROIX" userId="d93e53ce-74ef-4373-a05e-ed12d7a8bb2f" providerId="ADAL" clId="{6B620A34-08CB-49A2-ACCE-582F46AC21C7}" dt="2019-11-04T16:04:38.222" v="2457"/>
        <pc:sldMkLst>
          <pc:docMk/>
          <pc:sldMk cId="3022147900" sldId="370"/>
        </pc:sldMkLst>
        <pc:spChg chg="del">
          <ac:chgData name="Cyril LACROIX" userId="d93e53ce-74ef-4373-a05e-ed12d7a8bb2f" providerId="ADAL" clId="{6B620A34-08CB-49A2-ACCE-582F46AC21C7}" dt="2019-11-01T17:10:26.271" v="1603"/>
          <ac:spMkLst>
            <pc:docMk/>
            <pc:sldMk cId="3022147900" sldId="370"/>
            <ac:spMk id="2" creationId="{A0FD5AFE-0903-43B1-9CA4-9F2EAA8A83A8}"/>
          </ac:spMkLst>
        </pc:spChg>
        <pc:spChg chg="del">
          <ac:chgData name="Cyril LACROIX" userId="d93e53ce-74ef-4373-a05e-ed12d7a8bb2f" providerId="ADAL" clId="{6B620A34-08CB-49A2-ACCE-582F46AC21C7}" dt="2019-11-01T17:10:26.271" v="1603"/>
          <ac:spMkLst>
            <pc:docMk/>
            <pc:sldMk cId="3022147900" sldId="370"/>
            <ac:spMk id="3" creationId="{B3616F1E-BDF2-48FB-BC8A-9192F71A7E40}"/>
          </ac:spMkLst>
        </pc:spChg>
        <pc:spChg chg="del">
          <ac:chgData name="Cyril LACROIX" userId="d93e53ce-74ef-4373-a05e-ed12d7a8bb2f" providerId="ADAL" clId="{6B620A34-08CB-49A2-ACCE-582F46AC21C7}" dt="2019-11-01T17:10:26.271" v="1603"/>
          <ac:spMkLst>
            <pc:docMk/>
            <pc:sldMk cId="3022147900" sldId="370"/>
            <ac:spMk id="4" creationId="{B37967BF-374A-48EE-B1C7-A97CB89A07F4}"/>
          </ac:spMkLst>
        </pc:spChg>
        <pc:spChg chg="del mod">
          <ac:chgData name="Cyril LACROIX" userId="d93e53ce-74ef-4373-a05e-ed12d7a8bb2f" providerId="ADAL" clId="{6B620A34-08CB-49A2-ACCE-582F46AC21C7}" dt="2019-11-01T17:10:26.271" v="1603"/>
          <ac:spMkLst>
            <pc:docMk/>
            <pc:sldMk cId="3022147900" sldId="370"/>
            <ac:spMk id="5" creationId="{D75FDCDC-93AC-4AA3-B7CC-C67896B75BCB}"/>
          </ac:spMkLst>
        </pc:spChg>
        <pc:spChg chg="add mod">
          <ac:chgData name="Cyril LACROIX" userId="d93e53ce-74ef-4373-a05e-ed12d7a8bb2f" providerId="ADAL" clId="{6B620A34-08CB-49A2-ACCE-582F46AC21C7}" dt="2019-11-01T17:10:35.608" v="1606" actId="20577"/>
          <ac:spMkLst>
            <pc:docMk/>
            <pc:sldMk cId="3022147900" sldId="370"/>
            <ac:spMk id="6" creationId="{DE170B84-A7B4-4A13-BF07-7A9A047348A2}"/>
          </ac:spMkLst>
        </pc:spChg>
        <pc:spChg chg="add mod">
          <ac:chgData name="Cyril LACROIX" userId="d93e53ce-74ef-4373-a05e-ed12d7a8bb2f" providerId="ADAL" clId="{6B620A34-08CB-49A2-ACCE-582F46AC21C7}" dt="2019-11-04T16:00:07.929" v="2452" actId="14100"/>
          <ac:spMkLst>
            <pc:docMk/>
            <pc:sldMk cId="3022147900" sldId="370"/>
            <ac:spMk id="7" creationId="{EE58D132-44D2-4E17-BC00-D121A4C7A03D}"/>
          </ac:spMkLst>
        </pc:spChg>
        <pc:spChg chg="add del mod">
          <ac:chgData name="Cyril LACROIX" userId="d93e53ce-74ef-4373-a05e-ed12d7a8bb2f" providerId="ADAL" clId="{6B620A34-08CB-49A2-ACCE-582F46AC21C7}" dt="2019-11-04T15:33:46.590" v="2423" actId="478"/>
          <ac:spMkLst>
            <pc:docMk/>
            <pc:sldMk cId="3022147900" sldId="370"/>
            <ac:spMk id="8" creationId="{5FEAE6AB-1584-4B11-8A54-EEE4F9FF4FCD}"/>
          </ac:spMkLst>
        </pc:spChg>
        <pc:spChg chg="add del mod">
          <ac:chgData name="Cyril LACROIX" userId="d93e53ce-74ef-4373-a05e-ed12d7a8bb2f" providerId="ADAL" clId="{6B620A34-08CB-49A2-ACCE-582F46AC21C7}" dt="2019-11-04T16:04:30.202" v="2455" actId="478"/>
          <ac:spMkLst>
            <pc:docMk/>
            <pc:sldMk cId="3022147900" sldId="370"/>
            <ac:spMk id="9" creationId="{016AD8D6-37B7-4D80-A9AA-1E486E46674B}"/>
          </ac:spMkLst>
        </pc:spChg>
        <pc:spChg chg="add del">
          <ac:chgData name="Cyril LACROIX" userId="d93e53ce-74ef-4373-a05e-ed12d7a8bb2f" providerId="ADAL" clId="{6B620A34-08CB-49A2-ACCE-582F46AC21C7}" dt="2019-11-04T16:04:38.222" v="2457"/>
          <ac:spMkLst>
            <pc:docMk/>
            <pc:sldMk cId="3022147900" sldId="370"/>
            <ac:spMk id="10" creationId="{3BFB6EF2-B2B0-46E4-8C39-42FF747F4EA0}"/>
          </ac:spMkLst>
        </pc:spChg>
      </pc:sldChg>
      <pc:sldChg chg="modSp add del">
        <pc:chgData name="Cyril LACROIX" userId="d93e53ce-74ef-4373-a05e-ed12d7a8bb2f" providerId="ADAL" clId="{6B620A34-08CB-49A2-ACCE-582F46AC21C7}" dt="2019-11-01T17:07:09.507" v="1600" actId="47"/>
        <pc:sldMkLst>
          <pc:docMk/>
          <pc:sldMk cId="3381617570" sldId="370"/>
        </pc:sldMkLst>
        <pc:spChg chg="mod">
          <ac:chgData name="Cyril LACROIX" userId="d93e53ce-74ef-4373-a05e-ed12d7a8bb2f" providerId="ADAL" clId="{6B620A34-08CB-49A2-ACCE-582F46AC21C7}" dt="2019-11-01T17:07:03.693" v="1599" actId="27636"/>
          <ac:spMkLst>
            <pc:docMk/>
            <pc:sldMk cId="3381617570" sldId="370"/>
            <ac:spMk id="5" creationId="{6BE5DD53-2EA4-489F-9E30-7B5A0BC66350}"/>
          </ac:spMkLst>
        </pc:spChg>
      </pc:sldChg>
      <pc:sldChg chg="addSp delSp modSp add modTransition setBg">
        <pc:chgData name="Cyril LACROIX" userId="d93e53ce-74ef-4373-a05e-ed12d7a8bb2f" providerId="ADAL" clId="{6B620A34-08CB-49A2-ACCE-582F46AC21C7}" dt="2019-11-04T15:05:03.740" v="2301" actId="1076"/>
        <pc:sldMkLst>
          <pc:docMk/>
          <pc:sldMk cId="1878897130" sldId="371"/>
        </pc:sldMkLst>
        <pc:spChg chg="del">
          <ac:chgData name="Cyril LACROIX" userId="d93e53ce-74ef-4373-a05e-ed12d7a8bb2f" providerId="ADAL" clId="{6B620A34-08CB-49A2-ACCE-582F46AC21C7}" dt="2019-11-04T07:42:53.812" v="2020"/>
          <ac:spMkLst>
            <pc:docMk/>
            <pc:sldMk cId="1878897130" sldId="371"/>
            <ac:spMk id="2" creationId="{310AE52A-8FE8-447F-8A08-BB8DAAAD0EB7}"/>
          </ac:spMkLst>
        </pc:spChg>
        <pc:spChg chg="del">
          <ac:chgData name="Cyril LACROIX" userId="d93e53ce-74ef-4373-a05e-ed12d7a8bb2f" providerId="ADAL" clId="{6B620A34-08CB-49A2-ACCE-582F46AC21C7}" dt="2019-11-04T07:42:53.812" v="2020"/>
          <ac:spMkLst>
            <pc:docMk/>
            <pc:sldMk cId="1878897130" sldId="371"/>
            <ac:spMk id="3" creationId="{CDA2C85D-5678-4B4F-BC4C-F5BDECB51F78}"/>
          </ac:spMkLst>
        </pc:spChg>
        <pc:spChg chg="del">
          <ac:chgData name="Cyril LACROIX" userId="d93e53ce-74ef-4373-a05e-ed12d7a8bb2f" providerId="ADAL" clId="{6B620A34-08CB-49A2-ACCE-582F46AC21C7}" dt="2019-11-04T07:42:53.812" v="2020"/>
          <ac:spMkLst>
            <pc:docMk/>
            <pc:sldMk cId="1878897130" sldId="371"/>
            <ac:spMk id="4" creationId="{04B616E9-6096-45D5-AA1C-859C5A268692}"/>
          </ac:spMkLst>
        </pc:spChg>
        <pc:spChg chg="del mod">
          <ac:chgData name="Cyril LACROIX" userId="d93e53ce-74ef-4373-a05e-ed12d7a8bb2f" providerId="ADAL" clId="{6B620A34-08CB-49A2-ACCE-582F46AC21C7}" dt="2019-11-04T07:42:53.812" v="2020"/>
          <ac:spMkLst>
            <pc:docMk/>
            <pc:sldMk cId="1878897130" sldId="371"/>
            <ac:spMk id="5" creationId="{81126923-8BBC-4122-86C5-C525D9FF6E5F}"/>
          </ac:spMkLst>
        </pc:spChg>
        <pc:spChg chg="add mod">
          <ac:chgData name="Cyril LACROIX" userId="d93e53ce-74ef-4373-a05e-ed12d7a8bb2f" providerId="ADAL" clId="{6B620A34-08CB-49A2-ACCE-582F46AC21C7}" dt="2019-11-04T07:42:58.604" v="2026" actId="20577"/>
          <ac:spMkLst>
            <pc:docMk/>
            <pc:sldMk cId="1878897130" sldId="371"/>
            <ac:spMk id="6" creationId="{61C2483A-E617-456E-ABCE-D9F950934141}"/>
          </ac:spMkLst>
        </pc:spChg>
        <pc:spChg chg="add mod">
          <ac:chgData name="Cyril LACROIX" userId="d93e53ce-74ef-4373-a05e-ed12d7a8bb2f" providerId="ADAL" clId="{6B620A34-08CB-49A2-ACCE-582F46AC21C7}" dt="2019-11-04T15:04:53.539" v="2299" actId="20577"/>
          <ac:spMkLst>
            <pc:docMk/>
            <pc:sldMk cId="1878897130" sldId="371"/>
            <ac:spMk id="7" creationId="{7F08703D-A2F8-4DFC-8B1F-8FC1F668BB71}"/>
          </ac:spMkLst>
        </pc:spChg>
        <pc:picChg chg="add del mod">
          <ac:chgData name="Cyril LACROIX" userId="d93e53ce-74ef-4373-a05e-ed12d7a8bb2f" providerId="ADAL" clId="{6B620A34-08CB-49A2-ACCE-582F46AC21C7}" dt="2019-11-04T07:45:00.808" v="2111"/>
          <ac:picMkLst>
            <pc:docMk/>
            <pc:sldMk cId="1878897130" sldId="371"/>
            <ac:picMk id="9" creationId="{E9CD2419-2400-427F-A886-92D4D6DFDC5B}"/>
          </ac:picMkLst>
        </pc:picChg>
        <pc:picChg chg="add mod">
          <ac:chgData name="Cyril LACROIX" userId="d93e53ce-74ef-4373-a05e-ed12d7a8bb2f" providerId="ADAL" clId="{6B620A34-08CB-49A2-ACCE-582F46AC21C7}" dt="2019-11-04T07:48:14.882" v="2155" actId="465"/>
          <ac:picMkLst>
            <pc:docMk/>
            <pc:sldMk cId="1878897130" sldId="371"/>
            <ac:picMk id="10" creationId="{F3C8CA49-C474-451C-B0C1-E5DB735DE316}"/>
          </ac:picMkLst>
        </pc:picChg>
        <pc:picChg chg="add mod">
          <ac:chgData name="Cyril LACROIX" userId="d93e53ce-74ef-4373-a05e-ed12d7a8bb2f" providerId="ADAL" clId="{6B620A34-08CB-49A2-ACCE-582F46AC21C7}" dt="2019-11-04T07:48:14.882" v="2155" actId="465"/>
          <ac:picMkLst>
            <pc:docMk/>
            <pc:sldMk cId="1878897130" sldId="371"/>
            <ac:picMk id="11" creationId="{6D172A3A-D02F-4FE7-BEF9-57C79DEF39DF}"/>
          </ac:picMkLst>
        </pc:picChg>
        <pc:picChg chg="add mod">
          <ac:chgData name="Cyril LACROIX" userId="d93e53ce-74ef-4373-a05e-ed12d7a8bb2f" providerId="ADAL" clId="{6B620A34-08CB-49A2-ACCE-582F46AC21C7}" dt="2019-11-04T07:46:31.867" v="2133" actId="1076"/>
          <ac:picMkLst>
            <pc:docMk/>
            <pc:sldMk cId="1878897130" sldId="371"/>
            <ac:picMk id="12" creationId="{E0B382C9-CCD0-4E9A-8F37-D3B3083DE07F}"/>
          </ac:picMkLst>
        </pc:picChg>
        <pc:picChg chg="add mod">
          <ac:chgData name="Cyril LACROIX" userId="d93e53ce-74ef-4373-a05e-ed12d7a8bb2f" providerId="ADAL" clId="{6B620A34-08CB-49A2-ACCE-582F46AC21C7}" dt="2019-11-04T07:48:14.882" v="2155" actId="465"/>
          <ac:picMkLst>
            <pc:docMk/>
            <pc:sldMk cId="1878897130" sldId="371"/>
            <ac:picMk id="13" creationId="{A71680FB-B70F-46A1-AB3D-17A485F80251}"/>
          </ac:picMkLst>
        </pc:picChg>
        <pc:picChg chg="add mod">
          <ac:chgData name="Cyril LACROIX" userId="d93e53ce-74ef-4373-a05e-ed12d7a8bb2f" providerId="ADAL" clId="{6B620A34-08CB-49A2-ACCE-582F46AC21C7}" dt="2019-11-04T07:48:14.882" v="2155" actId="465"/>
          <ac:picMkLst>
            <pc:docMk/>
            <pc:sldMk cId="1878897130" sldId="371"/>
            <ac:picMk id="14" creationId="{9BAF2B7B-AD8A-472A-AFC3-E07ACB0BC099}"/>
          </ac:picMkLst>
        </pc:picChg>
        <pc:picChg chg="add mod">
          <ac:chgData name="Cyril LACROIX" userId="d93e53ce-74ef-4373-a05e-ed12d7a8bb2f" providerId="ADAL" clId="{6B620A34-08CB-49A2-ACCE-582F46AC21C7}" dt="2019-11-04T07:48:14.882" v="2155" actId="465"/>
          <ac:picMkLst>
            <pc:docMk/>
            <pc:sldMk cId="1878897130" sldId="371"/>
            <ac:picMk id="15" creationId="{24CFD118-DC39-4559-9A4F-1CCE8A71DC97}"/>
          </ac:picMkLst>
        </pc:picChg>
        <pc:picChg chg="add mod">
          <ac:chgData name="Cyril LACROIX" userId="d93e53ce-74ef-4373-a05e-ed12d7a8bb2f" providerId="ADAL" clId="{6B620A34-08CB-49A2-ACCE-582F46AC21C7}" dt="2019-11-04T07:48:14.882" v="2155" actId="465"/>
          <ac:picMkLst>
            <pc:docMk/>
            <pc:sldMk cId="1878897130" sldId="371"/>
            <ac:picMk id="16" creationId="{FFFB8188-BE2C-4C9C-BC1F-5B617CEE4A87}"/>
          </ac:picMkLst>
        </pc:picChg>
        <pc:picChg chg="add mod">
          <ac:chgData name="Cyril LACROIX" userId="d93e53ce-74ef-4373-a05e-ed12d7a8bb2f" providerId="ADAL" clId="{6B620A34-08CB-49A2-ACCE-582F46AC21C7}" dt="2019-11-04T07:48:14.882" v="2155" actId="465"/>
          <ac:picMkLst>
            <pc:docMk/>
            <pc:sldMk cId="1878897130" sldId="371"/>
            <ac:picMk id="17" creationId="{6A34BD80-F8F5-433E-94A4-3B75048BC077}"/>
          </ac:picMkLst>
        </pc:picChg>
        <pc:picChg chg="add mod">
          <ac:chgData name="Cyril LACROIX" userId="d93e53ce-74ef-4373-a05e-ed12d7a8bb2f" providerId="ADAL" clId="{6B620A34-08CB-49A2-ACCE-582F46AC21C7}" dt="2019-11-04T07:48:14.882" v="2155" actId="465"/>
          <ac:picMkLst>
            <pc:docMk/>
            <pc:sldMk cId="1878897130" sldId="371"/>
            <ac:picMk id="18" creationId="{783BAA22-3F23-4562-9A3F-584CF780292B}"/>
          </ac:picMkLst>
        </pc:picChg>
        <pc:picChg chg="add mod">
          <ac:chgData name="Cyril LACROIX" userId="d93e53ce-74ef-4373-a05e-ed12d7a8bb2f" providerId="ADAL" clId="{6B620A34-08CB-49A2-ACCE-582F46AC21C7}" dt="2019-11-04T07:48:14.882" v="2155" actId="465"/>
          <ac:picMkLst>
            <pc:docMk/>
            <pc:sldMk cId="1878897130" sldId="371"/>
            <ac:picMk id="19" creationId="{980A5231-3C94-4AA5-9C00-D8C2A668AAC1}"/>
          </ac:picMkLst>
        </pc:picChg>
        <pc:picChg chg="add mod">
          <ac:chgData name="Cyril LACROIX" userId="d93e53ce-74ef-4373-a05e-ed12d7a8bb2f" providerId="ADAL" clId="{6B620A34-08CB-49A2-ACCE-582F46AC21C7}" dt="2019-11-04T07:48:14.882" v="2155" actId="465"/>
          <ac:picMkLst>
            <pc:docMk/>
            <pc:sldMk cId="1878897130" sldId="371"/>
            <ac:picMk id="20" creationId="{C675B745-ED98-4E00-A0AD-86AF5E11F10A}"/>
          </ac:picMkLst>
        </pc:picChg>
        <pc:picChg chg="add mod">
          <ac:chgData name="Cyril LACROIX" userId="d93e53ce-74ef-4373-a05e-ed12d7a8bb2f" providerId="ADAL" clId="{6B620A34-08CB-49A2-ACCE-582F46AC21C7}" dt="2019-11-04T15:05:03.740" v="2301" actId="1076"/>
          <ac:picMkLst>
            <pc:docMk/>
            <pc:sldMk cId="1878897130" sldId="371"/>
            <ac:picMk id="21" creationId="{82A3D382-C5E9-4642-B303-871224D0D96C}"/>
          </ac:picMkLst>
        </pc:picChg>
      </pc:sldChg>
      <pc:sldChg chg="modSp add del">
        <pc:chgData name="Cyril LACROIX" userId="d93e53ce-74ef-4373-a05e-ed12d7a8bb2f" providerId="ADAL" clId="{6B620A34-08CB-49A2-ACCE-582F46AC21C7}" dt="2019-11-04T07:35:06.334" v="2015" actId="47"/>
        <pc:sldMkLst>
          <pc:docMk/>
          <pc:sldMk cId="3066913116" sldId="371"/>
        </pc:sldMkLst>
        <pc:spChg chg="mod">
          <ac:chgData name="Cyril LACROIX" userId="d93e53ce-74ef-4373-a05e-ed12d7a8bb2f" providerId="ADAL" clId="{6B620A34-08CB-49A2-ACCE-582F46AC21C7}" dt="2019-11-04T07:34:52.059" v="2014" actId="27636"/>
          <ac:spMkLst>
            <pc:docMk/>
            <pc:sldMk cId="3066913116" sldId="371"/>
            <ac:spMk id="5" creationId="{C52F5CB2-E1CC-416B-84C1-21E5C5E5EC71}"/>
          </ac:spMkLst>
        </pc:spChg>
      </pc:sldChg>
      <pc:sldChg chg="addSp modSp add">
        <pc:chgData name="Cyril LACROIX" userId="d93e53ce-74ef-4373-a05e-ed12d7a8bb2f" providerId="ADAL" clId="{6B620A34-08CB-49A2-ACCE-582F46AC21C7}" dt="2019-11-04T15:04:25.350" v="2292" actId="1037"/>
        <pc:sldMkLst>
          <pc:docMk/>
          <pc:sldMk cId="3843675939" sldId="372"/>
        </pc:sldMkLst>
        <pc:spChg chg="mod">
          <ac:chgData name="Cyril LACROIX" userId="d93e53ce-74ef-4373-a05e-ed12d7a8bb2f" providerId="ADAL" clId="{6B620A34-08CB-49A2-ACCE-582F46AC21C7}" dt="2019-11-04T14:52:49.137" v="2161" actId="20577"/>
          <ac:spMkLst>
            <pc:docMk/>
            <pc:sldMk cId="3843675939" sldId="372"/>
            <ac:spMk id="2" creationId="{55699A8E-6A5D-4AF3-9A7A-07871B778E6B}"/>
          </ac:spMkLst>
        </pc:spChg>
        <pc:spChg chg="mod">
          <ac:chgData name="Cyril LACROIX" userId="d93e53ce-74ef-4373-a05e-ed12d7a8bb2f" providerId="ADAL" clId="{6B620A34-08CB-49A2-ACCE-582F46AC21C7}" dt="2019-11-04T14:57:56.357" v="2199" actId="20577"/>
          <ac:spMkLst>
            <pc:docMk/>
            <pc:sldMk cId="3843675939" sldId="372"/>
            <ac:spMk id="3" creationId="{04BAC74F-73EC-4EB5-B63D-0A32DB2C0964}"/>
          </ac:spMkLst>
        </pc:spChg>
        <pc:picChg chg="add mod">
          <ac:chgData name="Cyril LACROIX" userId="d93e53ce-74ef-4373-a05e-ed12d7a8bb2f" providerId="ADAL" clId="{6B620A34-08CB-49A2-ACCE-582F46AC21C7}" dt="2019-11-04T15:04:25.350" v="2292" actId="1037"/>
          <ac:picMkLst>
            <pc:docMk/>
            <pc:sldMk cId="3843675939" sldId="372"/>
            <ac:picMk id="1026" creationId="{BD8B7BDB-DE9C-44B5-8338-FA7F62A2F91F}"/>
          </ac:picMkLst>
        </pc:picChg>
        <pc:picChg chg="add mod">
          <ac:chgData name="Cyril LACROIX" userId="d93e53ce-74ef-4373-a05e-ed12d7a8bb2f" providerId="ADAL" clId="{6B620A34-08CB-49A2-ACCE-582F46AC21C7}" dt="2019-11-04T15:04:14.377" v="2284" actId="1076"/>
          <ac:picMkLst>
            <pc:docMk/>
            <pc:sldMk cId="3843675939" sldId="372"/>
            <ac:picMk id="1028" creationId="{4CA156A9-BE0D-447E-9CD6-474699CAF58D}"/>
          </ac:picMkLst>
        </pc:picChg>
        <pc:picChg chg="add mod">
          <ac:chgData name="Cyril LACROIX" userId="d93e53ce-74ef-4373-a05e-ed12d7a8bb2f" providerId="ADAL" clId="{6B620A34-08CB-49A2-ACCE-582F46AC21C7}" dt="2019-11-04T15:03:39.360" v="2253" actId="1038"/>
          <ac:picMkLst>
            <pc:docMk/>
            <pc:sldMk cId="3843675939" sldId="372"/>
            <ac:picMk id="1030" creationId="{83111CE6-6624-4FF5-88E3-1476079E24F3}"/>
          </ac:picMkLst>
        </pc:picChg>
      </pc:sldChg>
      <pc:sldChg chg="modSp add">
        <pc:chgData name="Cyril LACROIX" userId="d93e53ce-74ef-4373-a05e-ed12d7a8bb2f" providerId="ADAL" clId="{6B620A34-08CB-49A2-ACCE-582F46AC21C7}" dt="2019-11-04T16:06:06.481" v="2559" actId="20577"/>
        <pc:sldMkLst>
          <pc:docMk/>
          <pc:sldMk cId="840296551" sldId="373"/>
        </pc:sldMkLst>
        <pc:spChg chg="mod">
          <ac:chgData name="Cyril LACROIX" userId="d93e53ce-74ef-4373-a05e-ed12d7a8bb2f" providerId="ADAL" clId="{6B620A34-08CB-49A2-ACCE-582F46AC21C7}" dt="2019-11-04T16:04:51.140" v="2472" actId="20577"/>
          <ac:spMkLst>
            <pc:docMk/>
            <pc:sldMk cId="840296551" sldId="373"/>
            <ac:spMk id="6" creationId="{DE170B84-A7B4-4A13-BF07-7A9A047348A2}"/>
          </ac:spMkLst>
        </pc:spChg>
        <pc:spChg chg="mod">
          <ac:chgData name="Cyril LACROIX" userId="d93e53ce-74ef-4373-a05e-ed12d7a8bb2f" providerId="ADAL" clId="{6B620A34-08CB-49A2-ACCE-582F46AC21C7}" dt="2019-11-04T16:06:06.481" v="2559" actId="20577"/>
          <ac:spMkLst>
            <pc:docMk/>
            <pc:sldMk cId="840296551" sldId="373"/>
            <ac:spMk id="7" creationId="{EE58D132-44D2-4E17-BC00-D121A4C7A03D}"/>
          </ac:spMkLst>
        </pc:spChg>
      </pc:sldChg>
      <pc:sldMasterChg chg="del delSldLayout">
        <pc:chgData name="Cyril LACROIX" userId="d93e53ce-74ef-4373-a05e-ed12d7a8bb2f" providerId="ADAL" clId="{6B620A34-08CB-49A2-ACCE-582F46AC21C7}" dt="2019-11-01T16:55:18.260" v="975" actId="47"/>
        <pc:sldMasterMkLst>
          <pc:docMk/>
          <pc:sldMasterMk cId="3468523046" sldId="2147483648"/>
        </pc:sldMasterMkLst>
        <pc:sldLayoutChg chg="del">
          <pc:chgData name="Cyril LACROIX" userId="d93e53ce-74ef-4373-a05e-ed12d7a8bb2f" providerId="ADAL" clId="{6B620A34-08CB-49A2-ACCE-582F46AC21C7}" dt="2019-11-01T16:55:18.260" v="975" actId="47"/>
          <pc:sldLayoutMkLst>
            <pc:docMk/>
            <pc:sldMasterMk cId="3468523046" sldId="2147483648"/>
            <pc:sldLayoutMk cId="3397762296" sldId="2147483649"/>
          </pc:sldLayoutMkLst>
        </pc:sldLayoutChg>
        <pc:sldLayoutChg chg="del">
          <pc:chgData name="Cyril LACROIX" userId="d93e53ce-74ef-4373-a05e-ed12d7a8bb2f" providerId="ADAL" clId="{6B620A34-08CB-49A2-ACCE-582F46AC21C7}" dt="2019-11-01T16:55:18.260" v="975" actId="47"/>
          <pc:sldLayoutMkLst>
            <pc:docMk/>
            <pc:sldMasterMk cId="3468523046" sldId="2147483648"/>
            <pc:sldLayoutMk cId="1352000540" sldId="2147483650"/>
          </pc:sldLayoutMkLst>
        </pc:sldLayoutChg>
        <pc:sldLayoutChg chg="del">
          <pc:chgData name="Cyril LACROIX" userId="d93e53ce-74ef-4373-a05e-ed12d7a8bb2f" providerId="ADAL" clId="{6B620A34-08CB-49A2-ACCE-582F46AC21C7}" dt="2019-11-01T16:55:18.260" v="975" actId="47"/>
          <pc:sldLayoutMkLst>
            <pc:docMk/>
            <pc:sldMasterMk cId="3468523046" sldId="2147483648"/>
            <pc:sldLayoutMk cId="4260819702" sldId="2147483651"/>
          </pc:sldLayoutMkLst>
        </pc:sldLayoutChg>
        <pc:sldLayoutChg chg="del">
          <pc:chgData name="Cyril LACROIX" userId="d93e53ce-74ef-4373-a05e-ed12d7a8bb2f" providerId="ADAL" clId="{6B620A34-08CB-49A2-ACCE-582F46AC21C7}" dt="2019-11-01T16:55:18.260" v="975" actId="47"/>
          <pc:sldLayoutMkLst>
            <pc:docMk/>
            <pc:sldMasterMk cId="3468523046" sldId="2147483648"/>
            <pc:sldLayoutMk cId="23101369" sldId="2147483652"/>
          </pc:sldLayoutMkLst>
        </pc:sldLayoutChg>
        <pc:sldLayoutChg chg="del">
          <pc:chgData name="Cyril LACROIX" userId="d93e53ce-74ef-4373-a05e-ed12d7a8bb2f" providerId="ADAL" clId="{6B620A34-08CB-49A2-ACCE-582F46AC21C7}" dt="2019-11-01T16:55:18.260" v="975" actId="47"/>
          <pc:sldLayoutMkLst>
            <pc:docMk/>
            <pc:sldMasterMk cId="3468523046" sldId="2147483648"/>
            <pc:sldLayoutMk cId="182549087" sldId="2147483653"/>
          </pc:sldLayoutMkLst>
        </pc:sldLayoutChg>
        <pc:sldLayoutChg chg="del">
          <pc:chgData name="Cyril LACROIX" userId="d93e53ce-74ef-4373-a05e-ed12d7a8bb2f" providerId="ADAL" clId="{6B620A34-08CB-49A2-ACCE-582F46AC21C7}" dt="2019-11-01T16:55:18.260" v="975" actId="47"/>
          <pc:sldLayoutMkLst>
            <pc:docMk/>
            <pc:sldMasterMk cId="3468523046" sldId="2147483648"/>
            <pc:sldLayoutMk cId="320807139" sldId="2147483654"/>
          </pc:sldLayoutMkLst>
        </pc:sldLayoutChg>
        <pc:sldLayoutChg chg="del">
          <pc:chgData name="Cyril LACROIX" userId="d93e53ce-74ef-4373-a05e-ed12d7a8bb2f" providerId="ADAL" clId="{6B620A34-08CB-49A2-ACCE-582F46AC21C7}" dt="2019-11-01T16:55:18.260" v="975" actId="47"/>
          <pc:sldLayoutMkLst>
            <pc:docMk/>
            <pc:sldMasterMk cId="3468523046" sldId="2147483648"/>
            <pc:sldLayoutMk cId="1764426986" sldId="2147483655"/>
          </pc:sldLayoutMkLst>
        </pc:sldLayoutChg>
        <pc:sldLayoutChg chg="del">
          <pc:chgData name="Cyril LACROIX" userId="d93e53ce-74ef-4373-a05e-ed12d7a8bb2f" providerId="ADAL" clId="{6B620A34-08CB-49A2-ACCE-582F46AC21C7}" dt="2019-11-01T16:55:18.260" v="975" actId="47"/>
          <pc:sldLayoutMkLst>
            <pc:docMk/>
            <pc:sldMasterMk cId="3468523046" sldId="2147483648"/>
            <pc:sldLayoutMk cId="733861330" sldId="2147483656"/>
          </pc:sldLayoutMkLst>
        </pc:sldLayoutChg>
        <pc:sldLayoutChg chg="del">
          <pc:chgData name="Cyril LACROIX" userId="d93e53ce-74ef-4373-a05e-ed12d7a8bb2f" providerId="ADAL" clId="{6B620A34-08CB-49A2-ACCE-582F46AC21C7}" dt="2019-11-01T16:55:18.260" v="975" actId="47"/>
          <pc:sldLayoutMkLst>
            <pc:docMk/>
            <pc:sldMasterMk cId="3468523046" sldId="2147483648"/>
            <pc:sldLayoutMk cId="4080433948" sldId="2147483657"/>
          </pc:sldLayoutMkLst>
        </pc:sldLayoutChg>
        <pc:sldLayoutChg chg="del">
          <pc:chgData name="Cyril LACROIX" userId="d93e53ce-74ef-4373-a05e-ed12d7a8bb2f" providerId="ADAL" clId="{6B620A34-08CB-49A2-ACCE-582F46AC21C7}" dt="2019-11-01T16:55:18.260" v="975" actId="47"/>
          <pc:sldLayoutMkLst>
            <pc:docMk/>
            <pc:sldMasterMk cId="3468523046" sldId="2147483648"/>
            <pc:sldLayoutMk cId="1552367291" sldId="2147483658"/>
          </pc:sldLayoutMkLst>
        </pc:sldLayoutChg>
        <pc:sldLayoutChg chg="del">
          <pc:chgData name="Cyril LACROIX" userId="d93e53ce-74ef-4373-a05e-ed12d7a8bb2f" providerId="ADAL" clId="{6B620A34-08CB-49A2-ACCE-582F46AC21C7}" dt="2019-11-01T16:55:18.260" v="975" actId="47"/>
          <pc:sldLayoutMkLst>
            <pc:docMk/>
            <pc:sldMasterMk cId="3468523046" sldId="2147483648"/>
            <pc:sldLayoutMk cId="210992607" sldId="2147483659"/>
          </pc:sldLayoutMkLst>
        </pc:sldLayoutChg>
        <pc:sldLayoutChg chg="del">
          <pc:chgData name="Cyril LACROIX" userId="d93e53ce-74ef-4373-a05e-ed12d7a8bb2f" providerId="ADAL" clId="{6B620A34-08CB-49A2-ACCE-582F46AC21C7}" dt="2019-11-01T16:55:18.260" v="975" actId="47"/>
          <pc:sldLayoutMkLst>
            <pc:docMk/>
            <pc:sldMasterMk cId="3468523046" sldId="2147483648"/>
            <pc:sldLayoutMk cId="2986907003" sldId="2147483687"/>
          </pc:sldLayoutMkLst>
        </pc:sldLayoutChg>
      </pc:sldMasterChg>
    </pc:docChg>
  </pc:docChgLst>
  <pc:docChgLst>
    <pc:chgData name="Cyril LACROIX" userId="d93e53ce-74ef-4373-a05e-ed12d7a8bb2f" providerId="ADAL" clId="{BEF6EA7E-84EE-4D98-9E56-3B5432B13F9C}"/>
    <pc:docChg chg="undo redo custSel addSld delSld modSld sldOrd">
      <pc:chgData name="Cyril LACROIX" userId="d93e53ce-74ef-4373-a05e-ed12d7a8bb2f" providerId="ADAL" clId="{BEF6EA7E-84EE-4D98-9E56-3B5432B13F9C}" dt="2019-11-01T09:57:41.657" v="7003" actId="20577"/>
      <pc:docMkLst>
        <pc:docMk/>
      </pc:docMkLst>
      <pc:sldChg chg="addSp add del">
        <pc:chgData name="Cyril LACROIX" userId="d93e53ce-74ef-4373-a05e-ed12d7a8bb2f" providerId="ADAL" clId="{BEF6EA7E-84EE-4D98-9E56-3B5432B13F9C}" dt="2019-10-22T07:27:57.813" v="600" actId="47"/>
        <pc:sldMkLst>
          <pc:docMk/>
          <pc:sldMk cId="2065268805" sldId="256"/>
        </pc:sldMkLst>
        <pc:spChg chg="add">
          <ac:chgData name="Cyril LACROIX" userId="d93e53ce-74ef-4373-a05e-ed12d7a8bb2f" providerId="ADAL" clId="{BEF6EA7E-84EE-4D98-9E56-3B5432B13F9C}" dt="2019-10-22T07:27:29.251" v="599"/>
          <ac:spMkLst>
            <pc:docMk/>
            <pc:sldMk cId="2065268805" sldId="256"/>
            <ac:spMk id="4" creationId="{CB7D1CAE-B762-445D-8D48-82FB59D2E394}"/>
          </ac:spMkLst>
        </pc:spChg>
      </pc:sldChg>
      <pc:sldChg chg="modSp add del">
        <pc:chgData name="Cyril LACROIX" userId="d93e53ce-74ef-4373-a05e-ed12d7a8bb2f" providerId="ADAL" clId="{BEF6EA7E-84EE-4D98-9E56-3B5432B13F9C}" dt="2019-10-28T08:59:02.278" v="2837" actId="47"/>
        <pc:sldMkLst>
          <pc:docMk/>
          <pc:sldMk cId="1997432977" sldId="257"/>
        </pc:sldMkLst>
        <pc:spChg chg="mod">
          <ac:chgData name="Cyril LACROIX" userId="d93e53ce-74ef-4373-a05e-ed12d7a8bb2f" providerId="ADAL" clId="{BEF6EA7E-84EE-4D98-9E56-3B5432B13F9C}" dt="2019-10-21T10:32:30.931" v="22" actId="20577"/>
          <ac:spMkLst>
            <pc:docMk/>
            <pc:sldMk cId="1997432977" sldId="257"/>
            <ac:spMk id="2" creationId="{92923C95-ABE1-4AB9-BCEE-AE92C3FCA8FA}"/>
          </ac:spMkLst>
        </pc:spChg>
        <pc:spChg chg="mod">
          <ac:chgData name="Cyril LACROIX" userId="d93e53ce-74ef-4373-a05e-ed12d7a8bb2f" providerId="ADAL" clId="{BEF6EA7E-84EE-4D98-9E56-3B5432B13F9C}" dt="2019-10-21T13:03:03.539" v="171" actId="20577"/>
          <ac:spMkLst>
            <pc:docMk/>
            <pc:sldMk cId="1997432977" sldId="257"/>
            <ac:spMk id="3" creationId="{81997068-6932-4204-862B-FEDA89B211FE}"/>
          </ac:spMkLst>
        </pc:spChg>
      </pc:sldChg>
      <pc:sldChg chg="addSp delSp modSp add">
        <pc:chgData name="Cyril LACROIX" userId="d93e53ce-74ef-4373-a05e-ed12d7a8bb2f" providerId="ADAL" clId="{BEF6EA7E-84EE-4D98-9E56-3B5432B13F9C}" dt="2019-10-28T16:15:58.285" v="4084" actId="20577"/>
        <pc:sldMkLst>
          <pc:docMk/>
          <pc:sldMk cId="1026680313" sldId="258"/>
        </pc:sldMkLst>
        <pc:spChg chg="mod">
          <ac:chgData name="Cyril LACROIX" userId="d93e53ce-74ef-4373-a05e-ed12d7a8bb2f" providerId="ADAL" clId="{BEF6EA7E-84EE-4D98-9E56-3B5432B13F9C}" dt="2019-10-22T07:09:38.372" v="228" actId="20577"/>
          <ac:spMkLst>
            <pc:docMk/>
            <pc:sldMk cId="1026680313" sldId="258"/>
            <ac:spMk id="2" creationId="{EB7C06B2-BBE4-43EE-B7D3-D4DA35505776}"/>
          </ac:spMkLst>
        </pc:spChg>
        <pc:spChg chg="del mod">
          <ac:chgData name="Cyril LACROIX" userId="d93e53ce-74ef-4373-a05e-ed12d7a8bb2f" providerId="ADAL" clId="{BEF6EA7E-84EE-4D98-9E56-3B5432B13F9C}" dt="2019-10-22T07:09:35.564" v="227"/>
          <ac:spMkLst>
            <pc:docMk/>
            <pc:sldMk cId="1026680313" sldId="258"/>
            <ac:spMk id="3" creationId="{9A0410D9-D923-491F-AAB3-918B25C2A0E9}"/>
          </ac:spMkLst>
        </pc:spChg>
        <pc:graphicFrameChg chg="add mod ord modGraphic">
          <ac:chgData name="Cyril LACROIX" userId="d93e53ce-74ef-4373-a05e-ed12d7a8bb2f" providerId="ADAL" clId="{BEF6EA7E-84EE-4D98-9E56-3B5432B13F9C}" dt="2019-10-28T16:15:58.285" v="4084" actId="20577"/>
          <ac:graphicFrameMkLst>
            <pc:docMk/>
            <pc:sldMk cId="1026680313" sldId="258"/>
            <ac:graphicFrameMk id="4" creationId="{DDD303C1-5509-43CB-A853-0A13EA2B3294}"/>
          </ac:graphicFrameMkLst>
        </pc:graphicFrameChg>
      </pc:sldChg>
      <pc:sldChg chg="modSp add del ord">
        <pc:chgData name="Cyril LACROIX" userId="d93e53ce-74ef-4373-a05e-ed12d7a8bb2f" providerId="ADAL" clId="{BEF6EA7E-84EE-4D98-9E56-3B5432B13F9C}" dt="2019-10-28T08:59:12.496" v="2838" actId="47"/>
        <pc:sldMkLst>
          <pc:docMk/>
          <pc:sldMk cId="4074057544" sldId="259"/>
        </pc:sldMkLst>
        <pc:spChg chg="mod">
          <ac:chgData name="Cyril LACROIX" userId="d93e53ce-74ef-4373-a05e-ed12d7a8bb2f" providerId="ADAL" clId="{BEF6EA7E-84EE-4D98-9E56-3B5432B13F9C}" dt="2019-10-22T07:18:42.290" v="446" actId="20577"/>
          <ac:spMkLst>
            <pc:docMk/>
            <pc:sldMk cId="4074057544" sldId="259"/>
            <ac:spMk id="2" creationId="{D09AC136-DCC9-4CDF-B60E-8571CF0C10D6}"/>
          </ac:spMkLst>
        </pc:spChg>
        <pc:spChg chg="mod">
          <ac:chgData name="Cyril LACROIX" userId="d93e53ce-74ef-4373-a05e-ed12d7a8bb2f" providerId="ADAL" clId="{BEF6EA7E-84EE-4D98-9E56-3B5432B13F9C}" dt="2019-10-22T07:21:25.939" v="586" actId="20577"/>
          <ac:spMkLst>
            <pc:docMk/>
            <pc:sldMk cId="4074057544" sldId="259"/>
            <ac:spMk id="3" creationId="{512083BC-05E6-4E45-B4D3-621A8FEBB145}"/>
          </ac:spMkLst>
        </pc:spChg>
      </pc:sldChg>
      <pc:sldChg chg="modSp add ord">
        <pc:chgData name="Cyril LACROIX" userId="d93e53ce-74ef-4373-a05e-ed12d7a8bb2f" providerId="ADAL" clId="{BEF6EA7E-84EE-4D98-9E56-3B5432B13F9C}" dt="2019-11-01T09:57:34.120" v="7000"/>
        <pc:sldMkLst>
          <pc:docMk/>
          <pc:sldMk cId="4198556389" sldId="260"/>
        </pc:sldMkLst>
        <pc:spChg chg="mod">
          <ac:chgData name="Cyril LACROIX" userId="d93e53ce-74ef-4373-a05e-ed12d7a8bb2f" providerId="ADAL" clId="{BEF6EA7E-84EE-4D98-9E56-3B5432B13F9C}" dt="2019-10-22T07:13:38.353" v="390" actId="20577"/>
          <ac:spMkLst>
            <pc:docMk/>
            <pc:sldMk cId="4198556389" sldId="260"/>
            <ac:spMk id="2" creationId="{6B308F84-C5D0-4601-8D4B-DDCAB5611A02}"/>
          </ac:spMkLst>
        </pc:spChg>
        <pc:spChg chg="mod">
          <ac:chgData name="Cyril LACROIX" userId="d93e53ce-74ef-4373-a05e-ed12d7a8bb2f" providerId="ADAL" clId="{BEF6EA7E-84EE-4D98-9E56-3B5432B13F9C}" dt="2019-10-22T07:21:04.345" v="534" actId="20577"/>
          <ac:spMkLst>
            <pc:docMk/>
            <pc:sldMk cId="4198556389" sldId="260"/>
            <ac:spMk id="3" creationId="{EBDFB010-8B6C-425A-BAA3-A85DA61A130E}"/>
          </ac:spMkLst>
        </pc:spChg>
      </pc:sldChg>
      <pc:sldChg chg="modSp add del">
        <pc:chgData name="Cyril LACROIX" userId="d93e53ce-74ef-4373-a05e-ed12d7a8bb2f" providerId="ADAL" clId="{BEF6EA7E-84EE-4D98-9E56-3B5432B13F9C}" dt="2019-10-28T13:32:08.747" v="3533" actId="2696"/>
        <pc:sldMkLst>
          <pc:docMk/>
          <pc:sldMk cId="1749746419" sldId="261"/>
        </pc:sldMkLst>
        <pc:spChg chg="mod">
          <ac:chgData name="Cyril LACROIX" userId="d93e53ce-74ef-4373-a05e-ed12d7a8bb2f" providerId="ADAL" clId="{BEF6EA7E-84EE-4D98-9E56-3B5432B13F9C}" dt="2019-10-22T07:26:41.353" v="596" actId="20577"/>
          <ac:spMkLst>
            <pc:docMk/>
            <pc:sldMk cId="1749746419" sldId="261"/>
            <ac:spMk id="2" creationId="{984DCBC5-01E4-43CC-9AB7-823CD0919D81}"/>
          </ac:spMkLst>
        </pc:spChg>
        <pc:spChg chg="mod">
          <ac:chgData name="Cyril LACROIX" userId="d93e53ce-74ef-4373-a05e-ed12d7a8bb2f" providerId="ADAL" clId="{BEF6EA7E-84EE-4D98-9E56-3B5432B13F9C}" dt="2019-10-22T07:26:51.115" v="598" actId="20577"/>
          <ac:spMkLst>
            <pc:docMk/>
            <pc:sldMk cId="1749746419" sldId="261"/>
            <ac:spMk id="3" creationId="{FBA3C196-80E0-4C95-946F-3E18F80CF01D}"/>
          </ac:spMkLst>
        </pc:spChg>
      </pc:sldChg>
      <pc:sldChg chg="modSp">
        <pc:chgData name="Cyril LACROIX" userId="d93e53ce-74ef-4373-a05e-ed12d7a8bb2f" providerId="ADAL" clId="{BEF6EA7E-84EE-4D98-9E56-3B5432B13F9C}" dt="2019-11-01T09:57:41.657" v="7003" actId="20577"/>
        <pc:sldMkLst>
          <pc:docMk/>
          <pc:sldMk cId="720701057" sldId="262"/>
        </pc:sldMkLst>
        <pc:spChg chg="mod">
          <ac:chgData name="Cyril LACROIX" userId="d93e53ce-74ef-4373-a05e-ed12d7a8bb2f" providerId="ADAL" clId="{BEF6EA7E-84EE-4D98-9E56-3B5432B13F9C}" dt="2019-11-01T09:57:41.657" v="7003" actId="20577"/>
          <ac:spMkLst>
            <pc:docMk/>
            <pc:sldMk cId="720701057" sldId="262"/>
            <ac:spMk id="6" creationId="{00000000-0000-0000-0000-000000000000}"/>
          </ac:spMkLst>
        </pc:spChg>
      </pc:sldChg>
      <pc:sldChg chg="modSp add">
        <pc:chgData name="Cyril LACROIX" userId="d93e53ce-74ef-4373-a05e-ed12d7a8bb2f" providerId="ADAL" clId="{BEF6EA7E-84EE-4D98-9E56-3B5432B13F9C}" dt="2019-11-01T09:37:06.314" v="6851" actId="20577"/>
        <pc:sldMkLst>
          <pc:docMk/>
          <pc:sldMk cId="624743968" sldId="321"/>
        </pc:sldMkLst>
        <pc:spChg chg="mod">
          <ac:chgData name="Cyril LACROIX" userId="d93e53ce-74ef-4373-a05e-ed12d7a8bb2f" providerId="ADAL" clId="{BEF6EA7E-84EE-4D98-9E56-3B5432B13F9C}" dt="2019-10-22T07:49:46.697" v="956" actId="20577"/>
          <ac:spMkLst>
            <pc:docMk/>
            <pc:sldMk cId="624743968" sldId="321"/>
            <ac:spMk id="3" creationId="{00000000-0000-0000-0000-000000000000}"/>
          </ac:spMkLst>
        </pc:spChg>
        <pc:spChg chg="mod">
          <ac:chgData name="Cyril LACROIX" userId="d93e53ce-74ef-4373-a05e-ed12d7a8bb2f" providerId="ADAL" clId="{BEF6EA7E-84EE-4D98-9E56-3B5432B13F9C}" dt="2019-11-01T09:37:06.314" v="6851" actId="20577"/>
          <ac:spMkLst>
            <pc:docMk/>
            <pc:sldMk cId="624743968" sldId="321"/>
            <ac:spMk id="4" creationId="{00000000-0000-0000-0000-000000000000}"/>
          </ac:spMkLst>
        </pc:spChg>
        <pc:spChg chg="mod">
          <ac:chgData name="Cyril LACROIX" userId="d93e53ce-74ef-4373-a05e-ed12d7a8bb2f" providerId="ADAL" clId="{BEF6EA7E-84EE-4D98-9E56-3B5432B13F9C}" dt="2019-11-01T09:36:50.950" v="6850" actId="27636"/>
          <ac:spMkLst>
            <pc:docMk/>
            <pc:sldMk cId="624743968" sldId="321"/>
            <ac:spMk id="5" creationId="{00000000-0000-0000-0000-000000000000}"/>
          </ac:spMkLst>
        </pc:spChg>
      </pc:sldChg>
      <pc:sldChg chg="modSp">
        <pc:chgData name="Cyril LACROIX" userId="d93e53ce-74ef-4373-a05e-ed12d7a8bb2f" providerId="ADAL" clId="{BEF6EA7E-84EE-4D98-9E56-3B5432B13F9C}" dt="2019-10-22T07:34:12.402" v="715" actId="20577"/>
        <pc:sldMkLst>
          <pc:docMk/>
          <pc:sldMk cId="1159808004" sldId="322"/>
        </pc:sldMkLst>
        <pc:spChg chg="mod">
          <ac:chgData name="Cyril LACROIX" userId="d93e53ce-74ef-4373-a05e-ed12d7a8bb2f" providerId="ADAL" clId="{BEF6EA7E-84EE-4D98-9E56-3B5432B13F9C}" dt="2019-10-22T07:33:31.018" v="640" actId="20577"/>
          <ac:spMkLst>
            <pc:docMk/>
            <pc:sldMk cId="1159808004" sldId="322"/>
            <ac:spMk id="2" creationId="{00000000-0000-0000-0000-000000000000}"/>
          </ac:spMkLst>
        </pc:spChg>
        <pc:spChg chg="mod">
          <ac:chgData name="Cyril LACROIX" userId="d93e53ce-74ef-4373-a05e-ed12d7a8bb2f" providerId="ADAL" clId="{BEF6EA7E-84EE-4D98-9E56-3B5432B13F9C}" dt="2019-10-22T07:34:12.402" v="715" actId="20577"/>
          <ac:spMkLst>
            <pc:docMk/>
            <pc:sldMk cId="1159808004" sldId="322"/>
            <ac:spMk id="3" creationId="{00000000-0000-0000-0000-000000000000}"/>
          </ac:spMkLst>
        </pc:spChg>
      </pc:sldChg>
      <pc:sldChg chg="addSp delSp modSp add setBg addAnim delAnim modAnim">
        <pc:chgData name="Cyril LACROIX" userId="d93e53ce-74ef-4373-a05e-ed12d7a8bb2f" providerId="ADAL" clId="{BEF6EA7E-84EE-4D98-9E56-3B5432B13F9C}" dt="2019-11-01T09:17:46.038" v="6064"/>
        <pc:sldMkLst>
          <pc:docMk/>
          <pc:sldMk cId="2421165991" sldId="334"/>
        </pc:sldMkLst>
        <pc:spChg chg="add del">
          <ac:chgData name="Cyril LACROIX" userId="d93e53ce-74ef-4373-a05e-ed12d7a8bb2f" providerId="ADAL" clId="{BEF6EA7E-84EE-4D98-9E56-3B5432B13F9C}" dt="2019-11-01T08:48:56.057" v="5953"/>
          <ac:spMkLst>
            <pc:docMk/>
            <pc:sldMk cId="2421165991" sldId="334"/>
            <ac:spMk id="2" creationId="{8174CC0A-A602-4163-B37A-00C41EBE23E5}"/>
          </ac:spMkLst>
        </pc:spChg>
        <pc:spChg chg="add del mod">
          <ac:chgData name="Cyril LACROIX" userId="d93e53ce-74ef-4373-a05e-ed12d7a8bb2f" providerId="ADAL" clId="{BEF6EA7E-84EE-4D98-9E56-3B5432B13F9C}" dt="2019-11-01T08:49:08.316" v="5958" actId="478"/>
          <ac:spMkLst>
            <pc:docMk/>
            <pc:sldMk cId="2421165991" sldId="334"/>
            <ac:spMk id="3" creationId="{0D2DCC75-CC09-41BC-83B4-4D22E79BDDCF}"/>
          </ac:spMkLst>
        </pc:spChg>
        <pc:spChg chg="mod">
          <ac:chgData name="Cyril LACROIX" userId="d93e53ce-74ef-4373-a05e-ed12d7a8bb2f" providerId="ADAL" clId="{BEF6EA7E-84EE-4D98-9E56-3B5432B13F9C}" dt="2019-11-01T08:40:52.146" v="5699" actId="20577"/>
          <ac:spMkLst>
            <pc:docMk/>
            <pc:sldMk cId="2421165991" sldId="334"/>
            <ac:spMk id="4" creationId="{00000000-0000-0000-0000-000000000000}"/>
          </ac:spMkLst>
        </pc:spChg>
        <pc:spChg chg="add del">
          <ac:chgData name="Cyril LACROIX" userId="d93e53ce-74ef-4373-a05e-ed12d7a8bb2f" providerId="ADAL" clId="{BEF6EA7E-84EE-4D98-9E56-3B5432B13F9C}" dt="2019-11-01T08:49:13.416" v="5960" actId="478"/>
          <ac:spMkLst>
            <pc:docMk/>
            <pc:sldMk cId="2421165991" sldId="334"/>
            <ac:spMk id="5" creationId="{C61326BA-2A0B-4827-BDC1-7358D69F22D9}"/>
          </ac:spMkLst>
        </pc:spChg>
        <pc:spChg chg="mod">
          <ac:chgData name="Cyril LACROIX" userId="d93e53ce-74ef-4373-a05e-ed12d7a8bb2f" providerId="ADAL" clId="{BEF6EA7E-84EE-4D98-9E56-3B5432B13F9C}" dt="2019-11-01T08:48:53.867" v="5952" actId="1076"/>
          <ac:spMkLst>
            <pc:docMk/>
            <pc:sldMk cId="2421165991" sldId="334"/>
            <ac:spMk id="37" creationId="{16233F82-1844-4E01-B2FF-C575A879ED07}"/>
          </ac:spMkLst>
        </pc:spChg>
        <pc:spChg chg="mod">
          <ac:chgData name="Cyril LACROIX" userId="d93e53ce-74ef-4373-a05e-ed12d7a8bb2f" providerId="ADAL" clId="{BEF6EA7E-84EE-4D98-9E56-3B5432B13F9C}" dt="2019-11-01T09:17:11.571" v="6058" actId="164"/>
          <ac:spMkLst>
            <pc:docMk/>
            <pc:sldMk cId="2421165991" sldId="334"/>
            <ac:spMk id="39" creationId="{A0E30899-4EB3-4663-BE89-5279A14573AE}"/>
          </ac:spMkLst>
        </pc:spChg>
        <pc:spChg chg="add del mod">
          <ac:chgData name="Cyril LACROIX" userId="d93e53ce-74ef-4373-a05e-ed12d7a8bb2f" providerId="ADAL" clId="{BEF6EA7E-84EE-4D98-9E56-3B5432B13F9C}" dt="2019-11-01T08:41:32.924" v="5704" actId="1076"/>
          <ac:spMkLst>
            <pc:docMk/>
            <pc:sldMk cId="2421165991" sldId="334"/>
            <ac:spMk id="40" creationId="{A5DE7145-E0AD-4DDA-AA9D-7F3B7BC639BB}"/>
          </ac:spMkLst>
        </pc:spChg>
        <pc:spChg chg="del mod">
          <ac:chgData name="Cyril LACROIX" userId="d93e53ce-74ef-4373-a05e-ed12d7a8bb2f" providerId="ADAL" clId="{BEF6EA7E-84EE-4D98-9E56-3B5432B13F9C}" dt="2019-11-01T08:48:45.518" v="5947" actId="478"/>
          <ac:spMkLst>
            <pc:docMk/>
            <pc:sldMk cId="2421165991" sldId="334"/>
            <ac:spMk id="46" creationId="{1DDFFF8B-4741-4026-83E0-A2557294A8E0}"/>
          </ac:spMkLst>
        </pc:spChg>
        <pc:spChg chg="del mod">
          <ac:chgData name="Cyril LACROIX" userId="d93e53ce-74ef-4373-a05e-ed12d7a8bb2f" providerId="ADAL" clId="{BEF6EA7E-84EE-4D98-9E56-3B5432B13F9C}" dt="2019-11-01T08:48:43.760" v="5946" actId="478"/>
          <ac:spMkLst>
            <pc:docMk/>
            <pc:sldMk cId="2421165991" sldId="334"/>
            <ac:spMk id="47" creationId="{0D8E60B3-A413-406E-A0DF-53697711200C}"/>
          </ac:spMkLst>
        </pc:spChg>
        <pc:spChg chg="del mod">
          <ac:chgData name="Cyril LACROIX" userId="d93e53ce-74ef-4373-a05e-ed12d7a8bb2f" providerId="ADAL" clId="{BEF6EA7E-84EE-4D98-9E56-3B5432B13F9C}" dt="2019-11-01T08:48:46.864" v="5948" actId="478"/>
          <ac:spMkLst>
            <pc:docMk/>
            <pc:sldMk cId="2421165991" sldId="334"/>
            <ac:spMk id="48" creationId="{ABF5EB87-CD9A-445E-8DE3-B4104ABD33F7}"/>
          </ac:spMkLst>
        </pc:spChg>
        <pc:spChg chg="del mod">
          <ac:chgData name="Cyril LACROIX" userId="d93e53ce-74ef-4373-a05e-ed12d7a8bb2f" providerId="ADAL" clId="{BEF6EA7E-84EE-4D98-9E56-3B5432B13F9C}" dt="2019-11-01T08:48:42.290" v="5945" actId="478"/>
          <ac:spMkLst>
            <pc:docMk/>
            <pc:sldMk cId="2421165991" sldId="334"/>
            <ac:spMk id="49" creationId="{3C131511-79CE-46BB-950F-D716AAFCD556}"/>
          </ac:spMkLst>
        </pc:spChg>
        <pc:spChg chg="del mod">
          <ac:chgData name="Cyril LACROIX" userId="d93e53ce-74ef-4373-a05e-ed12d7a8bb2f" providerId="ADAL" clId="{BEF6EA7E-84EE-4D98-9E56-3B5432B13F9C}" dt="2019-11-01T08:48:48.626" v="5949" actId="478"/>
          <ac:spMkLst>
            <pc:docMk/>
            <pc:sldMk cId="2421165991" sldId="334"/>
            <ac:spMk id="50" creationId="{1116FCC1-24D9-440E-9AB7-D00CA2FEDD0B}"/>
          </ac:spMkLst>
        </pc:spChg>
        <pc:spChg chg="del">
          <ac:chgData name="Cyril LACROIX" userId="d93e53ce-74ef-4373-a05e-ed12d7a8bb2f" providerId="ADAL" clId="{BEF6EA7E-84EE-4D98-9E56-3B5432B13F9C}" dt="2019-11-01T08:42:04.629" v="5709" actId="478"/>
          <ac:spMkLst>
            <pc:docMk/>
            <pc:sldMk cId="2421165991" sldId="334"/>
            <ac:spMk id="51" creationId="{302D3325-28C2-4005-94FF-D62DDFA5BA35}"/>
          </ac:spMkLst>
        </pc:spChg>
        <pc:spChg chg="mod">
          <ac:chgData name="Cyril LACROIX" userId="d93e53ce-74ef-4373-a05e-ed12d7a8bb2f" providerId="ADAL" clId="{BEF6EA7E-84EE-4D98-9E56-3B5432B13F9C}" dt="2019-11-01T08:45:44.133" v="5923" actId="20577"/>
          <ac:spMkLst>
            <pc:docMk/>
            <pc:sldMk cId="2421165991" sldId="334"/>
            <ac:spMk id="53" creationId="{D5BEA02A-9BCE-4CC6-99FB-33AE30480323}"/>
          </ac:spMkLst>
        </pc:spChg>
        <pc:spChg chg="mod">
          <ac:chgData name="Cyril LACROIX" userId="d93e53ce-74ef-4373-a05e-ed12d7a8bb2f" providerId="ADAL" clId="{BEF6EA7E-84EE-4D98-9E56-3B5432B13F9C}" dt="2019-11-01T08:46:46.484" v="5944" actId="20577"/>
          <ac:spMkLst>
            <pc:docMk/>
            <pc:sldMk cId="2421165991" sldId="334"/>
            <ac:spMk id="61" creationId="{40B4B1B9-810F-4215-A344-F667A08F1687}"/>
          </ac:spMkLst>
        </pc:spChg>
        <pc:spChg chg="mod">
          <ac:chgData name="Cyril LACROIX" userId="d93e53ce-74ef-4373-a05e-ed12d7a8bb2f" providerId="ADAL" clId="{BEF6EA7E-84EE-4D98-9E56-3B5432B13F9C}" dt="2019-11-01T08:45:54.829" v="5925" actId="20577"/>
          <ac:spMkLst>
            <pc:docMk/>
            <pc:sldMk cId="2421165991" sldId="334"/>
            <ac:spMk id="63" creationId="{D5BEA02A-9BCE-4CC6-99FB-33AE30480323}"/>
          </ac:spMkLst>
        </pc:spChg>
        <pc:spChg chg="mod">
          <ac:chgData name="Cyril LACROIX" userId="d93e53ce-74ef-4373-a05e-ed12d7a8bb2f" providerId="ADAL" clId="{BEF6EA7E-84EE-4D98-9E56-3B5432B13F9C}" dt="2019-11-01T08:46:11.091" v="5928" actId="120"/>
          <ac:spMkLst>
            <pc:docMk/>
            <pc:sldMk cId="2421165991" sldId="334"/>
            <ac:spMk id="64" creationId="{D5BEA02A-9BCE-4CC6-99FB-33AE30480323}"/>
          </ac:spMkLst>
        </pc:spChg>
        <pc:spChg chg="add del mod">
          <ac:chgData name="Cyril LACROIX" userId="d93e53ce-74ef-4373-a05e-ed12d7a8bb2f" providerId="ADAL" clId="{BEF6EA7E-84EE-4D98-9E56-3B5432B13F9C}" dt="2019-11-01T09:13:09.584" v="6020" actId="478"/>
          <ac:spMkLst>
            <pc:docMk/>
            <pc:sldMk cId="2421165991" sldId="334"/>
            <ac:spMk id="65" creationId="{40B4B1B9-810F-4215-A344-F667A08F1687}"/>
          </ac:spMkLst>
        </pc:spChg>
        <pc:grpChg chg="add mod">
          <ac:chgData name="Cyril LACROIX" userId="d93e53ce-74ef-4373-a05e-ed12d7a8bb2f" providerId="ADAL" clId="{BEF6EA7E-84EE-4D98-9E56-3B5432B13F9C}" dt="2019-11-01T09:17:11.571" v="6058" actId="164"/>
          <ac:grpSpMkLst>
            <pc:docMk/>
            <pc:sldMk cId="2421165991" sldId="334"/>
            <ac:grpSpMk id="30" creationId="{914F0E94-1A73-4267-BD7C-8B077D2BFE52}"/>
          </ac:grpSpMkLst>
        </pc:grpChg>
        <pc:picChg chg="add del mod">
          <ac:chgData name="Cyril LACROIX" userId="d93e53ce-74ef-4373-a05e-ed12d7a8bb2f" providerId="ADAL" clId="{BEF6EA7E-84EE-4D98-9E56-3B5432B13F9C}" dt="2019-11-01T08:52:56.212" v="5971" actId="478"/>
          <ac:picMkLst>
            <pc:docMk/>
            <pc:sldMk cId="2421165991" sldId="334"/>
            <ac:picMk id="7" creationId="{CC3F1F96-8E6B-471E-A722-B4DA3501338D}"/>
          </ac:picMkLst>
        </pc:picChg>
        <pc:picChg chg="add del mod">
          <ac:chgData name="Cyril LACROIX" userId="d93e53ce-74ef-4373-a05e-ed12d7a8bb2f" providerId="ADAL" clId="{BEF6EA7E-84EE-4D98-9E56-3B5432B13F9C}" dt="2019-11-01T08:53:15.516" v="5977" actId="478"/>
          <ac:picMkLst>
            <pc:docMk/>
            <pc:sldMk cId="2421165991" sldId="334"/>
            <ac:picMk id="9" creationId="{9A82BDAA-52D0-4DC2-BBF3-86CBDDB17536}"/>
          </ac:picMkLst>
        </pc:picChg>
        <pc:picChg chg="add mod">
          <ac:chgData name="Cyril LACROIX" userId="d93e53ce-74ef-4373-a05e-ed12d7a8bb2f" providerId="ADAL" clId="{BEF6EA7E-84EE-4D98-9E56-3B5432B13F9C}" dt="2019-11-01T09:17:11.571" v="6058" actId="164"/>
          <ac:picMkLst>
            <pc:docMk/>
            <pc:sldMk cId="2421165991" sldId="334"/>
            <ac:picMk id="11" creationId="{C1E92CD4-3D9C-4781-A013-71A283F93F86}"/>
          </ac:picMkLst>
        </pc:picChg>
        <pc:picChg chg="add del mod">
          <ac:chgData name="Cyril LACROIX" userId="d93e53ce-74ef-4373-a05e-ed12d7a8bb2f" providerId="ADAL" clId="{BEF6EA7E-84EE-4D98-9E56-3B5432B13F9C}" dt="2019-11-01T09:11:20.950" v="6009" actId="478"/>
          <ac:picMkLst>
            <pc:docMk/>
            <pc:sldMk cId="2421165991" sldId="334"/>
            <ac:picMk id="13" creationId="{FE737791-6EC3-408F-AD75-C1A894BA9DE1}"/>
          </ac:picMkLst>
        </pc:picChg>
        <pc:picChg chg="add mod">
          <ac:chgData name="Cyril LACROIX" userId="d93e53ce-74ef-4373-a05e-ed12d7a8bb2f" providerId="ADAL" clId="{BEF6EA7E-84EE-4D98-9E56-3B5432B13F9C}" dt="2019-11-01T09:05:21.635" v="5996" actId="1076"/>
          <ac:picMkLst>
            <pc:docMk/>
            <pc:sldMk cId="2421165991" sldId="334"/>
            <ac:picMk id="15" creationId="{94082710-D965-42FC-823B-D133C75DE12A}"/>
          </ac:picMkLst>
        </pc:picChg>
        <pc:picChg chg="add del mod">
          <ac:chgData name="Cyril LACROIX" userId="d93e53ce-74ef-4373-a05e-ed12d7a8bb2f" providerId="ADAL" clId="{BEF6EA7E-84EE-4D98-9E56-3B5432B13F9C}" dt="2019-11-01T09:13:54.262" v="6045" actId="478"/>
          <ac:picMkLst>
            <pc:docMk/>
            <pc:sldMk cId="2421165991" sldId="334"/>
            <ac:picMk id="17" creationId="{CD33D91C-B8F0-4CD2-A804-B44A22922DB3}"/>
          </ac:picMkLst>
        </pc:picChg>
        <pc:picChg chg="add mod">
          <ac:chgData name="Cyril LACROIX" userId="d93e53ce-74ef-4373-a05e-ed12d7a8bb2f" providerId="ADAL" clId="{BEF6EA7E-84EE-4D98-9E56-3B5432B13F9C}" dt="2019-11-01T09:11:23.364" v="6010" actId="1076"/>
          <ac:picMkLst>
            <pc:docMk/>
            <pc:sldMk cId="2421165991" sldId="334"/>
            <ac:picMk id="19" creationId="{ED1082F2-F89F-46C3-B8B6-3B2CE323B37C}"/>
          </ac:picMkLst>
        </pc:picChg>
        <pc:picChg chg="add mod">
          <ac:chgData name="Cyril LACROIX" userId="d93e53ce-74ef-4373-a05e-ed12d7a8bb2f" providerId="ADAL" clId="{BEF6EA7E-84EE-4D98-9E56-3B5432B13F9C}" dt="2019-11-01T09:12:12.499" v="6013" actId="1076"/>
          <ac:picMkLst>
            <pc:docMk/>
            <pc:sldMk cId="2421165991" sldId="334"/>
            <ac:picMk id="21" creationId="{8142AF59-0C19-4BB5-AABD-623C3F86FBE0}"/>
          </ac:picMkLst>
        </pc:picChg>
        <pc:picChg chg="add del mod">
          <ac:chgData name="Cyril LACROIX" userId="d93e53ce-74ef-4373-a05e-ed12d7a8bb2f" providerId="ADAL" clId="{BEF6EA7E-84EE-4D98-9E56-3B5432B13F9C}" dt="2019-11-01T09:13:11.648" v="6021" actId="478"/>
          <ac:picMkLst>
            <pc:docMk/>
            <pc:sldMk cId="2421165991" sldId="334"/>
            <ac:picMk id="23" creationId="{4F33CDF0-9D95-4A0A-97DE-A4ED10BD0191}"/>
          </ac:picMkLst>
        </pc:picChg>
        <pc:picChg chg="add mod">
          <ac:chgData name="Cyril LACROIX" userId="d93e53ce-74ef-4373-a05e-ed12d7a8bb2f" providerId="ADAL" clId="{BEF6EA7E-84EE-4D98-9E56-3B5432B13F9C}" dt="2019-11-01T09:14:34.704" v="6050" actId="1076"/>
          <ac:picMkLst>
            <pc:docMk/>
            <pc:sldMk cId="2421165991" sldId="334"/>
            <ac:picMk id="29" creationId="{4B35FA5A-18CB-4A70-A016-1457ADD813C0}"/>
          </ac:picMkLst>
        </pc:picChg>
        <pc:picChg chg="add mod">
          <ac:chgData name="Cyril LACROIX" userId="d93e53ce-74ef-4373-a05e-ed12d7a8bb2f" providerId="ADAL" clId="{BEF6EA7E-84EE-4D98-9E56-3B5432B13F9C}" dt="2019-11-01T08:42:11.589" v="5710" actId="1076"/>
          <ac:picMkLst>
            <pc:docMk/>
            <pc:sldMk cId="2421165991" sldId="334"/>
            <ac:picMk id="1026" creationId="{7851BEC7-B45D-4AA0-8A19-14B4AD0831FF}"/>
          </ac:picMkLst>
        </pc:picChg>
        <pc:cxnChg chg="add mod">
          <ac:chgData name="Cyril LACROIX" userId="d93e53ce-74ef-4373-a05e-ed12d7a8bb2f" providerId="ADAL" clId="{BEF6EA7E-84EE-4D98-9E56-3B5432B13F9C}" dt="2019-11-01T09:13:39.620" v="6044" actId="14100"/>
          <ac:cxnSpMkLst>
            <pc:docMk/>
            <pc:sldMk cId="2421165991" sldId="334"/>
            <ac:cxnSpMk id="25" creationId="{A322D4B0-FCAA-4C88-AF26-2D8698AEC636}"/>
          </ac:cxnSpMkLst>
        </pc:cxnChg>
      </pc:sldChg>
      <pc:sldChg chg="addSp delSp modSp ord">
        <pc:chgData name="Cyril LACROIX" userId="d93e53ce-74ef-4373-a05e-ed12d7a8bb2f" providerId="ADAL" clId="{BEF6EA7E-84EE-4D98-9E56-3B5432B13F9C}" dt="2019-11-01T09:56:18.909" v="6986" actId="478"/>
        <pc:sldMkLst>
          <pc:docMk/>
          <pc:sldMk cId="2392007672" sldId="346"/>
        </pc:sldMkLst>
        <pc:spChg chg="add del mod">
          <ac:chgData name="Cyril LACROIX" userId="d93e53ce-74ef-4373-a05e-ed12d7a8bb2f" providerId="ADAL" clId="{BEF6EA7E-84EE-4D98-9E56-3B5432B13F9C}" dt="2019-11-01T09:56:18.909" v="6986" actId="478"/>
          <ac:spMkLst>
            <pc:docMk/>
            <pc:sldMk cId="2392007672" sldId="346"/>
            <ac:spMk id="3" creationId="{E94AB25F-1DC7-4B73-9D5B-3ADBC2C22863}"/>
          </ac:spMkLst>
        </pc:spChg>
        <pc:spChg chg="mod">
          <ac:chgData name="Cyril LACROIX" userId="d93e53ce-74ef-4373-a05e-ed12d7a8bb2f" providerId="ADAL" clId="{BEF6EA7E-84EE-4D98-9E56-3B5432B13F9C}" dt="2019-11-01T09:37:11.999" v="6852" actId="20577"/>
          <ac:spMkLst>
            <pc:docMk/>
            <pc:sldMk cId="2392007672" sldId="346"/>
            <ac:spMk id="5" creationId="{00000000-0000-0000-0000-000000000000}"/>
          </ac:spMkLst>
        </pc:spChg>
        <pc:spChg chg="mod">
          <ac:chgData name="Cyril LACROIX" userId="d93e53ce-74ef-4373-a05e-ed12d7a8bb2f" providerId="ADAL" clId="{BEF6EA7E-84EE-4D98-9E56-3B5432B13F9C}" dt="2019-11-01T09:28:45.881" v="6248" actId="20577"/>
          <ac:spMkLst>
            <pc:docMk/>
            <pc:sldMk cId="2392007672" sldId="346"/>
            <ac:spMk id="6" creationId="{00000000-0000-0000-0000-000000000000}"/>
          </ac:spMkLst>
        </pc:spChg>
        <pc:spChg chg="mod">
          <ac:chgData name="Cyril LACROIX" userId="d93e53ce-74ef-4373-a05e-ed12d7a8bb2f" providerId="ADAL" clId="{BEF6EA7E-84EE-4D98-9E56-3B5432B13F9C}" dt="2019-11-01T09:37:15.638" v="6857" actId="20577"/>
          <ac:spMkLst>
            <pc:docMk/>
            <pc:sldMk cId="2392007672" sldId="346"/>
            <ac:spMk id="7" creationId="{00000000-0000-0000-0000-000000000000}"/>
          </ac:spMkLst>
        </pc:spChg>
        <pc:spChg chg="mod">
          <ac:chgData name="Cyril LACROIX" userId="d93e53ce-74ef-4373-a05e-ed12d7a8bb2f" providerId="ADAL" clId="{BEF6EA7E-84EE-4D98-9E56-3B5432B13F9C}" dt="2019-11-01T09:55:56.438" v="6982" actId="20577"/>
          <ac:spMkLst>
            <pc:docMk/>
            <pc:sldMk cId="2392007672" sldId="346"/>
            <ac:spMk id="8" creationId="{00000000-0000-0000-0000-000000000000}"/>
          </ac:spMkLst>
        </pc:spChg>
        <pc:spChg chg="del">
          <ac:chgData name="Cyril LACROIX" userId="d93e53ce-74ef-4373-a05e-ed12d7a8bb2f" providerId="ADAL" clId="{BEF6EA7E-84EE-4D98-9E56-3B5432B13F9C}" dt="2019-11-01T09:56:16.585" v="6984" actId="478"/>
          <ac:spMkLst>
            <pc:docMk/>
            <pc:sldMk cId="2392007672" sldId="346"/>
            <ac:spMk id="9" creationId="{00000000-0000-0000-0000-000000000000}"/>
          </ac:spMkLst>
        </pc:spChg>
        <pc:spChg chg="del">
          <ac:chgData name="Cyril LACROIX" userId="d93e53ce-74ef-4373-a05e-ed12d7a8bb2f" providerId="ADAL" clId="{BEF6EA7E-84EE-4D98-9E56-3B5432B13F9C}" dt="2019-11-01T09:56:15.022" v="6983" actId="478"/>
          <ac:spMkLst>
            <pc:docMk/>
            <pc:sldMk cId="2392007672" sldId="346"/>
            <ac:spMk id="14" creationId="{00000000-0000-0000-0000-000000000000}"/>
          </ac:spMkLst>
        </pc:spChg>
        <pc:spChg chg="add del mod">
          <ac:chgData name="Cyril LACROIX" userId="d93e53ce-74ef-4373-a05e-ed12d7a8bb2f" providerId="ADAL" clId="{BEF6EA7E-84EE-4D98-9E56-3B5432B13F9C}" dt="2019-11-01T09:56:18.087" v="6985" actId="478"/>
          <ac:spMkLst>
            <pc:docMk/>
            <pc:sldMk cId="2392007672" sldId="346"/>
            <ac:spMk id="17" creationId="{CCA8594F-8B46-418A-886E-692E441A1962}"/>
          </ac:spMkLst>
        </pc:spChg>
      </pc:sldChg>
      <pc:sldChg chg="addSp delSp modSp modAnim">
        <pc:chgData name="Cyril LACROIX" userId="d93e53ce-74ef-4373-a05e-ed12d7a8bb2f" providerId="ADAL" clId="{BEF6EA7E-84EE-4D98-9E56-3B5432B13F9C}" dt="2019-11-01T09:21:13.411" v="6066"/>
        <pc:sldMkLst>
          <pc:docMk/>
          <pc:sldMk cId="468660482" sldId="347"/>
        </pc:sldMkLst>
        <pc:spChg chg="mod">
          <ac:chgData name="Cyril LACROIX" userId="d93e53ce-74ef-4373-a05e-ed12d7a8bb2f" providerId="ADAL" clId="{BEF6EA7E-84EE-4D98-9E56-3B5432B13F9C}" dt="2019-10-22T07:50:00.386" v="968" actId="20577"/>
          <ac:spMkLst>
            <pc:docMk/>
            <pc:sldMk cId="468660482" sldId="347"/>
            <ac:spMk id="2" creationId="{00000000-0000-0000-0000-000000000000}"/>
          </ac:spMkLst>
        </pc:spChg>
        <pc:spChg chg="del">
          <ac:chgData name="Cyril LACROIX" userId="d93e53ce-74ef-4373-a05e-ed12d7a8bb2f" providerId="ADAL" clId="{BEF6EA7E-84EE-4D98-9E56-3B5432B13F9C}" dt="2019-10-22T07:36:37.174" v="727" actId="478"/>
          <ac:spMkLst>
            <pc:docMk/>
            <pc:sldMk cId="468660482" sldId="347"/>
            <ac:spMk id="3" creationId="{00000000-0000-0000-0000-000000000000}"/>
          </ac:spMkLst>
        </pc:spChg>
        <pc:spChg chg="add del mod">
          <ac:chgData name="Cyril LACROIX" userId="d93e53ce-74ef-4373-a05e-ed12d7a8bb2f" providerId="ADAL" clId="{BEF6EA7E-84EE-4D98-9E56-3B5432B13F9C}" dt="2019-10-22T07:36:39.425" v="728" actId="478"/>
          <ac:spMkLst>
            <pc:docMk/>
            <pc:sldMk cId="468660482" sldId="347"/>
            <ac:spMk id="5" creationId="{E3338EC3-8DC8-4816-9B47-F1A4E55DD55C}"/>
          </ac:spMkLst>
        </pc:spChg>
        <pc:spChg chg="add mod topLvl">
          <ac:chgData name="Cyril LACROIX" userId="d93e53ce-74ef-4373-a05e-ed12d7a8bb2f" providerId="ADAL" clId="{BEF6EA7E-84EE-4D98-9E56-3B5432B13F9C}" dt="2019-10-22T07:45:25.552" v="885" actId="164"/>
          <ac:spMkLst>
            <pc:docMk/>
            <pc:sldMk cId="468660482" sldId="347"/>
            <ac:spMk id="6" creationId="{E4886A41-54B1-4222-9E8B-435719AA6F47}"/>
          </ac:spMkLst>
        </pc:spChg>
        <pc:spChg chg="add mod topLvl">
          <ac:chgData name="Cyril LACROIX" userId="d93e53ce-74ef-4373-a05e-ed12d7a8bb2f" providerId="ADAL" clId="{BEF6EA7E-84EE-4D98-9E56-3B5432B13F9C}" dt="2019-10-30T14:50:47.987" v="4610" actId="1076"/>
          <ac:spMkLst>
            <pc:docMk/>
            <pc:sldMk cId="468660482" sldId="347"/>
            <ac:spMk id="7" creationId="{0F887D7B-AF35-4A0A-8A97-39B3DDCE4410}"/>
          </ac:spMkLst>
        </pc:spChg>
        <pc:spChg chg="add mod topLvl">
          <ac:chgData name="Cyril LACROIX" userId="d93e53ce-74ef-4373-a05e-ed12d7a8bb2f" providerId="ADAL" clId="{BEF6EA7E-84EE-4D98-9E56-3B5432B13F9C}" dt="2019-10-22T07:45:25.552" v="885" actId="164"/>
          <ac:spMkLst>
            <pc:docMk/>
            <pc:sldMk cId="468660482" sldId="347"/>
            <ac:spMk id="8" creationId="{0A602649-908B-4521-8C15-F2B9B781CF2F}"/>
          </ac:spMkLst>
        </pc:spChg>
        <pc:spChg chg="add mod topLvl">
          <ac:chgData name="Cyril LACROIX" userId="d93e53ce-74ef-4373-a05e-ed12d7a8bb2f" providerId="ADAL" clId="{BEF6EA7E-84EE-4D98-9E56-3B5432B13F9C}" dt="2019-10-22T07:45:25.552" v="885" actId="164"/>
          <ac:spMkLst>
            <pc:docMk/>
            <pc:sldMk cId="468660482" sldId="347"/>
            <ac:spMk id="9" creationId="{8964BE99-D85F-48A2-98AA-ED8F885C6BD8}"/>
          </ac:spMkLst>
        </pc:spChg>
        <pc:spChg chg="add del mod">
          <ac:chgData name="Cyril LACROIX" userId="d93e53ce-74ef-4373-a05e-ed12d7a8bb2f" providerId="ADAL" clId="{BEF6EA7E-84EE-4D98-9E56-3B5432B13F9C}" dt="2019-10-22T07:37:15.305" v="740" actId="478"/>
          <ac:spMkLst>
            <pc:docMk/>
            <pc:sldMk cId="468660482" sldId="347"/>
            <ac:spMk id="10" creationId="{67FA21D1-3A5B-4E56-9F8C-9F3637D32378}"/>
          </ac:spMkLst>
        </pc:spChg>
        <pc:spChg chg="add mod topLvl">
          <ac:chgData name="Cyril LACROIX" userId="d93e53ce-74ef-4373-a05e-ed12d7a8bb2f" providerId="ADAL" clId="{BEF6EA7E-84EE-4D98-9E56-3B5432B13F9C}" dt="2019-10-22T07:45:25.552" v="885" actId="164"/>
          <ac:spMkLst>
            <pc:docMk/>
            <pc:sldMk cId="468660482" sldId="347"/>
            <ac:spMk id="11" creationId="{74C3C9CE-365D-4C4F-8A4D-5FB29FF5A985}"/>
          </ac:spMkLst>
        </pc:spChg>
        <pc:spChg chg="add mod topLvl">
          <ac:chgData name="Cyril LACROIX" userId="d93e53ce-74ef-4373-a05e-ed12d7a8bb2f" providerId="ADAL" clId="{BEF6EA7E-84EE-4D98-9E56-3B5432B13F9C}" dt="2019-10-22T07:45:25.552" v="885" actId="164"/>
          <ac:spMkLst>
            <pc:docMk/>
            <pc:sldMk cId="468660482" sldId="347"/>
            <ac:spMk id="12" creationId="{E99D16ED-5BA1-41E8-96DB-04EEE72E6DDF}"/>
          </ac:spMkLst>
        </pc:spChg>
        <pc:spChg chg="add del mod">
          <ac:chgData name="Cyril LACROIX" userId="d93e53ce-74ef-4373-a05e-ed12d7a8bb2f" providerId="ADAL" clId="{BEF6EA7E-84EE-4D98-9E56-3B5432B13F9C}" dt="2019-10-22T07:40:34.049" v="841" actId="478"/>
          <ac:spMkLst>
            <pc:docMk/>
            <pc:sldMk cId="468660482" sldId="347"/>
            <ac:spMk id="13" creationId="{CE377B46-37B6-4F45-9B1F-DC53C4195171}"/>
          </ac:spMkLst>
        </pc:spChg>
        <pc:spChg chg="add del mod">
          <ac:chgData name="Cyril LACROIX" userId="d93e53ce-74ef-4373-a05e-ed12d7a8bb2f" providerId="ADAL" clId="{BEF6EA7E-84EE-4D98-9E56-3B5432B13F9C}" dt="2019-10-22T07:40:34.832" v="843" actId="478"/>
          <ac:spMkLst>
            <pc:docMk/>
            <pc:sldMk cId="468660482" sldId="347"/>
            <ac:spMk id="14" creationId="{D7A75075-133E-43F9-8F4E-71FBC9CD629A}"/>
          </ac:spMkLst>
        </pc:spChg>
        <pc:spChg chg="add del mod">
          <ac:chgData name="Cyril LACROIX" userId="d93e53ce-74ef-4373-a05e-ed12d7a8bb2f" providerId="ADAL" clId="{BEF6EA7E-84EE-4D98-9E56-3B5432B13F9C}" dt="2019-10-22T07:40:33.681" v="840" actId="478"/>
          <ac:spMkLst>
            <pc:docMk/>
            <pc:sldMk cId="468660482" sldId="347"/>
            <ac:spMk id="15" creationId="{1792A250-784F-494E-A3EA-DD167DC86044}"/>
          </ac:spMkLst>
        </pc:spChg>
        <pc:spChg chg="add del mod">
          <ac:chgData name="Cyril LACROIX" userId="d93e53ce-74ef-4373-a05e-ed12d7a8bb2f" providerId="ADAL" clId="{BEF6EA7E-84EE-4D98-9E56-3B5432B13F9C}" dt="2019-10-22T07:40:34.504" v="842" actId="478"/>
          <ac:spMkLst>
            <pc:docMk/>
            <pc:sldMk cId="468660482" sldId="347"/>
            <ac:spMk id="16" creationId="{DA4BB660-4707-4186-88B4-FEFB441024AB}"/>
          </ac:spMkLst>
        </pc:spChg>
        <pc:grpChg chg="add del mod">
          <ac:chgData name="Cyril LACROIX" userId="d93e53ce-74ef-4373-a05e-ed12d7a8bb2f" providerId="ADAL" clId="{BEF6EA7E-84EE-4D98-9E56-3B5432B13F9C}" dt="2019-10-22T07:44:39.966" v="869" actId="165"/>
          <ac:grpSpMkLst>
            <pc:docMk/>
            <pc:sldMk cId="468660482" sldId="347"/>
            <ac:grpSpMk id="19" creationId="{CAB66004-8457-4827-B8ED-4674FD5A968B}"/>
          </ac:grpSpMkLst>
        </pc:grpChg>
        <pc:grpChg chg="add mod">
          <ac:chgData name="Cyril LACROIX" userId="d93e53ce-74ef-4373-a05e-ed12d7a8bb2f" providerId="ADAL" clId="{BEF6EA7E-84EE-4D98-9E56-3B5432B13F9C}" dt="2019-10-22T07:44:51.886" v="872" actId="338"/>
          <ac:grpSpMkLst>
            <pc:docMk/>
            <pc:sldMk cId="468660482" sldId="347"/>
            <ac:grpSpMk id="20" creationId="{5436AEC8-CDE6-44AA-B8BC-FFB25486A9B6}"/>
          </ac:grpSpMkLst>
        </pc:grpChg>
        <pc:grpChg chg="add mod">
          <ac:chgData name="Cyril LACROIX" userId="d93e53ce-74ef-4373-a05e-ed12d7a8bb2f" providerId="ADAL" clId="{BEF6EA7E-84EE-4D98-9E56-3B5432B13F9C}" dt="2019-10-22T07:45:33.824" v="887" actId="1076"/>
          <ac:grpSpMkLst>
            <pc:docMk/>
            <pc:sldMk cId="468660482" sldId="347"/>
            <ac:grpSpMk id="21" creationId="{951CAC3F-AB2E-4212-A1CB-CC0C58760251}"/>
          </ac:grpSpMkLst>
        </pc:grpChg>
        <pc:picChg chg="add mod topLvl">
          <ac:chgData name="Cyril LACROIX" userId="d93e53ce-74ef-4373-a05e-ed12d7a8bb2f" providerId="ADAL" clId="{BEF6EA7E-84EE-4D98-9E56-3B5432B13F9C}" dt="2019-10-22T07:45:25.552" v="885" actId="164"/>
          <ac:picMkLst>
            <pc:docMk/>
            <pc:sldMk cId="468660482" sldId="347"/>
            <ac:picMk id="18" creationId="{6CFE8E77-807B-44EF-93DF-205E353CE816}"/>
          </ac:picMkLst>
        </pc:picChg>
      </pc:sldChg>
      <pc:sldChg chg="addSp delSp modSp add">
        <pc:chgData name="Cyril LACROIX" userId="d93e53ce-74ef-4373-a05e-ed12d7a8bb2f" providerId="ADAL" clId="{BEF6EA7E-84EE-4D98-9E56-3B5432B13F9C}" dt="2019-11-01T09:21:39.058" v="6067" actId="20577"/>
        <pc:sldMkLst>
          <pc:docMk/>
          <pc:sldMk cId="2014879003" sldId="348"/>
        </pc:sldMkLst>
        <pc:spChg chg="mod">
          <ac:chgData name="Cyril LACROIX" userId="d93e53ce-74ef-4373-a05e-ed12d7a8bb2f" providerId="ADAL" clId="{BEF6EA7E-84EE-4D98-9E56-3B5432B13F9C}" dt="2019-11-01T09:21:39.058" v="6067" actId="20577"/>
          <ac:spMkLst>
            <pc:docMk/>
            <pc:sldMk cId="2014879003" sldId="348"/>
            <ac:spMk id="2" creationId="{04C127E4-B089-4403-9C8E-45365DFF6B4F}"/>
          </ac:spMkLst>
        </pc:spChg>
        <pc:spChg chg="del mod">
          <ac:chgData name="Cyril LACROIX" userId="d93e53ce-74ef-4373-a05e-ed12d7a8bb2f" providerId="ADAL" clId="{BEF6EA7E-84EE-4D98-9E56-3B5432B13F9C}" dt="2019-11-01T08:33:23.479" v="5570" actId="478"/>
          <ac:spMkLst>
            <pc:docMk/>
            <pc:sldMk cId="2014879003" sldId="348"/>
            <ac:spMk id="3" creationId="{FBDE07A7-D31D-41E2-813B-65FBF9E8805F}"/>
          </ac:spMkLst>
        </pc:spChg>
        <pc:graphicFrameChg chg="add mod modGraphic">
          <ac:chgData name="Cyril LACROIX" userId="d93e53ce-74ef-4373-a05e-ed12d7a8bb2f" providerId="ADAL" clId="{BEF6EA7E-84EE-4D98-9E56-3B5432B13F9C}" dt="2019-11-01T08:36:11.104" v="5631" actId="1037"/>
          <ac:graphicFrameMkLst>
            <pc:docMk/>
            <pc:sldMk cId="2014879003" sldId="348"/>
            <ac:graphicFrameMk id="4" creationId="{86FCB625-3C01-4052-8F8A-05322159BC7A}"/>
          </ac:graphicFrameMkLst>
        </pc:graphicFrameChg>
        <pc:graphicFrameChg chg="add mod modGraphic">
          <ac:chgData name="Cyril LACROIX" userId="d93e53ce-74ef-4373-a05e-ed12d7a8bb2f" providerId="ADAL" clId="{BEF6EA7E-84EE-4D98-9E56-3B5432B13F9C}" dt="2019-11-01T08:35:58.952" v="5624" actId="1076"/>
          <ac:graphicFrameMkLst>
            <pc:docMk/>
            <pc:sldMk cId="2014879003" sldId="348"/>
            <ac:graphicFrameMk id="5" creationId="{C5207BF2-9243-4C1B-BBF8-B319D54BFEC6}"/>
          </ac:graphicFrameMkLst>
        </pc:graphicFrameChg>
      </pc:sldChg>
      <pc:sldChg chg="addSp delSp modSp add">
        <pc:chgData name="Cyril LACROIX" userId="d93e53ce-74ef-4373-a05e-ed12d7a8bb2f" providerId="ADAL" clId="{BEF6EA7E-84EE-4D98-9E56-3B5432B13F9C}" dt="2019-10-23T07:52:15.713" v="2142" actId="1037"/>
        <pc:sldMkLst>
          <pc:docMk/>
          <pc:sldMk cId="2113629052" sldId="349"/>
        </pc:sldMkLst>
        <pc:spChg chg="mod">
          <ac:chgData name="Cyril LACROIX" userId="d93e53ce-74ef-4373-a05e-ed12d7a8bb2f" providerId="ADAL" clId="{BEF6EA7E-84EE-4D98-9E56-3B5432B13F9C}" dt="2019-10-23T07:33:40.041" v="1803" actId="1076"/>
          <ac:spMkLst>
            <pc:docMk/>
            <pc:sldMk cId="2113629052" sldId="349"/>
            <ac:spMk id="2" creationId="{EFCC0F45-218E-423A-BAF1-C3ED34A0207B}"/>
          </ac:spMkLst>
        </pc:spChg>
        <pc:spChg chg="del">
          <ac:chgData name="Cyril LACROIX" userId="d93e53ce-74ef-4373-a05e-ed12d7a8bb2f" providerId="ADAL" clId="{BEF6EA7E-84EE-4D98-9E56-3B5432B13F9C}" dt="2019-10-23T07:12:10.173" v="1403" actId="478"/>
          <ac:spMkLst>
            <pc:docMk/>
            <pc:sldMk cId="2113629052" sldId="349"/>
            <ac:spMk id="3" creationId="{4FB47069-7C1C-4149-8376-D7F4BE8B7D3D}"/>
          </ac:spMkLst>
        </pc:spChg>
        <pc:spChg chg="del mod topLvl">
          <ac:chgData name="Cyril LACROIX" userId="d93e53ce-74ef-4373-a05e-ed12d7a8bb2f" providerId="ADAL" clId="{BEF6EA7E-84EE-4D98-9E56-3B5432B13F9C}" dt="2019-10-23T07:23:53.320" v="1545" actId="478"/>
          <ac:spMkLst>
            <pc:docMk/>
            <pc:sldMk cId="2113629052" sldId="349"/>
            <ac:spMk id="5" creationId="{622C788A-EB32-47E8-9927-F9DD7AF054C0}"/>
          </ac:spMkLst>
        </pc:spChg>
        <pc:spChg chg="mod topLvl">
          <ac:chgData name="Cyril LACROIX" userId="d93e53ce-74ef-4373-a05e-ed12d7a8bb2f" providerId="ADAL" clId="{BEF6EA7E-84EE-4D98-9E56-3B5432B13F9C}" dt="2019-10-23T07:26:38.146" v="1634" actId="164"/>
          <ac:spMkLst>
            <pc:docMk/>
            <pc:sldMk cId="2113629052" sldId="349"/>
            <ac:spMk id="6" creationId="{C6EA14BF-4000-4B4E-A8EF-75551FE55E80}"/>
          </ac:spMkLst>
        </pc:spChg>
        <pc:spChg chg="mod topLvl">
          <ac:chgData name="Cyril LACROIX" userId="d93e53ce-74ef-4373-a05e-ed12d7a8bb2f" providerId="ADAL" clId="{BEF6EA7E-84EE-4D98-9E56-3B5432B13F9C}" dt="2019-10-23T07:26:38.146" v="1634" actId="164"/>
          <ac:spMkLst>
            <pc:docMk/>
            <pc:sldMk cId="2113629052" sldId="349"/>
            <ac:spMk id="7" creationId="{0932FAD0-2155-434E-BA85-43D862B06A07}"/>
          </ac:spMkLst>
        </pc:spChg>
        <pc:spChg chg="mod topLvl">
          <ac:chgData name="Cyril LACROIX" userId="d93e53ce-74ef-4373-a05e-ed12d7a8bb2f" providerId="ADAL" clId="{BEF6EA7E-84EE-4D98-9E56-3B5432B13F9C}" dt="2019-10-23T07:26:38.146" v="1634" actId="164"/>
          <ac:spMkLst>
            <pc:docMk/>
            <pc:sldMk cId="2113629052" sldId="349"/>
            <ac:spMk id="8" creationId="{40E1157D-0B46-40AA-93FA-DAA0A124B984}"/>
          </ac:spMkLst>
        </pc:spChg>
        <pc:spChg chg="mod topLvl">
          <ac:chgData name="Cyril LACROIX" userId="d93e53ce-74ef-4373-a05e-ed12d7a8bb2f" providerId="ADAL" clId="{BEF6EA7E-84EE-4D98-9E56-3B5432B13F9C}" dt="2019-10-23T07:26:38.146" v="1634" actId="164"/>
          <ac:spMkLst>
            <pc:docMk/>
            <pc:sldMk cId="2113629052" sldId="349"/>
            <ac:spMk id="9" creationId="{2410941E-9D9A-4658-A6BF-EBBA271BB1B1}"/>
          </ac:spMkLst>
        </pc:spChg>
        <pc:spChg chg="del mod topLvl">
          <ac:chgData name="Cyril LACROIX" userId="d93e53ce-74ef-4373-a05e-ed12d7a8bb2f" providerId="ADAL" clId="{BEF6EA7E-84EE-4D98-9E56-3B5432B13F9C}" dt="2019-10-23T07:31:26.693" v="1767" actId="478"/>
          <ac:spMkLst>
            <pc:docMk/>
            <pc:sldMk cId="2113629052" sldId="349"/>
            <ac:spMk id="10" creationId="{EB621700-B41A-456D-905C-5C2EFA183A74}"/>
          </ac:spMkLst>
        </pc:spChg>
        <pc:spChg chg="add del">
          <ac:chgData name="Cyril LACROIX" userId="d93e53ce-74ef-4373-a05e-ed12d7a8bb2f" providerId="ADAL" clId="{BEF6EA7E-84EE-4D98-9E56-3B5432B13F9C}" dt="2019-10-23T07:23:32.117" v="1542"/>
          <ac:spMkLst>
            <pc:docMk/>
            <pc:sldMk cId="2113629052" sldId="349"/>
            <ac:spMk id="13" creationId="{8DB7CB1B-47D4-4F6B-A60F-8E9AD62DA5B6}"/>
          </ac:spMkLst>
        </pc:spChg>
        <pc:spChg chg="mod topLvl">
          <ac:chgData name="Cyril LACROIX" userId="d93e53ce-74ef-4373-a05e-ed12d7a8bb2f" providerId="ADAL" clId="{BEF6EA7E-84EE-4D98-9E56-3B5432B13F9C}" dt="2019-10-23T07:26:38.146" v="1634" actId="164"/>
          <ac:spMkLst>
            <pc:docMk/>
            <pc:sldMk cId="2113629052" sldId="349"/>
            <ac:spMk id="15" creationId="{D6D3009C-3D2D-4388-8FCA-C897BE9FADDD}"/>
          </ac:spMkLst>
        </pc:spChg>
        <pc:spChg chg="del mod">
          <ac:chgData name="Cyril LACROIX" userId="d93e53ce-74ef-4373-a05e-ed12d7a8bb2f" providerId="ADAL" clId="{BEF6EA7E-84EE-4D98-9E56-3B5432B13F9C}" dt="2019-10-23T07:24:49.426" v="1556" actId="478"/>
          <ac:spMkLst>
            <pc:docMk/>
            <pc:sldMk cId="2113629052" sldId="349"/>
            <ac:spMk id="16" creationId="{D4D6E9B2-9340-4D7D-BB61-B44F23BB4226}"/>
          </ac:spMkLst>
        </pc:spChg>
        <pc:spChg chg="del">
          <ac:chgData name="Cyril LACROIX" userId="d93e53ce-74ef-4373-a05e-ed12d7a8bb2f" providerId="ADAL" clId="{BEF6EA7E-84EE-4D98-9E56-3B5432B13F9C}" dt="2019-10-23T07:23:56.884" v="1546" actId="478"/>
          <ac:spMkLst>
            <pc:docMk/>
            <pc:sldMk cId="2113629052" sldId="349"/>
            <ac:spMk id="17" creationId="{F333CB49-03E5-4D74-BA7D-12D116999A65}"/>
          </ac:spMkLst>
        </pc:spChg>
        <pc:spChg chg="del mod topLvl">
          <ac:chgData name="Cyril LACROIX" userId="d93e53ce-74ef-4373-a05e-ed12d7a8bb2f" providerId="ADAL" clId="{BEF6EA7E-84EE-4D98-9E56-3B5432B13F9C}" dt="2019-10-23T07:24:58.098" v="1559" actId="478"/>
          <ac:spMkLst>
            <pc:docMk/>
            <pc:sldMk cId="2113629052" sldId="349"/>
            <ac:spMk id="18" creationId="{54F53FD9-E228-4A7A-9466-951C2B7EEE7E}"/>
          </ac:spMkLst>
        </pc:spChg>
        <pc:spChg chg="del">
          <ac:chgData name="Cyril LACROIX" userId="d93e53ce-74ef-4373-a05e-ed12d7a8bb2f" providerId="ADAL" clId="{BEF6EA7E-84EE-4D98-9E56-3B5432B13F9C}" dt="2019-10-23T07:24:51.355" v="1557" actId="478"/>
          <ac:spMkLst>
            <pc:docMk/>
            <pc:sldMk cId="2113629052" sldId="349"/>
            <ac:spMk id="19" creationId="{FDC3C31C-E638-4548-B4EE-410F22560D4B}"/>
          </ac:spMkLst>
        </pc:spChg>
        <pc:spChg chg="add del mod">
          <ac:chgData name="Cyril LACROIX" userId="d93e53ce-74ef-4373-a05e-ed12d7a8bb2f" providerId="ADAL" clId="{BEF6EA7E-84EE-4D98-9E56-3B5432B13F9C}" dt="2019-10-23T07:31:54.115" v="1769" actId="478"/>
          <ac:spMkLst>
            <pc:docMk/>
            <pc:sldMk cId="2113629052" sldId="349"/>
            <ac:spMk id="20" creationId="{BA8868C4-BE84-4A40-AB4D-F71178E931A8}"/>
          </ac:spMkLst>
        </pc:spChg>
        <pc:spChg chg="add del mod">
          <ac:chgData name="Cyril LACROIX" userId="d93e53ce-74ef-4373-a05e-ed12d7a8bb2f" providerId="ADAL" clId="{BEF6EA7E-84EE-4D98-9E56-3B5432B13F9C}" dt="2019-10-23T07:31:56.552" v="1772" actId="478"/>
          <ac:spMkLst>
            <pc:docMk/>
            <pc:sldMk cId="2113629052" sldId="349"/>
            <ac:spMk id="21" creationId="{BF68EDC6-8309-4CD1-8458-F01D787A6296}"/>
          </ac:spMkLst>
        </pc:spChg>
        <pc:spChg chg="add del mod">
          <ac:chgData name="Cyril LACROIX" userId="d93e53ce-74ef-4373-a05e-ed12d7a8bb2f" providerId="ADAL" clId="{BEF6EA7E-84EE-4D98-9E56-3B5432B13F9C}" dt="2019-10-23T07:31:55.603" v="1771" actId="478"/>
          <ac:spMkLst>
            <pc:docMk/>
            <pc:sldMk cId="2113629052" sldId="349"/>
            <ac:spMk id="22" creationId="{25E72143-522B-4C4D-89A5-90BB3B6C9F92}"/>
          </ac:spMkLst>
        </pc:spChg>
        <pc:spChg chg="add del mod">
          <ac:chgData name="Cyril LACROIX" userId="d93e53ce-74ef-4373-a05e-ed12d7a8bb2f" providerId="ADAL" clId="{BEF6EA7E-84EE-4D98-9E56-3B5432B13F9C}" dt="2019-10-23T07:27:42.350" v="1640" actId="478"/>
          <ac:spMkLst>
            <pc:docMk/>
            <pc:sldMk cId="2113629052" sldId="349"/>
            <ac:spMk id="24" creationId="{A4E28471-ED57-4515-AA84-347E589C0149}"/>
          </ac:spMkLst>
        </pc:spChg>
        <pc:spChg chg="add del mod">
          <ac:chgData name="Cyril LACROIX" userId="d93e53ce-74ef-4373-a05e-ed12d7a8bb2f" providerId="ADAL" clId="{BEF6EA7E-84EE-4D98-9E56-3B5432B13F9C}" dt="2019-10-23T07:31:27.719" v="1768" actId="478"/>
          <ac:spMkLst>
            <pc:docMk/>
            <pc:sldMk cId="2113629052" sldId="349"/>
            <ac:spMk id="25" creationId="{6D40B229-498B-4714-920A-D2CCAD030353}"/>
          </ac:spMkLst>
        </pc:spChg>
        <pc:spChg chg="add del mod topLvl">
          <ac:chgData name="Cyril LACROIX" userId="d93e53ce-74ef-4373-a05e-ed12d7a8bb2f" providerId="ADAL" clId="{BEF6EA7E-84EE-4D98-9E56-3B5432B13F9C}" dt="2019-10-23T07:30:12.020" v="1690" actId="478"/>
          <ac:spMkLst>
            <pc:docMk/>
            <pc:sldMk cId="2113629052" sldId="349"/>
            <ac:spMk id="26" creationId="{82C0D300-4490-4C3B-BC6B-0B5E34F0B884}"/>
          </ac:spMkLst>
        </pc:spChg>
        <pc:spChg chg="add del mod topLvl">
          <ac:chgData name="Cyril LACROIX" userId="d93e53ce-74ef-4373-a05e-ed12d7a8bb2f" providerId="ADAL" clId="{BEF6EA7E-84EE-4D98-9E56-3B5432B13F9C}" dt="2019-10-23T07:30:12.868" v="1692" actId="478"/>
          <ac:spMkLst>
            <pc:docMk/>
            <pc:sldMk cId="2113629052" sldId="349"/>
            <ac:spMk id="27" creationId="{E2ED3709-CEA9-4C14-9673-A07670332DFB}"/>
          </ac:spMkLst>
        </pc:spChg>
        <pc:spChg chg="add del mod topLvl">
          <ac:chgData name="Cyril LACROIX" userId="d93e53ce-74ef-4373-a05e-ed12d7a8bb2f" providerId="ADAL" clId="{BEF6EA7E-84EE-4D98-9E56-3B5432B13F9C}" dt="2019-10-23T07:30:12.020" v="1690" actId="478"/>
          <ac:spMkLst>
            <pc:docMk/>
            <pc:sldMk cId="2113629052" sldId="349"/>
            <ac:spMk id="28" creationId="{ECB6853C-04DD-4095-900A-A2B1690B356C}"/>
          </ac:spMkLst>
        </pc:spChg>
        <pc:spChg chg="add del mod topLvl">
          <ac:chgData name="Cyril LACROIX" userId="d93e53ce-74ef-4373-a05e-ed12d7a8bb2f" providerId="ADAL" clId="{BEF6EA7E-84EE-4D98-9E56-3B5432B13F9C}" dt="2019-10-23T07:30:12.420" v="1691" actId="478"/>
          <ac:spMkLst>
            <pc:docMk/>
            <pc:sldMk cId="2113629052" sldId="349"/>
            <ac:spMk id="29" creationId="{0932A644-7A93-4E41-8D92-B6F914633DA0}"/>
          </ac:spMkLst>
        </pc:spChg>
        <pc:spChg chg="add mod topLvl">
          <ac:chgData name="Cyril LACROIX" userId="d93e53ce-74ef-4373-a05e-ed12d7a8bb2f" providerId="ADAL" clId="{BEF6EA7E-84EE-4D98-9E56-3B5432B13F9C}" dt="2019-10-23T07:36:28.540" v="1836" actId="164"/>
          <ac:spMkLst>
            <pc:docMk/>
            <pc:sldMk cId="2113629052" sldId="349"/>
            <ac:spMk id="31" creationId="{4B82940B-18FD-4872-B6CF-B8C74238D74E}"/>
          </ac:spMkLst>
        </pc:spChg>
        <pc:spChg chg="add mod topLvl">
          <ac:chgData name="Cyril LACROIX" userId="d93e53ce-74ef-4373-a05e-ed12d7a8bb2f" providerId="ADAL" clId="{BEF6EA7E-84EE-4D98-9E56-3B5432B13F9C}" dt="2019-10-23T07:36:28.540" v="1836" actId="164"/>
          <ac:spMkLst>
            <pc:docMk/>
            <pc:sldMk cId="2113629052" sldId="349"/>
            <ac:spMk id="32" creationId="{7C35A872-6BD4-4921-A4BC-E44293244DEA}"/>
          </ac:spMkLst>
        </pc:spChg>
        <pc:spChg chg="add mod topLvl">
          <ac:chgData name="Cyril LACROIX" userId="d93e53ce-74ef-4373-a05e-ed12d7a8bb2f" providerId="ADAL" clId="{BEF6EA7E-84EE-4D98-9E56-3B5432B13F9C}" dt="2019-10-23T07:36:28.540" v="1836" actId="164"/>
          <ac:spMkLst>
            <pc:docMk/>
            <pc:sldMk cId="2113629052" sldId="349"/>
            <ac:spMk id="33" creationId="{C48762CA-7C59-47DE-83BE-A47CB3872B3F}"/>
          </ac:spMkLst>
        </pc:spChg>
        <pc:spChg chg="add mod topLvl">
          <ac:chgData name="Cyril LACROIX" userId="d93e53ce-74ef-4373-a05e-ed12d7a8bb2f" providerId="ADAL" clId="{BEF6EA7E-84EE-4D98-9E56-3B5432B13F9C}" dt="2019-10-23T07:36:28.540" v="1836" actId="164"/>
          <ac:spMkLst>
            <pc:docMk/>
            <pc:sldMk cId="2113629052" sldId="349"/>
            <ac:spMk id="34" creationId="{043467F8-4E3D-423D-AAEE-431A8E413CF4}"/>
          </ac:spMkLst>
        </pc:spChg>
        <pc:spChg chg="add mod topLvl">
          <ac:chgData name="Cyril LACROIX" userId="d93e53ce-74ef-4373-a05e-ed12d7a8bb2f" providerId="ADAL" clId="{BEF6EA7E-84EE-4D98-9E56-3B5432B13F9C}" dt="2019-10-23T07:36:28.540" v="1836" actId="164"/>
          <ac:spMkLst>
            <pc:docMk/>
            <pc:sldMk cId="2113629052" sldId="349"/>
            <ac:spMk id="35" creationId="{46CA3E31-EBD4-427D-BE71-ADB73D7A07B5}"/>
          </ac:spMkLst>
        </pc:spChg>
        <pc:spChg chg="add mod topLvl">
          <ac:chgData name="Cyril LACROIX" userId="d93e53ce-74ef-4373-a05e-ed12d7a8bb2f" providerId="ADAL" clId="{BEF6EA7E-84EE-4D98-9E56-3B5432B13F9C}" dt="2019-10-23T07:36:28.540" v="1836" actId="164"/>
          <ac:spMkLst>
            <pc:docMk/>
            <pc:sldMk cId="2113629052" sldId="349"/>
            <ac:spMk id="36" creationId="{DEEA75B1-CA58-4601-93D1-86B9AF66DE1A}"/>
          </ac:spMkLst>
        </pc:spChg>
        <pc:spChg chg="add mod topLvl">
          <ac:chgData name="Cyril LACROIX" userId="d93e53ce-74ef-4373-a05e-ed12d7a8bb2f" providerId="ADAL" clId="{BEF6EA7E-84EE-4D98-9E56-3B5432B13F9C}" dt="2019-10-23T07:36:28.540" v="1836" actId="164"/>
          <ac:spMkLst>
            <pc:docMk/>
            <pc:sldMk cId="2113629052" sldId="349"/>
            <ac:spMk id="37" creationId="{0213BA9E-DAF1-49E7-BA11-58A6DBCED579}"/>
          </ac:spMkLst>
        </pc:spChg>
        <pc:spChg chg="add mod topLvl">
          <ac:chgData name="Cyril LACROIX" userId="d93e53ce-74ef-4373-a05e-ed12d7a8bb2f" providerId="ADAL" clId="{BEF6EA7E-84EE-4D98-9E56-3B5432B13F9C}" dt="2019-10-23T07:36:28.540" v="1836" actId="164"/>
          <ac:spMkLst>
            <pc:docMk/>
            <pc:sldMk cId="2113629052" sldId="349"/>
            <ac:spMk id="38" creationId="{4B1C903E-1CDB-495C-ACB1-60776865A149}"/>
          </ac:spMkLst>
        </pc:spChg>
        <pc:spChg chg="add del mod">
          <ac:chgData name="Cyril LACROIX" userId="d93e53ce-74ef-4373-a05e-ed12d7a8bb2f" providerId="ADAL" clId="{BEF6EA7E-84EE-4D98-9E56-3B5432B13F9C}" dt="2019-10-23T07:33:29.063" v="1797"/>
          <ac:spMkLst>
            <pc:docMk/>
            <pc:sldMk cId="2113629052" sldId="349"/>
            <ac:spMk id="40" creationId="{A9A308F7-188E-4CAC-9934-119839670A21}"/>
          </ac:spMkLst>
        </pc:spChg>
        <pc:spChg chg="add mod topLvl">
          <ac:chgData name="Cyril LACROIX" userId="d93e53ce-74ef-4373-a05e-ed12d7a8bb2f" providerId="ADAL" clId="{BEF6EA7E-84EE-4D98-9E56-3B5432B13F9C}" dt="2019-10-23T07:36:28.540" v="1836" actId="164"/>
          <ac:spMkLst>
            <pc:docMk/>
            <pc:sldMk cId="2113629052" sldId="349"/>
            <ac:spMk id="41" creationId="{D84D2C7B-D15C-45FD-A1E9-8B6A582B08E3}"/>
          </ac:spMkLst>
        </pc:spChg>
        <pc:spChg chg="add mod">
          <ac:chgData name="Cyril LACROIX" userId="d93e53ce-74ef-4373-a05e-ed12d7a8bb2f" providerId="ADAL" clId="{BEF6EA7E-84EE-4D98-9E56-3B5432B13F9C}" dt="2019-10-23T07:49:27.330" v="2083" actId="14100"/>
          <ac:spMkLst>
            <pc:docMk/>
            <pc:sldMk cId="2113629052" sldId="349"/>
            <ac:spMk id="43" creationId="{367338F3-204D-49F9-92A8-CC54367A00A3}"/>
          </ac:spMkLst>
        </pc:spChg>
        <pc:spChg chg="add del mod">
          <ac:chgData name="Cyril LACROIX" userId="d93e53ce-74ef-4373-a05e-ed12d7a8bb2f" providerId="ADAL" clId="{BEF6EA7E-84EE-4D98-9E56-3B5432B13F9C}" dt="2019-10-23T07:39:23.921" v="1952" actId="478"/>
          <ac:spMkLst>
            <pc:docMk/>
            <pc:sldMk cId="2113629052" sldId="349"/>
            <ac:spMk id="46" creationId="{36436D09-60B1-41ED-922A-A5870E094AD9}"/>
          </ac:spMkLst>
        </pc:spChg>
        <pc:spChg chg="add del mod">
          <ac:chgData name="Cyril LACROIX" userId="d93e53ce-74ef-4373-a05e-ed12d7a8bb2f" providerId="ADAL" clId="{BEF6EA7E-84EE-4D98-9E56-3B5432B13F9C}" dt="2019-10-23T07:38:16.854" v="1867" actId="478"/>
          <ac:spMkLst>
            <pc:docMk/>
            <pc:sldMk cId="2113629052" sldId="349"/>
            <ac:spMk id="47" creationId="{7F4B6CE4-6C4B-4F18-8762-28DA1ED82873}"/>
          </ac:spMkLst>
        </pc:spChg>
        <pc:spChg chg="add mod">
          <ac:chgData name="Cyril LACROIX" userId="d93e53ce-74ef-4373-a05e-ed12d7a8bb2f" providerId="ADAL" clId="{BEF6EA7E-84EE-4D98-9E56-3B5432B13F9C}" dt="2019-10-23T07:49:13.454" v="2080" actId="1036"/>
          <ac:spMkLst>
            <pc:docMk/>
            <pc:sldMk cId="2113629052" sldId="349"/>
            <ac:spMk id="48" creationId="{E48D7D6A-E31C-497C-AB90-E2A34911F7F8}"/>
          </ac:spMkLst>
        </pc:spChg>
        <pc:spChg chg="add mod">
          <ac:chgData name="Cyril LACROIX" userId="d93e53ce-74ef-4373-a05e-ed12d7a8bb2f" providerId="ADAL" clId="{BEF6EA7E-84EE-4D98-9E56-3B5432B13F9C}" dt="2019-10-23T07:49:34.664" v="2087" actId="1076"/>
          <ac:spMkLst>
            <pc:docMk/>
            <pc:sldMk cId="2113629052" sldId="349"/>
            <ac:spMk id="49" creationId="{74BF15DC-BE6F-4C96-9C43-771936EFF52C}"/>
          </ac:spMkLst>
        </pc:spChg>
        <pc:spChg chg="add mod">
          <ac:chgData name="Cyril LACROIX" userId="d93e53ce-74ef-4373-a05e-ed12d7a8bb2f" providerId="ADAL" clId="{BEF6EA7E-84EE-4D98-9E56-3B5432B13F9C}" dt="2019-10-23T07:49:13.454" v="2080" actId="1036"/>
          <ac:spMkLst>
            <pc:docMk/>
            <pc:sldMk cId="2113629052" sldId="349"/>
            <ac:spMk id="50" creationId="{15340C0F-EA34-4E2E-B91F-4612C151A1E3}"/>
          </ac:spMkLst>
        </pc:spChg>
        <pc:spChg chg="add mod">
          <ac:chgData name="Cyril LACROIX" userId="d93e53ce-74ef-4373-a05e-ed12d7a8bb2f" providerId="ADAL" clId="{BEF6EA7E-84EE-4D98-9E56-3B5432B13F9C}" dt="2019-10-23T07:49:13.454" v="2080" actId="1036"/>
          <ac:spMkLst>
            <pc:docMk/>
            <pc:sldMk cId="2113629052" sldId="349"/>
            <ac:spMk id="51" creationId="{5E0EB8FD-752A-4BED-9D67-4A9B94F2ACB1}"/>
          </ac:spMkLst>
        </pc:spChg>
        <pc:spChg chg="add mod">
          <ac:chgData name="Cyril LACROIX" userId="d93e53ce-74ef-4373-a05e-ed12d7a8bb2f" providerId="ADAL" clId="{BEF6EA7E-84EE-4D98-9E56-3B5432B13F9C}" dt="2019-10-23T07:49:13.454" v="2080" actId="1036"/>
          <ac:spMkLst>
            <pc:docMk/>
            <pc:sldMk cId="2113629052" sldId="349"/>
            <ac:spMk id="52" creationId="{943E020E-953A-4BC5-9661-09D671BEE2FE}"/>
          </ac:spMkLst>
        </pc:spChg>
        <pc:spChg chg="add mod">
          <ac:chgData name="Cyril LACROIX" userId="d93e53ce-74ef-4373-a05e-ed12d7a8bb2f" providerId="ADAL" clId="{BEF6EA7E-84EE-4D98-9E56-3B5432B13F9C}" dt="2019-10-23T07:49:13.454" v="2080" actId="1036"/>
          <ac:spMkLst>
            <pc:docMk/>
            <pc:sldMk cId="2113629052" sldId="349"/>
            <ac:spMk id="53" creationId="{7F22CD72-122F-4AD8-950F-8BFC45F28E3E}"/>
          </ac:spMkLst>
        </pc:spChg>
        <pc:spChg chg="add mod">
          <ac:chgData name="Cyril LACROIX" userId="d93e53ce-74ef-4373-a05e-ed12d7a8bb2f" providerId="ADAL" clId="{BEF6EA7E-84EE-4D98-9E56-3B5432B13F9C}" dt="2019-10-23T07:50:51.560" v="2112" actId="688"/>
          <ac:spMkLst>
            <pc:docMk/>
            <pc:sldMk cId="2113629052" sldId="349"/>
            <ac:spMk id="54" creationId="{E50CF707-1BF7-4AF5-8A58-A0D69047667F}"/>
          </ac:spMkLst>
        </pc:spChg>
        <pc:spChg chg="add del mod">
          <ac:chgData name="Cyril LACROIX" userId="d93e53ce-74ef-4373-a05e-ed12d7a8bb2f" providerId="ADAL" clId="{BEF6EA7E-84EE-4D98-9E56-3B5432B13F9C}" dt="2019-10-23T07:42:38.966" v="1993" actId="478"/>
          <ac:spMkLst>
            <pc:docMk/>
            <pc:sldMk cId="2113629052" sldId="349"/>
            <ac:spMk id="55" creationId="{54AFCC25-3E9F-4ADB-B6AA-D5C7B5939CA4}"/>
          </ac:spMkLst>
        </pc:spChg>
        <pc:spChg chg="add mod">
          <ac:chgData name="Cyril LACROIX" userId="d93e53ce-74ef-4373-a05e-ed12d7a8bb2f" providerId="ADAL" clId="{BEF6EA7E-84EE-4D98-9E56-3B5432B13F9C}" dt="2019-10-23T07:49:13.454" v="2080" actId="1036"/>
          <ac:spMkLst>
            <pc:docMk/>
            <pc:sldMk cId="2113629052" sldId="349"/>
            <ac:spMk id="58" creationId="{43295117-28BF-4998-8673-0022679B92DC}"/>
          </ac:spMkLst>
        </pc:spChg>
        <pc:spChg chg="add mod">
          <ac:chgData name="Cyril LACROIX" userId="d93e53ce-74ef-4373-a05e-ed12d7a8bb2f" providerId="ADAL" clId="{BEF6EA7E-84EE-4D98-9E56-3B5432B13F9C}" dt="2019-10-23T07:49:13.454" v="2080" actId="1036"/>
          <ac:spMkLst>
            <pc:docMk/>
            <pc:sldMk cId="2113629052" sldId="349"/>
            <ac:spMk id="59" creationId="{9A85B024-7D01-46A5-9C9E-30FC84D31F11}"/>
          </ac:spMkLst>
        </pc:spChg>
        <pc:spChg chg="add mod">
          <ac:chgData name="Cyril LACROIX" userId="d93e53ce-74ef-4373-a05e-ed12d7a8bb2f" providerId="ADAL" clId="{BEF6EA7E-84EE-4D98-9E56-3B5432B13F9C}" dt="2019-10-23T07:49:13.454" v="2080" actId="1036"/>
          <ac:spMkLst>
            <pc:docMk/>
            <pc:sldMk cId="2113629052" sldId="349"/>
            <ac:spMk id="62" creationId="{6D7076C8-E928-4340-B3E3-E96CDBDAB4DE}"/>
          </ac:spMkLst>
        </pc:spChg>
        <pc:spChg chg="add mod">
          <ac:chgData name="Cyril LACROIX" userId="d93e53ce-74ef-4373-a05e-ed12d7a8bb2f" providerId="ADAL" clId="{BEF6EA7E-84EE-4D98-9E56-3B5432B13F9C}" dt="2019-10-23T07:49:13.454" v="2080" actId="1036"/>
          <ac:spMkLst>
            <pc:docMk/>
            <pc:sldMk cId="2113629052" sldId="349"/>
            <ac:spMk id="63" creationId="{7DEABBE7-A9A1-4270-9041-DD83ABE20788}"/>
          </ac:spMkLst>
        </pc:spChg>
        <pc:spChg chg="add del mod">
          <ac:chgData name="Cyril LACROIX" userId="d93e53ce-74ef-4373-a05e-ed12d7a8bb2f" providerId="ADAL" clId="{BEF6EA7E-84EE-4D98-9E56-3B5432B13F9C}" dt="2019-10-23T07:50:01.001" v="2093" actId="478"/>
          <ac:spMkLst>
            <pc:docMk/>
            <pc:sldMk cId="2113629052" sldId="349"/>
            <ac:spMk id="64" creationId="{493E0C83-DD8E-404C-99EE-312FEBEF95BF}"/>
          </ac:spMkLst>
        </pc:spChg>
        <pc:spChg chg="add mod">
          <ac:chgData name="Cyril LACROIX" userId="d93e53ce-74ef-4373-a05e-ed12d7a8bb2f" providerId="ADAL" clId="{BEF6EA7E-84EE-4D98-9E56-3B5432B13F9C}" dt="2019-10-23T07:52:15.713" v="2142" actId="1037"/>
          <ac:spMkLst>
            <pc:docMk/>
            <pc:sldMk cId="2113629052" sldId="349"/>
            <ac:spMk id="65" creationId="{100F4986-2866-4EB1-97C4-A0376D5953B2}"/>
          </ac:spMkLst>
        </pc:spChg>
        <pc:spChg chg="add mod">
          <ac:chgData name="Cyril LACROIX" userId="d93e53ce-74ef-4373-a05e-ed12d7a8bb2f" providerId="ADAL" clId="{BEF6EA7E-84EE-4D98-9E56-3B5432B13F9C}" dt="2019-10-23T07:51:46.652" v="2129" actId="1076"/>
          <ac:spMkLst>
            <pc:docMk/>
            <pc:sldMk cId="2113629052" sldId="349"/>
            <ac:spMk id="66" creationId="{F9A03772-30B7-41A8-B243-48D5E4B40A25}"/>
          </ac:spMkLst>
        </pc:spChg>
        <pc:grpChg chg="add del">
          <ac:chgData name="Cyril LACROIX" userId="d93e53ce-74ef-4373-a05e-ed12d7a8bb2f" providerId="ADAL" clId="{BEF6EA7E-84EE-4D98-9E56-3B5432B13F9C}" dt="2019-10-23T07:12:20.862" v="1405" actId="165"/>
          <ac:grpSpMkLst>
            <pc:docMk/>
            <pc:sldMk cId="2113629052" sldId="349"/>
            <ac:grpSpMk id="4" creationId="{30EC088F-3B35-4DDB-A14F-1DFA158642FB}"/>
          </ac:grpSpMkLst>
        </pc:grpChg>
        <pc:grpChg chg="add del mod">
          <ac:chgData name="Cyril LACROIX" userId="d93e53ce-74ef-4373-a05e-ed12d7a8bb2f" providerId="ADAL" clId="{BEF6EA7E-84EE-4D98-9E56-3B5432B13F9C}" dt="2019-10-23T07:26:34.058" v="1633" actId="165"/>
          <ac:grpSpMkLst>
            <pc:docMk/>
            <pc:sldMk cId="2113629052" sldId="349"/>
            <ac:grpSpMk id="12" creationId="{EBD1E973-3548-47CD-A88E-D2F36A359368}"/>
          </ac:grpSpMkLst>
        </pc:grpChg>
        <pc:grpChg chg="add del mod">
          <ac:chgData name="Cyril LACROIX" userId="d93e53ce-74ef-4373-a05e-ed12d7a8bb2f" providerId="ADAL" clId="{BEF6EA7E-84EE-4D98-9E56-3B5432B13F9C}" dt="2019-10-23T07:24:58.098" v="1559" actId="478"/>
          <ac:grpSpMkLst>
            <pc:docMk/>
            <pc:sldMk cId="2113629052" sldId="349"/>
            <ac:grpSpMk id="14" creationId="{C71332C4-7504-4204-B6BC-9E5821326778}"/>
          </ac:grpSpMkLst>
        </pc:grpChg>
        <pc:grpChg chg="add mod">
          <ac:chgData name="Cyril LACROIX" userId="d93e53ce-74ef-4373-a05e-ed12d7a8bb2f" providerId="ADAL" clId="{BEF6EA7E-84EE-4D98-9E56-3B5432B13F9C}" dt="2019-10-23T07:41:08.323" v="1963" actId="1076"/>
          <ac:grpSpMkLst>
            <pc:docMk/>
            <pc:sldMk cId="2113629052" sldId="349"/>
            <ac:grpSpMk id="23" creationId="{B2926DDC-F559-40AE-97C0-16E41AAD14D1}"/>
          </ac:grpSpMkLst>
        </pc:grpChg>
        <pc:grpChg chg="add del mod">
          <ac:chgData name="Cyril LACROIX" userId="d93e53ce-74ef-4373-a05e-ed12d7a8bb2f" providerId="ADAL" clId="{BEF6EA7E-84EE-4D98-9E56-3B5432B13F9C}" dt="2019-10-23T07:29:41.537" v="1688" actId="165"/>
          <ac:grpSpMkLst>
            <pc:docMk/>
            <pc:sldMk cId="2113629052" sldId="349"/>
            <ac:grpSpMk id="30" creationId="{CCA91BBA-2576-4214-B0E6-8343208DDCFD}"/>
          </ac:grpSpMkLst>
        </pc:grpChg>
        <pc:grpChg chg="add del mod">
          <ac:chgData name="Cyril LACROIX" userId="d93e53ce-74ef-4373-a05e-ed12d7a8bb2f" providerId="ADAL" clId="{BEF6EA7E-84EE-4D98-9E56-3B5432B13F9C}" dt="2019-10-23T07:33:36.580" v="1801" actId="165"/>
          <ac:grpSpMkLst>
            <pc:docMk/>
            <pc:sldMk cId="2113629052" sldId="349"/>
            <ac:grpSpMk id="39" creationId="{9EB3ECE3-0DBA-48B0-AE81-19EBF42F1241}"/>
          </ac:grpSpMkLst>
        </pc:grpChg>
        <pc:grpChg chg="add del mod">
          <ac:chgData name="Cyril LACROIX" userId="d93e53ce-74ef-4373-a05e-ed12d7a8bb2f" providerId="ADAL" clId="{BEF6EA7E-84EE-4D98-9E56-3B5432B13F9C}" dt="2019-10-23T07:35:30.028" v="1819" actId="165"/>
          <ac:grpSpMkLst>
            <pc:docMk/>
            <pc:sldMk cId="2113629052" sldId="349"/>
            <ac:grpSpMk id="42" creationId="{1A921209-0061-4F56-A6DD-AD4F56890EEC}"/>
          </ac:grpSpMkLst>
        </pc:grpChg>
        <pc:grpChg chg="add del mod">
          <ac:chgData name="Cyril LACROIX" userId="d93e53ce-74ef-4373-a05e-ed12d7a8bb2f" providerId="ADAL" clId="{BEF6EA7E-84EE-4D98-9E56-3B5432B13F9C}" dt="2019-10-23T07:36:17.741" v="1835" actId="165"/>
          <ac:grpSpMkLst>
            <pc:docMk/>
            <pc:sldMk cId="2113629052" sldId="349"/>
            <ac:grpSpMk id="44" creationId="{C6294832-D248-4671-896C-238720BCC4FC}"/>
          </ac:grpSpMkLst>
        </pc:grpChg>
        <pc:grpChg chg="add del mod">
          <ac:chgData name="Cyril LACROIX" userId="d93e53ce-74ef-4373-a05e-ed12d7a8bb2f" providerId="ADAL" clId="{BEF6EA7E-84EE-4D98-9E56-3B5432B13F9C}" dt="2019-10-23T07:37:59.957" v="1863" actId="478"/>
          <ac:grpSpMkLst>
            <pc:docMk/>
            <pc:sldMk cId="2113629052" sldId="349"/>
            <ac:grpSpMk id="45" creationId="{CE8226E1-4240-465E-BB1E-8227843D23F6}"/>
          </ac:grpSpMkLst>
        </pc:grpChg>
        <pc:picChg chg="del mod topLvl">
          <ac:chgData name="Cyril LACROIX" userId="d93e53ce-74ef-4373-a05e-ed12d7a8bb2f" providerId="ADAL" clId="{BEF6EA7E-84EE-4D98-9E56-3B5432B13F9C}" dt="2019-10-23T07:13:40.719" v="1478" actId="478"/>
          <ac:picMkLst>
            <pc:docMk/>
            <pc:sldMk cId="2113629052" sldId="349"/>
            <ac:picMk id="11" creationId="{5ECE3517-8068-4877-BA0D-7915FA0FBBD4}"/>
          </ac:picMkLst>
        </pc:picChg>
        <pc:picChg chg="add del mod">
          <ac:chgData name="Cyril LACROIX" userId="d93e53ce-74ef-4373-a05e-ed12d7a8bb2f" providerId="ADAL" clId="{BEF6EA7E-84EE-4D98-9E56-3B5432B13F9C}" dt="2019-10-23T07:46:05.946" v="2032" actId="478"/>
          <ac:picMkLst>
            <pc:docMk/>
            <pc:sldMk cId="2113629052" sldId="349"/>
            <ac:picMk id="57" creationId="{F4909703-0D7F-45C5-9C48-D6325127329E}"/>
          </ac:picMkLst>
        </pc:picChg>
        <pc:picChg chg="add mod">
          <ac:chgData name="Cyril LACROIX" userId="d93e53ce-74ef-4373-a05e-ed12d7a8bb2f" providerId="ADAL" clId="{BEF6EA7E-84EE-4D98-9E56-3B5432B13F9C}" dt="2019-10-23T07:49:13.454" v="2080" actId="1036"/>
          <ac:picMkLst>
            <pc:docMk/>
            <pc:sldMk cId="2113629052" sldId="349"/>
            <ac:picMk id="61" creationId="{27EB9468-EA40-415B-9F30-BF2A0932BE9B}"/>
          </ac:picMkLst>
        </pc:picChg>
      </pc:sldChg>
      <pc:sldChg chg="addSp delSp modSp add ord">
        <pc:chgData name="Cyril LACROIX" userId="d93e53ce-74ef-4373-a05e-ed12d7a8bb2f" providerId="ADAL" clId="{BEF6EA7E-84EE-4D98-9E56-3B5432B13F9C}" dt="2019-11-01T09:35:50.375" v="6848"/>
        <pc:sldMkLst>
          <pc:docMk/>
          <pc:sldMk cId="4062564414" sldId="350"/>
        </pc:sldMkLst>
        <pc:spChg chg="mod">
          <ac:chgData name="Cyril LACROIX" userId="d93e53ce-74ef-4373-a05e-ed12d7a8bb2f" providerId="ADAL" clId="{BEF6EA7E-84EE-4D98-9E56-3B5432B13F9C}" dt="2019-10-22T07:50:40.401" v="983" actId="20577"/>
          <ac:spMkLst>
            <pc:docMk/>
            <pc:sldMk cId="4062564414" sldId="350"/>
            <ac:spMk id="2" creationId="{F7CED167-5C98-4256-9EA0-8A7E5F42E3F9}"/>
          </ac:spMkLst>
        </pc:spChg>
        <pc:spChg chg="del">
          <ac:chgData name="Cyril LACROIX" userId="d93e53ce-74ef-4373-a05e-ed12d7a8bb2f" providerId="ADAL" clId="{BEF6EA7E-84EE-4D98-9E56-3B5432B13F9C}" dt="2019-10-22T07:50:45.969" v="984" actId="478"/>
          <ac:spMkLst>
            <pc:docMk/>
            <pc:sldMk cId="4062564414" sldId="350"/>
            <ac:spMk id="3" creationId="{FF7FB2E9-5D10-4606-967C-E6064519EC59}"/>
          </ac:spMkLst>
        </pc:spChg>
        <pc:spChg chg="add del mod">
          <ac:chgData name="Cyril LACROIX" userId="d93e53ce-74ef-4373-a05e-ed12d7a8bb2f" providerId="ADAL" clId="{BEF6EA7E-84EE-4D98-9E56-3B5432B13F9C}" dt="2019-10-22T07:59:08.665" v="1045" actId="478"/>
          <ac:spMkLst>
            <pc:docMk/>
            <pc:sldMk cId="4062564414" sldId="350"/>
            <ac:spMk id="4" creationId="{472A3C27-F9D3-4C94-AFCC-F949E042A49E}"/>
          </ac:spMkLst>
        </pc:spChg>
        <pc:spChg chg="add del mod">
          <ac:chgData name="Cyril LACROIX" userId="d93e53ce-74ef-4373-a05e-ed12d7a8bb2f" providerId="ADAL" clId="{BEF6EA7E-84EE-4D98-9E56-3B5432B13F9C}" dt="2019-10-22T07:59:04.154" v="1040" actId="478"/>
          <ac:spMkLst>
            <pc:docMk/>
            <pc:sldMk cId="4062564414" sldId="350"/>
            <ac:spMk id="5" creationId="{F915FDF9-A349-46C7-9657-544ACC34D742}"/>
          </ac:spMkLst>
        </pc:spChg>
        <pc:spChg chg="add del mod">
          <ac:chgData name="Cyril LACROIX" userId="d93e53ce-74ef-4373-a05e-ed12d7a8bb2f" providerId="ADAL" clId="{BEF6EA7E-84EE-4D98-9E56-3B5432B13F9C}" dt="2019-10-22T07:59:04.850" v="1041" actId="478"/>
          <ac:spMkLst>
            <pc:docMk/>
            <pc:sldMk cId="4062564414" sldId="350"/>
            <ac:spMk id="6" creationId="{50176C22-72C5-4C5B-B8D2-DFE8CCEE363E}"/>
          </ac:spMkLst>
        </pc:spChg>
        <pc:spChg chg="add mod">
          <ac:chgData name="Cyril LACROIX" userId="d93e53ce-74ef-4373-a05e-ed12d7a8bb2f" providerId="ADAL" clId="{BEF6EA7E-84EE-4D98-9E56-3B5432B13F9C}" dt="2019-10-22T07:59:27.293" v="1047" actId="465"/>
          <ac:spMkLst>
            <pc:docMk/>
            <pc:sldMk cId="4062564414" sldId="350"/>
            <ac:spMk id="7" creationId="{2AB2E7A9-A919-48EA-856C-794DF44A9D29}"/>
          </ac:spMkLst>
        </pc:spChg>
        <pc:spChg chg="add del mod">
          <ac:chgData name="Cyril LACROIX" userId="d93e53ce-74ef-4373-a05e-ed12d7a8bb2f" providerId="ADAL" clId="{BEF6EA7E-84EE-4D98-9E56-3B5432B13F9C}" dt="2019-10-22T07:59:06.259" v="1042" actId="478"/>
          <ac:spMkLst>
            <pc:docMk/>
            <pc:sldMk cId="4062564414" sldId="350"/>
            <ac:spMk id="8" creationId="{40D86567-05A9-4779-924F-220D876CB060}"/>
          </ac:spMkLst>
        </pc:spChg>
        <pc:spChg chg="add del mod">
          <ac:chgData name="Cyril LACROIX" userId="d93e53ce-74ef-4373-a05e-ed12d7a8bb2f" providerId="ADAL" clId="{BEF6EA7E-84EE-4D98-9E56-3B5432B13F9C}" dt="2019-10-22T07:59:08.081" v="1044" actId="478"/>
          <ac:spMkLst>
            <pc:docMk/>
            <pc:sldMk cId="4062564414" sldId="350"/>
            <ac:spMk id="9" creationId="{F705B9D5-80C5-41F1-BE03-501615F6A17B}"/>
          </ac:spMkLst>
        </pc:spChg>
        <pc:spChg chg="add mod">
          <ac:chgData name="Cyril LACROIX" userId="d93e53ce-74ef-4373-a05e-ed12d7a8bb2f" providerId="ADAL" clId="{BEF6EA7E-84EE-4D98-9E56-3B5432B13F9C}" dt="2019-10-22T07:59:27.293" v="1047" actId="465"/>
          <ac:spMkLst>
            <pc:docMk/>
            <pc:sldMk cId="4062564414" sldId="350"/>
            <ac:spMk id="10" creationId="{052F5FA7-C688-433F-AF77-A00AD90EBE12}"/>
          </ac:spMkLst>
        </pc:spChg>
        <pc:spChg chg="add mod">
          <ac:chgData name="Cyril LACROIX" userId="d93e53ce-74ef-4373-a05e-ed12d7a8bb2f" providerId="ADAL" clId="{BEF6EA7E-84EE-4D98-9E56-3B5432B13F9C}" dt="2019-10-22T07:59:27.293" v="1047" actId="465"/>
          <ac:spMkLst>
            <pc:docMk/>
            <pc:sldMk cId="4062564414" sldId="350"/>
            <ac:spMk id="11" creationId="{017C6163-B1AE-44D2-AA5F-D8B946FCC7D5}"/>
          </ac:spMkLst>
        </pc:spChg>
        <pc:spChg chg="add mod">
          <ac:chgData name="Cyril LACROIX" userId="d93e53ce-74ef-4373-a05e-ed12d7a8bb2f" providerId="ADAL" clId="{BEF6EA7E-84EE-4D98-9E56-3B5432B13F9C}" dt="2019-10-22T07:59:27.293" v="1047" actId="465"/>
          <ac:spMkLst>
            <pc:docMk/>
            <pc:sldMk cId="4062564414" sldId="350"/>
            <ac:spMk id="12" creationId="{2EC3A961-5802-409B-BC3A-6F75E21AC692}"/>
          </ac:spMkLst>
        </pc:spChg>
        <pc:spChg chg="add mod">
          <ac:chgData name="Cyril LACROIX" userId="d93e53ce-74ef-4373-a05e-ed12d7a8bb2f" providerId="ADAL" clId="{BEF6EA7E-84EE-4D98-9E56-3B5432B13F9C}" dt="2019-10-22T07:59:27.293" v="1047" actId="465"/>
          <ac:spMkLst>
            <pc:docMk/>
            <pc:sldMk cId="4062564414" sldId="350"/>
            <ac:spMk id="13" creationId="{56EC3719-CDB2-44D3-BA81-BBB835863340}"/>
          </ac:spMkLst>
        </pc:spChg>
        <pc:spChg chg="add mod">
          <ac:chgData name="Cyril LACROIX" userId="d93e53ce-74ef-4373-a05e-ed12d7a8bb2f" providerId="ADAL" clId="{BEF6EA7E-84EE-4D98-9E56-3B5432B13F9C}" dt="2019-10-22T07:59:27.293" v="1047" actId="465"/>
          <ac:spMkLst>
            <pc:docMk/>
            <pc:sldMk cId="4062564414" sldId="350"/>
            <ac:spMk id="14" creationId="{1D1A417E-6B1E-4ACC-B4B8-2DDDCBF48031}"/>
          </ac:spMkLst>
        </pc:spChg>
        <pc:spChg chg="add mod">
          <ac:chgData name="Cyril LACROIX" userId="d93e53ce-74ef-4373-a05e-ed12d7a8bb2f" providerId="ADAL" clId="{BEF6EA7E-84EE-4D98-9E56-3B5432B13F9C}" dt="2019-10-22T14:47:02.654" v="1100" actId="554"/>
          <ac:spMkLst>
            <pc:docMk/>
            <pc:sldMk cId="4062564414" sldId="350"/>
            <ac:spMk id="15" creationId="{0B4678A2-ED23-4EF9-84B9-D86FFB478FF2}"/>
          </ac:spMkLst>
        </pc:spChg>
        <pc:spChg chg="add del mod">
          <ac:chgData name="Cyril LACROIX" userId="d93e53ce-74ef-4373-a05e-ed12d7a8bb2f" providerId="ADAL" clId="{BEF6EA7E-84EE-4D98-9E56-3B5432B13F9C}" dt="2019-10-22T14:47:41.535" v="1104" actId="478"/>
          <ac:spMkLst>
            <pc:docMk/>
            <pc:sldMk cId="4062564414" sldId="350"/>
            <ac:spMk id="16" creationId="{B878F078-C7A1-4911-9966-B169C5D68942}"/>
          </ac:spMkLst>
        </pc:spChg>
        <pc:spChg chg="add del mod">
          <ac:chgData name="Cyril LACROIX" userId="d93e53ce-74ef-4373-a05e-ed12d7a8bb2f" providerId="ADAL" clId="{BEF6EA7E-84EE-4D98-9E56-3B5432B13F9C}" dt="2019-10-22T14:48:07.274" v="1109" actId="478"/>
          <ac:spMkLst>
            <pc:docMk/>
            <pc:sldMk cId="4062564414" sldId="350"/>
            <ac:spMk id="17" creationId="{5E89E18C-1105-4A2F-97CD-7B05D829D5B8}"/>
          </ac:spMkLst>
        </pc:spChg>
        <pc:spChg chg="add del mod">
          <ac:chgData name="Cyril LACROIX" userId="d93e53ce-74ef-4373-a05e-ed12d7a8bb2f" providerId="ADAL" clId="{BEF6EA7E-84EE-4D98-9E56-3B5432B13F9C}" dt="2019-10-22T14:48:32.276" v="1115" actId="478"/>
          <ac:spMkLst>
            <pc:docMk/>
            <pc:sldMk cId="4062564414" sldId="350"/>
            <ac:spMk id="18" creationId="{648FEF95-ED5A-4D82-BD27-243BD7DDF8B0}"/>
          </ac:spMkLst>
        </pc:spChg>
        <pc:spChg chg="add del mod">
          <ac:chgData name="Cyril LACROIX" userId="d93e53ce-74ef-4373-a05e-ed12d7a8bb2f" providerId="ADAL" clId="{BEF6EA7E-84EE-4D98-9E56-3B5432B13F9C}" dt="2019-10-22T14:48:32.878" v="1116" actId="478"/>
          <ac:spMkLst>
            <pc:docMk/>
            <pc:sldMk cId="4062564414" sldId="350"/>
            <ac:spMk id="19" creationId="{11E7B462-22C4-4977-803B-A1AC5DA09242}"/>
          </ac:spMkLst>
        </pc:spChg>
        <pc:spChg chg="add del mod">
          <ac:chgData name="Cyril LACROIX" userId="d93e53ce-74ef-4373-a05e-ed12d7a8bb2f" providerId="ADAL" clId="{BEF6EA7E-84EE-4D98-9E56-3B5432B13F9C}" dt="2019-10-22T15:00:19.206" v="1195" actId="478"/>
          <ac:spMkLst>
            <pc:docMk/>
            <pc:sldMk cId="4062564414" sldId="350"/>
            <ac:spMk id="20" creationId="{980CCE03-B0D0-43FD-B77A-356A77B8F8CB}"/>
          </ac:spMkLst>
        </pc:spChg>
        <pc:spChg chg="add del mod">
          <ac:chgData name="Cyril LACROIX" userId="d93e53ce-74ef-4373-a05e-ed12d7a8bb2f" providerId="ADAL" clId="{BEF6EA7E-84EE-4D98-9E56-3B5432B13F9C}" dt="2019-10-22T14:47:42.421" v="1105" actId="478"/>
          <ac:spMkLst>
            <pc:docMk/>
            <pc:sldMk cId="4062564414" sldId="350"/>
            <ac:spMk id="21" creationId="{45BD8BD5-28C7-456A-900C-B04E493DF6EA}"/>
          </ac:spMkLst>
        </pc:spChg>
        <pc:spChg chg="add mod">
          <ac:chgData name="Cyril LACROIX" userId="d93e53ce-74ef-4373-a05e-ed12d7a8bb2f" providerId="ADAL" clId="{BEF6EA7E-84EE-4D98-9E56-3B5432B13F9C}" dt="2019-10-23T07:01:52.897" v="1279" actId="1076"/>
          <ac:spMkLst>
            <pc:docMk/>
            <pc:sldMk cId="4062564414" sldId="350"/>
            <ac:spMk id="22" creationId="{7BD1729A-31FB-41C8-8FBF-BE6CA59CCD26}"/>
          </ac:spMkLst>
        </pc:spChg>
        <pc:spChg chg="add mod">
          <ac:chgData name="Cyril LACROIX" userId="d93e53ce-74ef-4373-a05e-ed12d7a8bb2f" providerId="ADAL" clId="{BEF6EA7E-84EE-4D98-9E56-3B5432B13F9C}" dt="2019-10-22T15:07:17.122" v="1217" actId="207"/>
          <ac:spMkLst>
            <pc:docMk/>
            <pc:sldMk cId="4062564414" sldId="350"/>
            <ac:spMk id="23" creationId="{6F26A884-3DCF-43B4-A7F8-CCB7CC9D6EA9}"/>
          </ac:spMkLst>
        </pc:spChg>
        <pc:spChg chg="add del mod">
          <ac:chgData name="Cyril LACROIX" userId="d93e53ce-74ef-4373-a05e-ed12d7a8bb2f" providerId="ADAL" clId="{BEF6EA7E-84EE-4D98-9E56-3B5432B13F9C}" dt="2019-10-22T14:48:38.286" v="1117" actId="478"/>
          <ac:spMkLst>
            <pc:docMk/>
            <pc:sldMk cId="4062564414" sldId="350"/>
            <ac:spMk id="24" creationId="{57509DD9-D16E-464C-BE12-C98A0B03EEAF}"/>
          </ac:spMkLst>
        </pc:spChg>
        <pc:spChg chg="add del mod">
          <ac:chgData name="Cyril LACROIX" userId="d93e53ce-74ef-4373-a05e-ed12d7a8bb2f" providerId="ADAL" clId="{BEF6EA7E-84EE-4D98-9E56-3B5432B13F9C}" dt="2019-10-22T15:04:34.279" v="1205" actId="478"/>
          <ac:spMkLst>
            <pc:docMk/>
            <pc:sldMk cId="4062564414" sldId="350"/>
            <ac:spMk id="25" creationId="{516A533A-297F-400A-A3CB-0CC7436A31AF}"/>
          </ac:spMkLst>
        </pc:spChg>
        <pc:spChg chg="add mod">
          <ac:chgData name="Cyril LACROIX" userId="d93e53ce-74ef-4373-a05e-ed12d7a8bb2f" providerId="ADAL" clId="{BEF6EA7E-84EE-4D98-9E56-3B5432B13F9C}" dt="2019-10-22T14:44:13.874" v="1069" actId="1076"/>
          <ac:spMkLst>
            <pc:docMk/>
            <pc:sldMk cId="4062564414" sldId="350"/>
            <ac:spMk id="26" creationId="{A70D649A-4F4E-46F4-AA74-F05B261BDEA6}"/>
          </ac:spMkLst>
        </pc:spChg>
        <pc:spChg chg="add del mod">
          <ac:chgData name="Cyril LACROIX" userId="d93e53ce-74ef-4373-a05e-ed12d7a8bb2f" providerId="ADAL" clId="{BEF6EA7E-84EE-4D98-9E56-3B5432B13F9C}" dt="2019-10-22T14:48:26.528" v="1114" actId="478"/>
          <ac:spMkLst>
            <pc:docMk/>
            <pc:sldMk cId="4062564414" sldId="350"/>
            <ac:spMk id="27" creationId="{F4E99563-0922-479A-A6C1-E6A133362C29}"/>
          </ac:spMkLst>
        </pc:spChg>
        <pc:spChg chg="add del mod">
          <ac:chgData name="Cyril LACROIX" userId="d93e53ce-74ef-4373-a05e-ed12d7a8bb2f" providerId="ADAL" clId="{BEF6EA7E-84EE-4D98-9E56-3B5432B13F9C}" dt="2019-10-22T14:47:43.751" v="1106" actId="478"/>
          <ac:spMkLst>
            <pc:docMk/>
            <pc:sldMk cId="4062564414" sldId="350"/>
            <ac:spMk id="28" creationId="{1BD9BB52-938B-49B4-B08E-A0FA550AE9BB}"/>
          </ac:spMkLst>
        </pc:spChg>
        <pc:spChg chg="add del mod">
          <ac:chgData name="Cyril LACROIX" userId="d93e53ce-74ef-4373-a05e-ed12d7a8bb2f" providerId="ADAL" clId="{BEF6EA7E-84EE-4D98-9E56-3B5432B13F9C}" dt="2019-10-22T15:07:17.122" v="1217" actId="207"/>
          <ac:spMkLst>
            <pc:docMk/>
            <pc:sldMk cId="4062564414" sldId="350"/>
            <ac:spMk id="29" creationId="{0D8C4708-81C6-4FB0-994D-FFC4AEF74BF5}"/>
          </ac:spMkLst>
        </pc:spChg>
        <pc:spChg chg="add del mod">
          <ac:chgData name="Cyril LACROIX" userId="d93e53ce-74ef-4373-a05e-ed12d7a8bb2f" providerId="ADAL" clId="{BEF6EA7E-84EE-4D98-9E56-3B5432B13F9C}" dt="2019-10-22T14:48:38.886" v="1118" actId="478"/>
          <ac:spMkLst>
            <pc:docMk/>
            <pc:sldMk cId="4062564414" sldId="350"/>
            <ac:spMk id="30" creationId="{08B078EF-61AF-4C34-B08D-B894CE0D8564}"/>
          </ac:spMkLst>
        </pc:spChg>
        <pc:spChg chg="add del mod">
          <ac:chgData name="Cyril LACROIX" userId="d93e53ce-74ef-4373-a05e-ed12d7a8bb2f" providerId="ADAL" clId="{BEF6EA7E-84EE-4D98-9E56-3B5432B13F9C}" dt="2019-10-22T14:48:44.372" v="1121" actId="478"/>
          <ac:spMkLst>
            <pc:docMk/>
            <pc:sldMk cId="4062564414" sldId="350"/>
            <ac:spMk id="31" creationId="{4A7B4E9D-8A61-444F-9F47-4272651A01CE}"/>
          </ac:spMkLst>
        </pc:spChg>
        <pc:spChg chg="add del mod">
          <ac:chgData name="Cyril LACROIX" userId="d93e53ce-74ef-4373-a05e-ed12d7a8bb2f" providerId="ADAL" clId="{BEF6EA7E-84EE-4D98-9E56-3B5432B13F9C}" dt="2019-10-22T15:00:25.026" v="1196" actId="478"/>
          <ac:spMkLst>
            <pc:docMk/>
            <pc:sldMk cId="4062564414" sldId="350"/>
            <ac:spMk id="32" creationId="{A6AFA1FA-4734-4767-AC0A-955651A2A39A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33" creationId="{C6ED6949-4A8E-451E-84EE-C39FAE1B61D1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34" creationId="{90F6CB7A-6796-47AE-9AE9-5B536D95FD74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35" creationId="{8E7384BB-D994-4BC1-8682-4BD6CFF8E8AA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36" creationId="{5DDB0676-2B7B-408F-A5B7-0A4F797F688C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37" creationId="{68F16658-1D08-47C9-A2B5-CA28DE5FFD55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38" creationId="{3D237F3B-1587-4937-9962-15B0C187A985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39" creationId="{C4185AC0-FF48-492A-A133-45FBCE308340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40" creationId="{72324290-012D-49D1-B1D4-F9CA757A12BF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41" creationId="{ECD035F8-7FBB-44C8-98DE-E6F14D2B1B82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42" creationId="{957B3ACE-02EB-407A-8F79-61C991055CF0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43" creationId="{51DD2692-F435-41C9-9DEA-77B9859B595E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44" creationId="{128E90F4-80F5-47A7-92C4-CC9B8BCCA273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45" creationId="{11C1B7C0-7E30-4650-A028-DD0DC58113C9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46" creationId="{B1439854-EB3F-44B0-9365-2E444F174D06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47" creationId="{B7029D52-7869-4B81-BB83-77407FBF21B6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48" creationId="{01452D1C-F456-49D5-9151-C636C96ACF62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49" creationId="{8DCA622E-2488-469A-8CA3-0CDA869F94B1}"/>
          </ac:spMkLst>
        </pc:spChg>
        <pc:spChg chg="add del mod">
          <ac:chgData name="Cyril LACROIX" userId="d93e53ce-74ef-4373-a05e-ed12d7a8bb2f" providerId="ADAL" clId="{BEF6EA7E-84EE-4D98-9E56-3B5432B13F9C}" dt="2019-10-22T14:45:31.717" v="1076" actId="478"/>
          <ac:spMkLst>
            <pc:docMk/>
            <pc:sldMk cId="4062564414" sldId="350"/>
            <ac:spMk id="50" creationId="{D210F32A-B7C8-4911-B40D-A2E21AF26AFA}"/>
          </ac:spMkLst>
        </pc:spChg>
        <pc:spChg chg="add del mod">
          <ac:chgData name="Cyril LACROIX" userId="d93e53ce-74ef-4373-a05e-ed12d7a8bb2f" providerId="ADAL" clId="{BEF6EA7E-84EE-4D98-9E56-3B5432B13F9C}" dt="2019-10-22T14:48:25.818" v="1113" actId="478"/>
          <ac:spMkLst>
            <pc:docMk/>
            <pc:sldMk cId="4062564414" sldId="350"/>
            <ac:spMk id="51" creationId="{CAD4DD53-FB6A-48D2-BF31-3FE7B61656F8}"/>
          </ac:spMkLst>
        </pc:spChg>
        <pc:spChg chg="add del mod">
          <ac:chgData name="Cyril LACROIX" userId="d93e53ce-74ef-4373-a05e-ed12d7a8bb2f" providerId="ADAL" clId="{BEF6EA7E-84EE-4D98-9E56-3B5432B13F9C}" dt="2019-10-22T14:47:52.025" v="1107" actId="478"/>
          <ac:spMkLst>
            <pc:docMk/>
            <pc:sldMk cId="4062564414" sldId="350"/>
            <ac:spMk id="52" creationId="{312A486A-7F94-41BA-BFE1-1DDE3B7A9581}"/>
          </ac:spMkLst>
        </pc:spChg>
        <pc:spChg chg="add del mod">
          <ac:chgData name="Cyril LACROIX" userId="d93e53ce-74ef-4373-a05e-ed12d7a8bb2f" providerId="ADAL" clId="{BEF6EA7E-84EE-4D98-9E56-3B5432B13F9C}" dt="2019-10-22T14:48:10.188" v="1112" actId="478"/>
          <ac:spMkLst>
            <pc:docMk/>
            <pc:sldMk cId="4062564414" sldId="350"/>
            <ac:spMk id="53" creationId="{51ACC61D-43C5-40F5-801C-89F44F9ED1B9}"/>
          </ac:spMkLst>
        </pc:spChg>
        <pc:spChg chg="add del mod">
          <ac:chgData name="Cyril LACROIX" userId="d93e53ce-74ef-4373-a05e-ed12d7a8bb2f" providerId="ADAL" clId="{BEF6EA7E-84EE-4D98-9E56-3B5432B13F9C}" dt="2019-10-22T14:48:39.760" v="1119" actId="478"/>
          <ac:spMkLst>
            <pc:docMk/>
            <pc:sldMk cId="4062564414" sldId="350"/>
            <ac:spMk id="54" creationId="{982AA99D-ACB4-4DD2-822A-3201A690181E}"/>
          </ac:spMkLst>
        </pc:spChg>
        <pc:spChg chg="add del mod">
          <ac:chgData name="Cyril LACROIX" userId="d93e53ce-74ef-4373-a05e-ed12d7a8bb2f" providerId="ADAL" clId="{BEF6EA7E-84EE-4D98-9E56-3B5432B13F9C}" dt="2019-10-22T15:04:34.839" v="1206" actId="478"/>
          <ac:spMkLst>
            <pc:docMk/>
            <pc:sldMk cId="4062564414" sldId="350"/>
            <ac:spMk id="55" creationId="{55D8CA05-3B2A-4C00-88D4-59005E30066E}"/>
          </ac:spMkLst>
        </pc:spChg>
        <pc:spChg chg="add mod">
          <ac:chgData name="Cyril LACROIX" userId="d93e53ce-74ef-4373-a05e-ed12d7a8bb2f" providerId="ADAL" clId="{BEF6EA7E-84EE-4D98-9E56-3B5432B13F9C}" dt="2019-10-22T14:45:41.098" v="1078" actId="1076"/>
          <ac:spMkLst>
            <pc:docMk/>
            <pc:sldMk cId="4062564414" sldId="350"/>
            <ac:spMk id="56" creationId="{E2F49FEE-FAA5-4FDB-BFED-B7F86BA61CF8}"/>
          </ac:spMkLst>
        </pc:spChg>
        <pc:spChg chg="add mod">
          <ac:chgData name="Cyril LACROIX" userId="d93e53ce-74ef-4373-a05e-ed12d7a8bb2f" providerId="ADAL" clId="{BEF6EA7E-84EE-4D98-9E56-3B5432B13F9C}" dt="2019-10-22T14:47:02.654" v="1100" actId="554"/>
          <ac:spMkLst>
            <pc:docMk/>
            <pc:sldMk cId="4062564414" sldId="350"/>
            <ac:spMk id="57" creationId="{C686F819-A532-4AEB-922E-535D8175FDD0}"/>
          </ac:spMkLst>
        </pc:spChg>
        <pc:spChg chg="add del mod">
          <ac:chgData name="Cyril LACROIX" userId="d93e53ce-74ef-4373-a05e-ed12d7a8bb2f" providerId="ADAL" clId="{BEF6EA7E-84EE-4D98-9E56-3B5432B13F9C}" dt="2019-10-22T14:47:52.025" v="1107" actId="478"/>
          <ac:spMkLst>
            <pc:docMk/>
            <pc:sldMk cId="4062564414" sldId="350"/>
            <ac:spMk id="58" creationId="{F43EC4D5-0B48-4088-B502-C4E8157D2753}"/>
          </ac:spMkLst>
        </pc:spChg>
        <pc:spChg chg="add mod">
          <ac:chgData name="Cyril LACROIX" userId="d93e53ce-74ef-4373-a05e-ed12d7a8bb2f" providerId="ADAL" clId="{BEF6EA7E-84EE-4D98-9E56-3B5432B13F9C}" dt="2019-10-22T15:07:17.122" v="1217" actId="207"/>
          <ac:spMkLst>
            <pc:docMk/>
            <pc:sldMk cId="4062564414" sldId="350"/>
            <ac:spMk id="59" creationId="{BF4AF2ED-5B08-4669-A7E3-F7637A479EC8}"/>
          </ac:spMkLst>
        </pc:spChg>
        <pc:spChg chg="add mod">
          <ac:chgData name="Cyril LACROIX" userId="d93e53ce-74ef-4373-a05e-ed12d7a8bb2f" providerId="ADAL" clId="{BEF6EA7E-84EE-4D98-9E56-3B5432B13F9C}" dt="2019-10-23T07:02:28.545" v="1323" actId="1037"/>
          <ac:spMkLst>
            <pc:docMk/>
            <pc:sldMk cId="4062564414" sldId="350"/>
            <ac:spMk id="60" creationId="{7C3F88AA-451A-407D-BF99-A9F7458D7D2F}"/>
          </ac:spMkLst>
        </pc:spChg>
        <pc:spChg chg="add del mod">
          <ac:chgData name="Cyril LACROIX" userId="d93e53ce-74ef-4373-a05e-ed12d7a8bb2f" providerId="ADAL" clId="{BEF6EA7E-84EE-4D98-9E56-3B5432B13F9C}" dt="2019-10-22T14:51:44.769" v="1122" actId="478"/>
          <ac:spMkLst>
            <pc:docMk/>
            <pc:sldMk cId="4062564414" sldId="350"/>
            <ac:spMk id="61" creationId="{4F869067-7D43-47E6-A795-7A8358901BC7}"/>
          </ac:spMkLst>
        </pc:spChg>
        <pc:spChg chg="add del mod">
          <ac:chgData name="Cyril LACROIX" userId="d93e53ce-74ef-4373-a05e-ed12d7a8bb2f" providerId="ADAL" clId="{BEF6EA7E-84EE-4D98-9E56-3B5432B13F9C}" dt="2019-10-22T15:00:28.555" v="1197" actId="478"/>
          <ac:spMkLst>
            <pc:docMk/>
            <pc:sldMk cId="4062564414" sldId="350"/>
            <ac:spMk id="62" creationId="{9E7D5C74-F2FC-47D2-82B2-CDFDA92F522F}"/>
          </ac:spMkLst>
        </pc:spChg>
        <pc:spChg chg="add del mod">
          <ac:chgData name="Cyril LACROIX" userId="d93e53ce-74ef-4373-a05e-ed12d7a8bb2f" providerId="ADAL" clId="{BEF6EA7E-84EE-4D98-9E56-3B5432B13F9C}" dt="2019-10-22T14:53:51.876" v="1141" actId="478"/>
          <ac:spMkLst>
            <pc:docMk/>
            <pc:sldMk cId="4062564414" sldId="350"/>
            <ac:spMk id="63" creationId="{EB1B7129-6142-4140-9D41-233F482435C1}"/>
          </ac:spMkLst>
        </pc:spChg>
        <pc:spChg chg="add del mod">
          <ac:chgData name="Cyril LACROIX" userId="d93e53ce-74ef-4373-a05e-ed12d7a8bb2f" providerId="ADAL" clId="{BEF6EA7E-84EE-4D98-9E56-3B5432B13F9C}" dt="2019-10-22T14:47:52.025" v="1107" actId="478"/>
          <ac:spMkLst>
            <pc:docMk/>
            <pc:sldMk cId="4062564414" sldId="350"/>
            <ac:spMk id="64" creationId="{6930AC9D-102F-4606-A293-82101755A579}"/>
          </ac:spMkLst>
        </pc:spChg>
        <pc:spChg chg="add del mod">
          <ac:chgData name="Cyril LACROIX" userId="d93e53ce-74ef-4373-a05e-ed12d7a8bb2f" providerId="ADAL" clId="{BEF6EA7E-84EE-4D98-9E56-3B5432B13F9C}" dt="2019-10-22T14:48:41.846" v="1120" actId="478"/>
          <ac:spMkLst>
            <pc:docMk/>
            <pc:sldMk cId="4062564414" sldId="350"/>
            <ac:spMk id="65" creationId="{836540EF-9677-418C-B32C-7A0A071A14BB}"/>
          </ac:spMkLst>
        </pc:spChg>
        <pc:spChg chg="add mod">
          <ac:chgData name="Cyril LACROIX" userId="d93e53ce-74ef-4373-a05e-ed12d7a8bb2f" providerId="ADAL" clId="{BEF6EA7E-84EE-4D98-9E56-3B5432B13F9C}" dt="2019-10-23T07:02:28.545" v="1323" actId="1037"/>
          <ac:spMkLst>
            <pc:docMk/>
            <pc:sldMk cId="4062564414" sldId="350"/>
            <ac:spMk id="66" creationId="{CD46A2C8-2642-45BB-AEA5-81317C779C72}"/>
          </ac:spMkLst>
        </pc:spChg>
        <pc:spChg chg="add del mod">
          <ac:chgData name="Cyril LACROIX" userId="d93e53ce-74ef-4373-a05e-ed12d7a8bb2f" providerId="ADAL" clId="{BEF6EA7E-84EE-4D98-9E56-3B5432B13F9C}" dt="2019-10-22T15:04:35.617" v="1207" actId="478"/>
          <ac:spMkLst>
            <pc:docMk/>
            <pc:sldMk cId="4062564414" sldId="350"/>
            <ac:spMk id="67" creationId="{7842E6B5-2F84-4058-9D58-4EB375856C01}"/>
          </ac:spMkLst>
        </pc:spChg>
        <pc:spChg chg="add mod">
          <ac:chgData name="Cyril LACROIX" userId="d93e53ce-74ef-4373-a05e-ed12d7a8bb2f" providerId="ADAL" clId="{BEF6EA7E-84EE-4D98-9E56-3B5432B13F9C}" dt="2019-10-22T14:45:47.650" v="1082" actId="1076"/>
          <ac:spMkLst>
            <pc:docMk/>
            <pc:sldMk cId="4062564414" sldId="350"/>
            <ac:spMk id="68" creationId="{98D2E586-1A24-4C71-8406-A8464E679555}"/>
          </ac:spMkLst>
        </pc:spChg>
        <pc:spChg chg="add del mod">
          <ac:chgData name="Cyril LACROIX" userId="d93e53ce-74ef-4373-a05e-ed12d7a8bb2f" providerId="ADAL" clId="{BEF6EA7E-84EE-4D98-9E56-3B5432B13F9C}" dt="2019-10-22T14:53:56.269" v="1148" actId="478"/>
          <ac:spMkLst>
            <pc:docMk/>
            <pc:sldMk cId="4062564414" sldId="350"/>
            <ac:spMk id="69" creationId="{5B7E52B6-C15A-48D2-843B-3227B3C1B290}"/>
          </ac:spMkLst>
        </pc:spChg>
        <pc:spChg chg="add del mod">
          <ac:chgData name="Cyril LACROIX" userId="d93e53ce-74ef-4373-a05e-ed12d7a8bb2f" providerId="ADAL" clId="{BEF6EA7E-84EE-4D98-9E56-3B5432B13F9C}" dt="2019-10-22T14:47:52.025" v="1107" actId="478"/>
          <ac:spMkLst>
            <pc:docMk/>
            <pc:sldMk cId="4062564414" sldId="350"/>
            <ac:spMk id="70" creationId="{7129BCEB-81BA-43D1-A1FC-04B6585C0F8D}"/>
          </ac:spMkLst>
        </pc:spChg>
        <pc:spChg chg="add mod">
          <ac:chgData name="Cyril LACROIX" userId="d93e53ce-74ef-4373-a05e-ed12d7a8bb2f" providerId="ADAL" clId="{BEF6EA7E-84EE-4D98-9E56-3B5432B13F9C}" dt="2019-10-22T15:07:17.122" v="1217" actId="207"/>
          <ac:spMkLst>
            <pc:docMk/>
            <pc:sldMk cId="4062564414" sldId="350"/>
            <ac:spMk id="71" creationId="{FD90C05D-918E-48DF-9975-491BEEBFBECE}"/>
          </ac:spMkLst>
        </pc:spChg>
        <pc:spChg chg="add del mod">
          <ac:chgData name="Cyril LACROIX" userId="d93e53ce-74ef-4373-a05e-ed12d7a8bb2f" providerId="ADAL" clId="{BEF6EA7E-84EE-4D98-9E56-3B5432B13F9C}" dt="2019-10-22T14:51:50.576" v="1123" actId="478"/>
          <ac:spMkLst>
            <pc:docMk/>
            <pc:sldMk cId="4062564414" sldId="350"/>
            <ac:spMk id="72" creationId="{3BC66297-8547-4ADE-B373-6CA92974EAB3}"/>
          </ac:spMkLst>
        </pc:spChg>
        <pc:spChg chg="add del mod">
          <ac:chgData name="Cyril LACROIX" userId="d93e53ce-74ef-4373-a05e-ed12d7a8bb2f" providerId="ADAL" clId="{BEF6EA7E-84EE-4D98-9E56-3B5432B13F9C}" dt="2019-10-22T15:04:36.090" v="1208" actId="478"/>
          <ac:spMkLst>
            <pc:docMk/>
            <pc:sldMk cId="4062564414" sldId="350"/>
            <ac:spMk id="73" creationId="{389CE8EB-2D23-4ECF-8647-0619FB5DFC0F}"/>
          </ac:spMkLst>
        </pc:spChg>
        <pc:spChg chg="add mod">
          <ac:chgData name="Cyril LACROIX" userId="d93e53ce-74ef-4373-a05e-ed12d7a8bb2f" providerId="ADAL" clId="{BEF6EA7E-84EE-4D98-9E56-3B5432B13F9C}" dt="2019-10-22T14:45:52.025" v="1084" actId="1076"/>
          <ac:spMkLst>
            <pc:docMk/>
            <pc:sldMk cId="4062564414" sldId="350"/>
            <ac:spMk id="74" creationId="{061537A9-0341-48FF-A7CA-536699242223}"/>
          </ac:spMkLst>
        </pc:spChg>
        <pc:spChg chg="add del mod">
          <ac:chgData name="Cyril LACROIX" userId="d93e53ce-74ef-4373-a05e-ed12d7a8bb2f" providerId="ADAL" clId="{BEF6EA7E-84EE-4D98-9E56-3B5432B13F9C}" dt="2019-10-22T14:53:55.812" v="1147" actId="478"/>
          <ac:spMkLst>
            <pc:docMk/>
            <pc:sldMk cId="4062564414" sldId="350"/>
            <ac:spMk id="75" creationId="{B4BB808F-6D95-473F-9C2B-DB8795137608}"/>
          </ac:spMkLst>
        </pc:spChg>
        <pc:spChg chg="add del mod">
          <ac:chgData name="Cyril LACROIX" userId="d93e53ce-74ef-4373-a05e-ed12d7a8bb2f" providerId="ADAL" clId="{BEF6EA7E-84EE-4D98-9E56-3B5432B13F9C}" dt="2019-10-22T14:47:52.025" v="1107" actId="478"/>
          <ac:spMkLst>
            <pc:docMk/>
            <pc:sldMk cId="4062564414" sldId="350"/>
            <ac:spMk id="76" creationId="{A9688B82-DEE4-4B5F-B4C9-018BFE92F526}"/>
          </ac:spMkLst>
        </pc:spChg>
        <pc:spChg chg="add del mod">
          <ac:chgData name="Cyril LACROIX" userId="d93e53ce-74ef-4373-a05e-ed12d7a8bb2f" providerId="ADAL" clId="{BEF6EA7E-84EE-4D98-9E56-3B5432B13F9C}" dt="2019-10-22T14:52:24.152" v="1136" actId="478"/>
          <ac:spMkLst>
            <pc:docMk/>
            <pc:sldMk cId="4062564414" sldId="350"/>
            <ac:spMk id="77" creationId="{3D9D8925-3B46-400C-A5D8-59184B7F4ABB}"/>
          </ac:spMkLst>
        </pc:spChg>
        <pc:spChg chg="add del mod">
          <ac:chgData name="Cyril LACROIX" userId="d93e53ce-74ef-4373-a05e-ed12d7a8bb2f" providerId="ADAL" clId="{BEF6EA7E-84EE-4D98-9E56-3B5432B13F9C}" dt="2019-10-22T14:52:11.895" v="1131" actId="478"/>
          <ac:spMkLst>
            <pc:docMk/>
            <pc:sldMk cId="4062564414" sldId="350"/>
            <ac:spMk id="78" creationId="{99ADCF79-F81D-4B27-8F68-DE941A00E674}"/>
          </ac:spMkLst>
        </pc:spChg>
        <pc:spChg chg="add del mod">
          <ac:chgData name="Cyril LACROIX" userId="d93e53ce-74ef-4373-a05e-ed12d7a8bb2f" providerId="ADAL" clId="{BEF6EA7E-84EE-4D98-9E56-3B5432B13F9C}" dt="2019-10-22T14:51:56.487" v="1124" actId="478"/>
          <ac:spMkLst>
            <pc:docMk/>
            <pc:sldMk cId="4062564414" sldId="350"/>
            <ac:spMk id="79" creationId="{E637A71F-83B1-480E-98D9-C1ED1EECFE76}"/>
          </ac:spMkLst>
        </pc:spChg>
        <pc:spChg chg="add del mod">
          <ac:chgData name="Cyril LACROIX" userId="d93e53ce-74ef-4373-a05e-ed12d7a8bb2f" providerId="ADAL" clId="{BEF6EA7E-84EE-4D98-9E56-3B5432B13F9C}" dt="2019-10-22T15:00:29.376" v="1198" actId="478"/>
          <ac:spMkLst>
            <pc:docMk/>
            <pc:sldMk cId="4062564414" sldId="350"/>
            <ac:spMk id="80" creationId="{2335A289-1A9A-41F0-8615-051F56D16C09}"/>
          </ac:spMkLst>
        </pc:spChg>
        <pc:spChg chg="add del mod">
          <ac:chgData name="Cyril LACROIX" userId="d93e53ce-74ef-4373-a05e-ed12d7a8bb2f" providerId="ADAL" clId="{BEF6EA7E-84EE-4D98-9E56-3B5432B13F9C}" dt="2019-10-22T14:53:55.480" v="1146" actId="478"/>
          <ac:spMkLst>
            <pc:docMk/>
            <pc:sldMk cId="4062564414" sldId="350"/>
            <ac:spMk id="81" creationId="{BA977E35-5B72-4240-912C-DCD56AC37A9C}"/>
          </ac:spMkLst>
        </pc:spChg>
        <pc:spChg chg="add del mod">
          <ac:chgData name="Cyril LACROIX" userId="d93e53ce-74ef-4373-a05e-ed12d7a8bb2f" providerId="ADAL" clId="{BEF6EA7E-84EE-4D98-9E56-3B5432B13F9C}" dt="2019-10-22T14:47:52.025" v="1107" actId="478"/>
          <ac:spMkLst>
            <pc:docMk/>
            <pc:sldMk cId="4062564414" sldId="350"/>
            <ac:spMk id="82" creationId="{E76E2793-49D6-4AF9-98BF-4437B6B1423A}"/>
          </ac:spMkLst>
        </pc:spChg>
        <pc:spChg chg="add del mod">
          <ac:chgData name="Cyril LACROIX" userId="d93e53ce-74ef-4373-a05e-ed12d7a8bb2f" providerId="ADAL" clId="{BEF6EA7E-84EE-4D98-9E56-3B5432B13F9C}" dt="2019-10-22T14:53:02.821" v="1137" actId="478"/>
          <ac:spMkLst>
            <pc:docMk/>
            <pc:sldMk cId="4062564414" sldId="350"/>
            <ac:spMk id="83" creationId="{EA47CDB0-EB3C-45FB-9A61-D51785198331}"/>
          </ac:spMkLst>
        </pc:spChg>
        <pc:spChg chg="add del mod">
          <ac:chgData name="Cyril LACROIX" userId="d93e53ce-74ef-4373-a05e-ed12d7a8bb2f" providerId="ADAL" clId="{BEF6EA7E-84EE-4D98-9E56-3B5432B13F9C}" dt="2019-10-23T06:58:38.186" v="1244" actId="478"/>
          <ac:spMkLst>
            <pc:docMk/>
            <pc:sldMk cId="4062564414" sldId="350"/>
            <ac:spMk id="84" creationId="{91C71E2A-B371-4AD0-AA19-F47E5BC2918E}"/>
          </ac:spMkLst>
        </pc:spChg>
        <pc:spChg chg="add del mod">
          <ac:chgData name="Cyril LACROIX" userId="d93e53ce-74ef-4373-a05e-ed12d7a8bb2f" providerId="ADAL" clId="{BEF6EA7E-84EE-4D98-9E56-3B5432B13F9C}" dt="2019-10-22T14:51:57.163" v="1125" actId="478"/>
          <ac:spMkLst>
            <pc:docMk/>
            <pc:sldMk cId="4062564414" sldId="350"/>
            <ac:spMk id="85" creationId="{FB29EA8E-2490-42CD-9286-F4BA817CE926}"/>
          </ac:spMkLst>
        </pc:spChg>
        <pc:spChg chg="add del mod">
          <ac:chgData name="Cyril LACROIX" userId="d93e53ce-74ef-4373-a05e-ed12d7a8bb2f" providerId="ADAL" clId="{BEF6EA7E-84EE-4D98-9E56-3B5432B13F9C}" dt="2019-10-22T15:00:30.021" v="1199" actId="478"/>
          <ac:spMkLst>
            <pc:docMk/>
            <pc:sldMk cId="4062564414" sldId="350"/>
            <ac:spMk id="86" creationId="{4BFCCFE6-9F6B-4291-98E7-5949C21BA9A5}"/>
          </ac:spMkLst>
        </pc:spChg>
        <pc:spChg chg="add del mod">
          <ac:chgData name="Cyril LACROIX" userId="d93e53ce-74ef-4373-a05e-ed12d7a8bb2f" providerId="ADAL" clId="{BEF6EA7E-84EE-4D98-9E56-3B5432B13F9C}" dt="2019-10-22T14:53:55.001" v="1145" actId="478"/>
          <ac:spMkLst>
            <pc:docMk/>
            <pc:sldMk cId="4062564414" sldId="350"/>
            <ac:spMk id="87" creationId="{8E821FCF-B6D2-4D6B-B7F9-C3AB79BA0AB3}"/>
          </ac:spMkLst>
        </pc:spChg>
        <pc:spChg chg="add del mod">
          <ac:chgData name="Cyril LACROIX" userId="d93e53ce-74ef-4373-a05e-ed12d7a8bb2f" providerId="ADAL" clId="{BEF6EA7E-84EE-4D98-9E56-3B5432B13F9C}" dt="2019-10-22T14:47:52.025" v="1107" actId="478"/>
          <ac:spMkLst>
            <pc:docMk/>
            <pc:sldMk cId="4062564414" sldId="350"/>
            <ac:spMk id="88" creationId="{CC5B55FA-54B8-4D5D-B199-BB647B062763}"/>
          </ac:spMkLst>
        </pc:spChg>
        <pc:spChg chg="add del mod">
          <ac:chgData name="Cyril LACROIX" userId="d93e53ce-74ef-4373-a05e-ed12d7a8bb2f" providerId="ADAL" clId="{BEF6EA7E-84EE-4D98-9E56-3B5432B13F9C}" dt="2019-10-22T14:53:03.520" v="1138" actId="478"/>
          <ac:spMkLst>
            <pc:docMk/>
            <pc:sldMk cId="4062564414" sldId="350"/>
            <ac:spMk id="89" creationId="{920F064D-74E4-455A-9D57-7B61E0698645}"/>
          </ac:spMkLst>
        </pc:spChg>
        <pc:spChg chg="add del mod">
          <ac:chgData name="Cyril LACROIX" userId="d93e53ce-74ef-4373-a05e-ed12d7a8bb2f" providerId="ADAL" clId="{BEF6EA7E-84EE-4D98-9E56-3B5432B13F9C}" dt="2019-10-22T14:52:12.953" v="1132" actId="478"/>
          <ac:spMkLst>
            <pc:docMk/>
            <pc:sldMk cId="4062564414" sldId="350"/>
            <ac:spMk id="90" creationId="{14B24C39-024E-44E6-8FD0-EB9EFF31CE5B}"/>
          </ac:spMkLst>
        </pc:spChg>
        <pc:spChg chg="add del mod">
          <ac:chgData name="Cyril LACROIX" userId="d93e53ce-74ef-4373-a05e-ed12d7a8bb2f" providerId="ADAL" clId="{BEF6EA7E-84EE-4D98-9E56-3B5432B13F9C}" dt="2019-10-22T14:51:57.582" v="1126" actId="478"/>
          <ac:spMkLst>
            <pc:docMk/>
            <pc:sldMk cId="4062564414" sldId="350"/>
            <ac:spMk id="91" creationId="{F11E11A2-52F2-4EB8-A6AC-CC6AB2D4C641}"/>
          </ac:spMkLst>
        </pc:spChg>
        <pc:spChg chg="add del mod">
          <ac:chgData name="Cyril LACROIX" userId="d93e53ce-74ef-4373-a05e-ed12d7a8bb2f" providerId="ADAL" clId="{BEF6EA7E-84EE-4D98-9E56-3B5432B13F9C}" dt="2019-10-22T15:00:30.606" v="1200" actId="478"/>
          <ac:spMkLst>
            <pc:docMk/>
            <pc:sldMk cId="4062564414" sldId="350"/>
            <ac:spMk id="92" creationId="{68F81018-C58E-47A3-A0EB-A6D853FA00D8}"/>
          </ac:spMkLst>
        </pc:spChg>
        <pc:spChg chg="add del mod">
          <ac:chgData name="Cyril LACROIX" userId="d93e53ce-74ef-4373-a05e-ed12d7a8bb2f" providerId="ADAL" clId="{BEF6EA7E-84EE-4D98-9E56-3B5432B13F9C}" dt="2019-10-22T14:53:54.463" v="1144" actId="478"/>
          <ac:spMkLst>
            <pc:docMk/>
            <pc:sldMk cId="4062564414" sldId="350"/>
            <ac:spMk id="93" creationId="{65DCFB97-444F-4D43-827C-9C0DD21E2897}"/>
          </ac:spMkLst>
        </pc:spChg>
        <pc:spChg chg="add del mod">
          <ac:chgData name="Cyril LACROIX" userId="d93e53ce-74ef-4373-a05e-ed12d7a8bb2f" providerId="ADAL" clId="{BEF6EA7E-84EE-4D98-9E56-3B5432B13F9C}" dt="2019-10-22T14:47:58.595" v="1108" actId="478"/>
          <ac:spMkLst>
            <pc:docMk/>
            <pc:sldMk cId="4062564414" sldId="350"/>
            <ac:spMk id="94" creationId="{C98D861F-13B1-43DD-894D-2E54D5327E1C}"/>
          </ac:spMkLst>
        </pc:spChg>
        <pc:spChg chg="add del mod">
          <ac:chgData name="Cyril LACROIX" userId="d93e53ce-74ef-4373-a05e-ed12d7a8bb2f" providerId="ADAL" clId="{BEF6EA7E-84EE-4D98-9E56-3B5432B13F9C}" dt="2019-10-22T14:53:06.972" v="1140" actId="478"/>
          <ac:spMkLst>
            <pc:docMk/>
            <pc:sldMk cId="4062564414" sldId="350"/>
            <ac:spMk id="95" creationId="{B608014F-7252-43E6-836A-065A53DD3ACF}"/>
          </ac:spMkLst>
        </pc:spChg>
        <pc:spChg chg="add del mod">
          <ac:chgData name="Cyril LACROIX" userId="d93e53ce-74ef-4373-a05e-ed12d7a8bb2f" providerId="ADAL" clId="{BEF6EA7E-84EE-4D98-9E56-3B5432B13F9C}" dt="2019-10-22T14:52:13.603" v="1133" actId="478"/>
          <ac:spMkLst>
            <pc:docMk/>
            <pc:sldMk cId="4062564414" sldId="350"/>
            <ac:spMk id="96" creationId="{D269A03E-57E9-4070-8BFB-5FAEE151CA3B}"/>
          </ac:spMkLst>
        </pc:spChg>
        <pc:spChg chg="add del mod">
          <ac:chgData name="Cyril LACROIX" userId="d93e53ce-74ef-4373-a05e-ed12d7a8bb2f" providerId="ADAL" clId="{BEF6EA7E-84EE-4D98-9E56-3B5432B13F9C}" dt="2019-10-22T14:51:58.099" v="1127" actId="478"/>
          <ac:spMkLst>
            <pc:docMk/>
            <pc:sldMk cId="4062564414" sldId="350"/>
            <ac:spMk id="97" creationId="{20D96984-668D-41CB-9EEB-2B89654FC738}"/>
          </ac:spMkLst>
        </pc:spChg>
        <pc:spChg chg="add del mod">
          <ac:chgData name="Cyril LACROIX" userId="d93e53ce-74ef-4373-a05e-ed12d7a8bb2f" providerId="ADAL" clId="{BEF6EA7E-84EE-4D98-9E56-3B5432B13F9C}" dt="2019-10-22T15:00:31.724" v="1201" actId="478"/>
          <ac:spMkLst>
            <pc:docMk/>
            <pc:sldMk cId="4062564414" sldId="350"/>
            <ac:spMk id="98" creationId="{ECDBE31E-28CA-4993-8620-6CC6824FF0FA}"/>
          </ac:spMkLst>
        </pc:spChg>
        <pc:spChg chg="add del mod">
          <ac:chgData name="Cyril LACROIX" userId="d93e53ce-74ef-4373-a05e-ed12d7a8bb2f" providerId="ADAL" clId="{BEF6EA7E-84EE-4D98-9E56-3B5432B13F9C}" dt="2019-10-22T14:53:54.137" v="1143" actId="478"/>
          <ac:spMkLst>
            <pc:docMk/>
            <pc:sldMk cId="4062564414" sldId="350"/>
            <ac:spMk id="99" creationId="{3D118B56-9A9E-49B9-B8D9-26FFED4004CC}"/>
          </ac:spMkLst>
        </pc:spChg>
        <pc:spChg chg="add del mod">
          <ac:chgData name="Cyril LACROIX" userId="d93e53ce-74ef-4373-a05e-ed12d7a8bb2f" providerId="ADAL" clId="{BEF6EA7E-84EE-4D98-9E56-3B5432B13F9C}" dt="2019-10-22T14:47:58.595" v="1108" actId="478"/>
          <ac:spMkLst>
            <pc:docMk/>
            <pc:sldMk cId="4062564414" sldId="350"/>
            <ac:spMk id="100" creationId="{15DA4CB4-B74D-4039-AA09-153F78C45CB3}"/>
          </ac:spMkLst>
        </pc:spChg>
        <pc:spChg chg="add del mod">
          <ac:chgData name="Cyril LACROIX" userId="d93e53ce-74ef-4373-a05e-ed12d7a8bb2f" providerId="ADAL" clId="{BEF6EA7E-84EE-4D98-9E56-3B5432B13F9C}" dt="2019-10-23T06:57:50.698" v="1243" actId="478"/>
          <ac:spMkLst>
            <pc:docMk/>
            <pc:sldMk cId="4062564414" sldId="350"/>
            <ac:spMk id="101" creationId="{7BAC7537-5F16-4529-ADA0-39B7E96FE36F}"/>
          </ac:spMkLst>
        </pc:spChg>
        <pc:spChg chg="add del mod">
          <ac:chgData name="Cyril LACROIX" userId="d93e53ce-74ef-4373-a05e-ed12d7a8bb2f" providerId="ADAL" clId="{BEF6EA7E-84EE-4D98-9E56-3B5432B13F9C}" dt="2019-10-22T14:52:16.565" v="1134" actId="478"/>
          <ac:spMkLst>
            <pc:docMk/>
            <pc:sldMk cId="4062564414" sldId="350"/>
            <ac:spMk id="102" creationId="{7DDB3A85-A907-4302-98F4-B6500B5C6F6F}"/>
          </ac:spMkLst>
        </pc:spChg>
        <pc:spChg chg="add del mod">
          <ac:chgData name="Cyril LACROIX" userId="d93e53ce-74ef-4373-a05e-ed12d7a8bb2f" providerId="ADAL" clId="{BEF6EA7E-84EE-4D98-9E56-3B5432B13F9C}" dt="2019-10-22T14:51:58.636" v="1128" actId="478"/>
          <ac:spMkLst>
            <pc:docMk/>
            <pc:sldMk cId="4062564414" sldId="350"/>
            <ac:spMk id="103" creationId="{072B28D8-2751-4AEC-862E-54945B031272}"/>
          </ac:spMkLst>
        </pc:spChg>
        <pc:spChg chg="add del mod">
          <ac:chgData name="Cyril LACROIX" userId="d93e53ce-74ef-4373-a05e-ed12d7a8bb2f" providerId="ADAL" clId="{BEF6EA7E-84EE-4D98-9E56-3B5432B13F9C}" dt="2019-10-22T15:00:32.078" v="1202" actId="478"/>
          <ac:spMkLst>
            <pc:docMk/>
            <pc:sldMk cId="4062564414" sldId="350"/>
            <ac:spMk id="104" creationId="{4A67796F-E251-46D6-9880-77E7A9C3650F}"/>
          </ac:spMkLst>
        </pc:spChg>
        <pc:spChg chg="add mod">
          <ac:chgData name="Cyril LACROIX" userId="d93e53ce-74ef-4373-a05e-ed12d7a8bb2f" providerId="ADAL" clId="{BEF6EA7E-84EE-4D98-9E56-3B5432B13F9C}" dt="2019-10-23T07:06:14.633" v="1364" actId="1035"/>
          <ac:spMkLst>
            <pc:docMk/>
            <pc:sldMk cId="4062564414" sldId="350"/>
            <ac:spMk id="105" creationId="{CD7C3375-B296-43D6-956D-BA00B87BCF74}"/>
          </ac:spMkLst>
        </pc:spChg>
        <pc:spChg chg="add del mod">
          <ac:chgData name="Cyril LACROIX" userId="d93e53ce-74ef-4373-a05e-ed12d7a8bb2f" providerId="ADAL" clId="{BEF6EA7E-84EE-4D98-9E56-3B5432B13F9C}" dt="2019-10-22T14:47:58.595" v="1108" actId="478"/>
          <ac:spMkLst>
            <pc:docMk/>
            <pc:sldMk cId="4062564414" sldId="350"/>
            <ac:spMk id="106" creationId="{02048CE0-E601-4646-ABA5-97470F537883}"/>
          </ac:spMkLst>
        </pc:spChg>
        <pc:spChg chg="add mod">
          <ac:chgData name="Cyril LACROIX" userId="d93e53ce-74ef-4373-a05e-ed12d7a8bb2f" providerId="ADAL" clId="{BEF6EA7E-84EE-4D98-9E56-3B5432B13F9C}" dt="2019-10-22T15:07:17.122" v="1217" actId="207"/>
          <ac:spMkLst>
            <pc:docMk/>
            <pc:sldMk cId="4062564414" sldId="350"/>
            <ac:spMk id="107" creationId="{E7923D5A-2ACD-4369-9CD9-6D1B28A104B9}"/>
          </ac:spMkLst>
        </pc:spChg>
        <pc:spChg chg="add del mod">
          <ac:chgData name="Cyril LACROIX" userId="d93e53ce-74ef-4373-a05e-ed12d7a8bb2f" providerId="ADAL" clId="{BEF6EA7E-84EE-4D98-9E56-3B5432B13F9C}" dt="2019-10-22T14:52:16.963" v="1135" actId="478"/>
          <ac:spMkLst>
            <pc:docMk/>
            <pc:sldMk cId="4062564414" sldId="350"/>
            <ac:spMk id="108" creationId="{86FDB111-AD26-4752-BC06-1423A4930B3B}"/>
          </ac:spMkLst>
        </pc:spChg>
        <pc:spChg chg="add del mod">
          <ac:chgData name="Cyril LACROIX" userId="d93e53ce-74ef-4373-a05e-ed12d7a8bb2f" providerId="ADAL" clId="{BEF6EA7E-84EE-4D98-9E56-3B5432B13F9C}" dt="2019-10-22T14:51:59.221" v="1129" actId="478"/>
          <ac:spMkLst>
            <pc:docMk/>
            <pc:sldMk cId="4062564414" sldId="350"/>
            <ac:spMk id="109" creationId="{3DEDC6E1-8EAB-477B-B81E-3891E07A0129}"/>
          </ac:spMkLst>
        </pc:spChg>
        <pc:spChg chg="add del mod">
          <ac:chgData name="Cyril LACROIX" userId="d93e53ce-74ef-4373-a05e-ed12d7a8bb2f" providerId="ADAL" clId="{BEF6EA7E-84EE-4D98-9E56-3B5432B13F9C}" dt="2019-10-22T15:00:32.666" v="1203" actId="478"/>
          <ac:spMkLst>
            <pc:docMk/>
            <pc:sldMk cId="4062564414" sldId="350"/>
            <ac:spMk id="110" creationId="{52CA3CE5-E945-4A2F-9D2E-19902607B01F}"/>
          </ac:spMkLst>
        </pc:spChg>
        <pc:spChg chg="add del mod">
          <ac:chgData name="Cyril LACROIX" userId="d93e53ce-74ef-4373-a05e-ed12d7a8bb2f" providerId="ADAL" clId="{BEF6EA7E-84EE-4D98-9E56-3B5432B13F9C}" dt="2019-10-22T14:53:53.151" v="1142" actId="478"/>
          <ac:spMkLst>
            <pc:docMk/>
            <pc:sldMk cId="4062564414" sldId="350"/>
            <ac:spMk id="111" creationId="{B09E6604-A424-4060-AB92-4CC9D55DBAC1}"/>
          </ac:spMkLst>
        </pc:spChg>
        <pc:spChg chg="add del mod">
          <ac:chgData name="Cyril LACROIX" userId="d93e53ce-74ef-4373-a05e-ed12d7a8bb2f" providerId="ADAL" clId="{BEF6EA7E-84EE-4D98-9E56-3B5432B13F9C}" dt="2019-10-22T14:47:58.595" v="1108" actId="478"/>
          <ac:spMkLst>
            <pc:docMk/>
            <pc:sldMk cId="4062564414" sldId="350"/>
            <ac:spMk id="112" creationId="{46DAADED-FAEB-4981-B8C2-145AE790D219}"/>
          </ac:spMkLst>
        </pc:spChg>
        <pc:spChg chg="add del mod">
          <ac:chgData name="Cyril LACROIX" userId="d93e53ce-74ef-4373-a05e-ed12d7a8bb2f" providerId="ADAL" clId="{BEF6EA7E-84EE-4D98-9E56-3B5432B13F9C}" dt="2019-10-22T14:53:06.427" v="1139" actId="478"/>
          <ac:spMkLst>
            <pc:docMk/>
            <pc:sldMk cId="4062564414" sldId="350"/>
            <ac:spMk id="113" creationId="{C3CAE1E2-2F6B-40A2-8EB2-2267DD9B52D2}"/>
          </ac:spMkLst>
        </pc:spChg>
        <pc:spChg chg="add del mod">
          <ac:chgData name="Cyril LACROIX" userId="d93e53ce-74ef-4373-a05e-ed12d7a8bb2f" providerId="ADAL" clId="{BEF6EA7E-84EE-4D98-9E56-3B5432B13F9C}" dt="2019-10-23T06:58:38.537" v="1245" actId="478"/>
          <ac:spMkLst>
            <pc:docMk/>
            <pc:sldMk cId="4062564414" sldId="350"/>
            <ac:spMk id="114" creationId="{976FEAC9-FFE8-419F-8786-406335B3A109}"/>
          </ac:spMkLst>
        </pc:spChg>
        <pc:spChg chg="add del mod">
          <ac:chgData name="Cyril LACROIX" userId="d93e53ce-74ef-4373-a05e-ed12d7a8bb2f" providerId="ADAL" clId="{BEF6EA7E-84EE-4D98-9E56-3B5432B13F9C}" dt="2019-10-22T14:52:00.884" v="1130" actId="478"/>
          <ac:spMkLst>
            <pc:docMk/>
            <pc:sldMk cId="4062564414" sldId="350"/>
            <ac:spMk id="115" creationId="{97B60149-7104-4BC3-8D3B-18E4272788A8}"/>
          </ac:spMkLst>
        </pc:spChg>
        <pc:spChg chg="add del mod">
          <ac:chgData name="Cyril LACROIX" userId="d93e53ce-74ef-4373-a05e-ed12d7a8bb2f" providerId="ADAL" clId="{BEF6EA7E-84EE-4D98-9E56-3B5432B13F9C}" dt="2019-10-22T15:00:33.215" v="1204" actId="478"/>
          <ac:spMkLst>
            <pc:docMk/>
            <pc:sldMk cId="4062564414" sldId="350"/>
            <ac:spMk id="116" creationId="{2322AAEE-49DA-442F-8121-E3E62BF8D4B6}"/>
          </ac:spMkLst>
        </pc:spChg>
        <pc:spChg chg="add del mod">
          <ac:chgData name="Cyril LACROIX" userId="d93e53ce-74ef-4373-a05e-ed12d7a8bb2f" providerId="ADAL" clId="{BEF6EA7E-84EE-4D98-9E56-3B5432B13F9C}" dt="2019-10-22T14:56:08.879" v="1167" actId="478"/>
          <ac:spMkLst>
            <pc:docMk/>
            <pc:sldMk cId="4062564414" sldId="350"/>
            <ac:spMk id="122" creationId="{1502BECC-A46D-4DFE-AB4B-6C04B1433664}"/>
          </ac:spMkLst>
        </pc:spChg>
        <pc:spChg chg="add del mod">
          <ac:chgData name="Cyril LACROIX" userId="d93e53ce-74ef-4373-a05e-ed12d7a8bb2f" providerId="ADAL" clId="{BEF6EA7E-84EE-4D98-9E56-3B5432B13F9C}" dt="2019-10-22T14:56:31.249" v="1172" actId="478"/>
          <ac:spMkLst>
            <pc:docMk/>
            <pc:sldMk cId="4062564414" sldId="350"/>
            <ac:spMk id="123" creationId="{D9DA7A34-A539-41D5-94EE-F912D2C110EC}"/>
          </ac:spMkLst>
        </pc:spChg>
        <pc:spChg chg="add del mod">
          <ac:chgData name="Cyril LACROIX" userId="d93e53ce-74ef-4373-a05e-ed12d7a8bb2f" providerId="ADAL" clId="{BEF6EA7E-84EE-4D98-9E56-3B5432B13F9C}" dt="2019-10-22T14:56:45.976" v="1177" actId="478"/>
          <ac:spMkLst>
            <pc:docMk/>
            <pc:sldMk cId="4062564414" sldId="350"/>
            <ac:spMk id="124" creationId="{3DFF6D69-6922-4743-89B8-39FFD30C7B5D}"/>
          </ac:spMkLst>
        </pc:spChg>
        <pc:spChg chg="add del mod">
          <ac:chgData name="Cyril LACROIX" userId="d93e53ce-74ef-4373-a05e-ed12d7a8bb2f" providerId="ADAL" clId="{BEF6EA7E-84EE-4D98-9E56-3B5432B13F9C}" dt="2019-10-22T15:05:07.630" v="1213" actId="478"/>
          <ac:spMkLst>
            <pc:docMk/>
            <pc:sldMk cId="4062564414" sldId="350"/>
            <ac:spMk id="136" creationId="{4C27A36C-C158-4968-9611-1691E09685AC}"/>
          </ac:spMkLst>
        </pc:spChg>
        <pc:spChg chg="add del mod">
          <ac:chgData name="Cyril LACROIX" userId="d93e53ce-74ef-4373-a05e-ed12d7a8bb2f" providerId="ADAL" clId="{BEF6EA7E-84EE-4D98-9E56-3B5432B13F9C}" dt="2019-10-23T06:59:01.400" v="1248" actId="478"/>
          <ac:spMkLst>
            <pc:docMk/>
            <pc:sldMk cId="4062564414" sldId="350"/>
            <ac:spMk id="139" creationId="{04D39812-A7FA-4F25-8DCA-1D8663FFA339}"/>
          </ac:spMkLst>
        </pc:spChg>
        <pc:spChg chg="add mod">
          <ac:chgData name="Cyril LACROIX" userId="d93e53ce-74ef-4373-a05e-ed12d7a8bb2f" providerId="ADAL" clId="{BEF6EA7E-84EE-4D98-9E56-3B5432B13F9C}" dt="2019-10-22T15:08:48.841" v="1239" actId="207"/>
          <ac:spMkLst>
            <pc:docMk/>
            <pc:sldMk cId="4062564414" sldId="350"/>
            <ac:spMk id="140" creationId="{BB6E3587-C8A3-496A-AD28-DC94E203D202}"/>
          </ac:spMkLst>
        </pc:spChg>
        <pc:spChg chg="add del mod">
          <ac:chgData name="Cyril LACROIX" userId="d93e53ce-74ef-4373-a05e-ed12d7a8bb2f" providerId="ADAL" clId="{BEF6EA7E-84EE-4D98-9E56-3B5432B13F9C}" dt="2019-10-22T15:08:43.456" v="1238" actId="478"/>
          <ac:spMkLst>
            <pc:docMk/>
            <pc:sldMk cId="4062564414" sldId="350"/>
            <ac:spMk id="141" creationId="{35DFBD9F-E93A-46F7-BE3C-C9D95D6F56B2}"/>
          </ac:spMkLst>
        </pc:spChg>
        <pc:spChg chg="add del mod">
          <ac:chgData name="Cyril LACROIX" userId="d93e53ce-74ef-4373-a05e-ed12d7a8bb2f" providerId="ADAL" clId="{BEF6EA7E-84EE-4D98-9E56-3B5432B13F9C}" dt="2019-10-22T15:08:36.235" v="1236" actId="478"/>
          <ac:spMkLst>
            <pc:docMk/>
            <pc:sldMk cId="4062564414" sldId="350"/>
            <ac:spMk id="142" creationId="{C38CA04E-1BDD-43A4-BCC4-3121AA585318}"/>
          </ac:spMkLst>
        </pc:spChg>
        <pc:spChg chg="add mod">
          <ac:chgData name="Cyril LACROIX" userId="d93e53ce-74ef-4373-a05e-ed12d7a8bb2f" providerId="ADAL" clId="{BEF6EA7E-84EE-4D98-9E56-3B5432B13F9C}" dt="2019-10-22T15:08:48.841" v="1239" actId="207"/>
          <ac:spMkLst>
            <pc:docMk/>
            <pc:sldMk cId="4062564414" sldId="350"/>
            <ac:spMk id="143" creationId="{FBDAC990-4CC7-4581-8AF4-9ABC96598FFD}"/>
          </ac:spMkLst>
        </pc:spChg>
        <pc:cxnChg chg="add mod ord">
          <ac:chgData name="Cyril LACROIX" userId="d93e53ce-74ef-4373-a05e-ed12d7a8bb2f" providerId="ADAL" clId="{BEF6EA7E-84EE-4D98-9E56-3B5432B13F9C}" dt="2019-10-23T07:07:41.894" v="1375" actId="692"/>
          <ac:cxnSpMkLst>
            <pc:docMk/>
            <pc:sldMk cId="4062564414" sldId="350"/>
            <ac:cxnSpMk id="118" creationId="{3F5CA1A1-2F23-4A33-AC59-397FBAEA950E}"/>
          </ac:cxnSpMkLst>
        </pc:cxnChg>
        <pc:cxnChg chg="add mod">
          <ac:chgData name="Cyril LACROIX" userId="d93e53ce-74ef-4373-a05e-ed12d7a8bb2f" providerId="ADAL" clId="{BEF6EA7E-84EE-4D98-9E56-3B5432B13F9C}" dt="2019-10-25T12:51:37.773" v="2456" actId="692"/>
          <ac:cxnSpMkLst>
            <pc:docMk/>
            <pc:sldMk cId="4062564414" sldId="350"/>
            <ac:cxnSpMk id="121" creationId="{82A50D83-ACF0-45E3-8516-1904794968A6}"/>
          </ac:cxnSpMkLst>
        </pc:cxnChg>
        <pc:cxnChg chg="add del mod">
          <ac:chgData name="Cyril LACROIX" userId="d93e53ce-74ef-4373-a05e-ed12d7a8bb2f" providerId="ADAL" clId="{BEF6EA7E-84EE-4D98-9E56-3B5432B13F9C}" dt="2019-10-22T14:59:38.041" v="1194" actId="478"/>
          <ac:cxnSpMkLst>
            <pc:docMk/>
            <pc:sldMk cId="4062564414" sldId="350"/>
            <ac:cxnSpMk id="126" creationId="{928D83AB-26D9-452E-A7C2-04A8B00D75EC}"/>
          </ac:cxnSpMkLst>
        </pc:cxnChg>
        <pc:cxnChg chg="add del mod ord">
          <ac:chgData name="Cyril LACROIX" userId="d93e53ce-74ef-4373-a05e-ed12d7a8bb2f" providerId="ADAL" clId="{BEF6EA7E-84EE-4D98-9E56-3B5432B13F9C}" dt="2019-10-23T07:08:36.739" v="1396" actId="478"/>
          <ac:cxnSpMkLst>
            <pc:docMk/>
            <pc:sldMk cId="4062564414" sldId="350"/>
            <ac:cxnSpMk id="128" creationId="{D07AB325-D7F4-4968-8789-9D59C03FA4F2}"/>
          </ac:cxnSpMkLst>
        </pc:cxnChg>
        <pc:cxnChg chg="add del mod">
          <ac:chgData name="Cyril LACROIX" userId="d93e53ce-74ef-4373-a05e-ed12d7a8bb2f" providerId="ADAL" clId="{BEF6EA7E-84EE-4D98-9E56-3B5432B13F9C}" dt="2019-10-22T14:59:37.137" v="1193" actId="478"/>
          <ac:cxnSpMkLst>
            <pc:docMk/>
            <pc:sldMk cId="4062564414" sldId="350"/>
            <ac:cxnSpMk id="133" creationId="{5ADE884D-D4C5-4FBA-9AD3-445A0DD06555}"/>
          </ac:cxnSpMkLst>
        </pc:cxnChg>
        <pc:cxnChg chg="add del mod">
          <ac:chgData name="Cyril LACROIX" userId="d93e53ce-74ef-4373-a05e-ed12d7a8bb2f" providerId="ADAL" clId="{BEF6EA7E-84EE-4D98-9E56-3B5432B13F9C}" dt="2019-10-22T14:59:36.527" v="1192" actId="478"/>
          <ac:cxnSpMkLst>
            <pc:docMk/>
            <pc:sldMk cId="4062564414" sldId="350"/>
            <ac:cxnSpMk id="135" creationId="{7C2EE671-4F2E-4FE6-879B-C115B592D517}"/>
          </ac:cxnSpMkLst>
        </pc:cxnChg>
        <pc:cxnChg chg="add mod">
          <ac:chgData name="Cyril LACROIX" userId="d93e53ce-74ef-4373-a05e-ed12d7a8bb2f" providerId="ADAL" clId="{BEF6EA7E-84EE-4D98-9E56-3B5432B13F9C}" dt="2019-10-23T07:07:50.481" v="1376" actId="692"/>
          <ac:cxnSpMkLst>
            <pc:docMk/>
            <pc:sldMk cId="4062564414" sldId="350"/>
            <ac:cxnSpMk id="147" creationId="{C4CAC50E-14EE-4111-A743-891CC966DEC8}"/>
          </ac:cxnSpMkLst>
        </pc:cxnChg>
        <pc:cxnChg chg="add mod">
          <ac:chgData name="Cyril LACROIX" userId="d93e53ce-74ef-4373-a05e-ed12d7a8bb2f" providerId="ADAL" clId="{BEF6EA7E-84EE-4D98-9E56-3B5432B13F9C}" dt="2019-10-23T07:06:59.115" v="1368" actId="692"/>
          <ac:cxnSpMkLst>
            <pc:docMk/>
            <pc:sldMk cId="4062564414" sldId="350"/>
            <ac:cxnSpMk id="149" creationId="{566951A6-B758-4703-8ECB-0111769DB5EA}"/>
          </ac:cxnSpMkLst>
        </pc:cxnChg>
        <pc:cxnChg chg="add mod">
          <ac:chgData name="Cyril LACROIX" userId="d93e53ce-74ef-4373-a05e-ed12d7a8bb2f" providerId="ADAL" clId="{BEF6EA7E-84EE-4D98-9E56-3B5432B13F9C}" dt="2019-10-25T12:51:30.812" v="2455" actId="14100"/>
          <ac:cxnSpMkLst>
            <pc:docMk/>
            <pc:sldMk cId="4062564414" sldId="350"/>
            <ac:cxnSpMk id="151" creationId="{3EAC9318-8F11-40EF-A9FB-00E690E0ED14}"/>
          </ac:cxnSpMkLst>
        </pc:cxnChg>
        <pc:cxnChg chg="add mod">
          <ac:chgData name="Cyril LACROIX" userId="d93e53ce-74ef-4373-a05e-ed12d7a8bb2f" providerId="ADAL" clId="{BEF6EA7E-84EE-4D98-9E56-3B5432B13F9C}" dt="2019-10-23T07:06:59.115" v="1368" actId="692"/>
          <ac:cxnSpMkLst>
            <pc:docMk/>
            <pc:sldMk cId="4062564414" sldId="350"/>
            <ac:cxnSpMk id="154" creationId="{2E19A79A-BE47-44AC-94C7-247B679FC337}"/>
          </ac:cxnSpMkLst>
        </pc:cxnChg>
        <pc:cxnChg chg="add mod ord">
          <ac:chgData name="Cyril LACROIX" userId="d93e53ce-74ef-4373-a05e-ed12d7a8bb2f" providerId="ADAL" clId="{BEF6EA7E-84EE-4D98-9E56-3B5432B13F9C}" dt="2019-10-23T07:08:05.450" v="1379" actId="692"/>
          <ac:cxnSpMkLst>
            <pc:docMk/>
            <pc:sldMk cId="4062564414" sldId="350"/>
            <ac:cxnSpMk id="156" creationId="{A37A094C-A349-4B9F-99B4-0C7CC0219B48}"/>
          </ac:cxnSpMkLst>
        </pc:cxnChg>
        <pc:cxnChg chg="add mod">
          <ac:chgData name="Cyril LACROIX" userId="d93e53ce-74ef-4373-a05e-ed12d7a8bb2f" providerId="ADAL" clId="{BEF6EA7E-84EE-4D98-9E56-3B5432B13F9C}" dt="2019-10-23T07:06:59.115" v="1368" actId="692"/>
          <ac:cxnSpMkLst>
            <pc:docMk/>
            <pc:sldMk cId="4062564414" sldId="350"/>
            <ac:cxnSpMk id="158" creationId="{D371570C-C5C1-4B04-B238-59BEA48D3DC0}"/>
          </ac:cxnSpMkLst>
        </pc:cxnChg>
        <pc:cxnChg chg="add mod">
          <ac:chgData name="Cyril LACROIX" userId="d93e53ce-74ef-4373-a05e-ed12d7a8bb2f" providerId="ADAL" clId="{BEF6EA7E-84EE-4D98-9E56-3B5432B13F9C}" dt="2019-10-23T07:07:57.550" v="1377" actId="692"/>
          <ac:cxnSpMkLst>
            <pc:docMk/>
            <pc:sldMk cId="4062564414" sldId="350"/>
            <ac:cxnSpMk id="160" creationId="{32A84AF8-6E7A-4638-A233-3C4A7E4ED6DE}"/>
          </ac:cxnSpMkLst>
        </pc:cxnChg>
        <pc:cxnChg chg="add mod">
          <ac:chgData name="Cyril LACROIX" userId="d93e53ce-74ef-4373-a05e-ed12d7a8bb2f" providerId="ADAL" clId="{BEF6EA7E-84EE-4D98-9E56-3B5432B13F9C}" dt="2019-10-23T07:02:28.545" v="1323" actId="1037"/>
          <ac:cxnSpMkLst>
            <pc:docMk/>
            <pc:sldMk cId="4062564414" sldId="350"/>
            <ac:cxnSpMk id="162" creationId="{300C91D4-FB1F-4CA3-9FDF-2B019DD74070}"/>
          </ac:cxnSpMkLst>
        </pc:cxnChg>
        <pc:cxnChg chg="add mod">
          <ac:chgData name="Cyril LACROIX" userId="d93e53ce-74ef-4373-a05e-ed12d7a8bb2f" providerId="ADAL" clId="{BEF6EA7E-84EE-4D98-9E56-3B5432B13F9C}" dt="2019-10-23T07:07:50.481" v="1376" actId="692"/>
          <ac:cxnSpMkLst>
            <pc:docMk/>
            <pc:sldMk cId="4062564414" sldId="350"/>
            <ac:cxnSpMk id="164" creationId="{E94ED6F6-BB43-43AC-8965-72B126CF1E5C}"/>
          </ac:cxnSpMkLst>
        </pc:cxnChg>
        <pc:cxnChg chg="add mod">
          <ac:chgData name="Cyril LACROIX" userId="d93e53ce-74ef-4373-a05e-ed12d7a8bb2f" providerId="ADAL" clId="{BEF6EA7E-84EE-4D98-9E56-3B5432B13F9C}" dt="2019-10-25T12:51:16.210" v="2453" actId="14100"/>
          <ac:cxnSpMkLst>
            <pc:docMk/>
            <pc:sldMk cId="4062564414" sldId="350"/>
            <ac:cxnSpMk id="167" creationId="{F005F1BA-71D7-43B8-8229-5AEEEBF56D19}"/>
          </ac:cxnSpMkLst>
        </pc:cxnChg>
        <pc:cxnChg chg="add mod">
          <ac:chgData name="Cyril LACROIX" userId="d93e53ce-74ef-4373-a05e-ed12d7a8bb2f" providerId="ADAL" clId="{BEF6EA7E-84EE-4D98-9E56-3B5432B13F9C}" dt="2019-10-25T12:51:46.228" v="2457" actId="14100"/>
          <ac:cxnSpMkLst>
            <pc:docMk/>
            <pc:sldMk cId="4062564414" sldId="350"/>
            <ac:cxnSpMk id="175" creationId="{ED31E4A8-AE07-4900-96F5-289BDD61EDE4}"/>
          </ac:cxnSpMkLst>
        </pc:cxnChg>
        <pc:cxnChg chg="add mod">
          <ac:chgData name="Cyril LACROIX" userId="d93e53ce-74ef-4373-a05e-ed12d7a8bb2f" providerId="ADAL" clId="{BEF6EA7E-84EE-4D98-9E56-3B5432B13F9C}" dt="2019-10-25T12:51:23.097" v="2454" actId="14100"/>
          <ac:cxnSpMkLst>
            <pc:docMk/>
            <pc:sldMk cId="4062564414" sldId="350"/>
            <ac:cxnSpMk id="177" creationId="{01252DE4-C89C-4060-8461-E87DDC45B517}"/>
          </ac:cxnSpMkLst>
        </pc:cxnChg>
        <pc:cxnChg chg="add mod ord">
          <ac:chgData name="Cyril LACROIX" userId="d93e53ce-74ef-4373-a05e-ed12d7a8bb2f" providerId="ADAL" clId="{BEF6EA7E-84EE-4D98-9E56-3B5432B13F9C}" dt="2019-10-23T07:05:49.993" v="1363" actId="692"/>
          <ac:cxnSpMkLst>
            <pc:docMk/>
            <pc:sldMk cId="4062564414" sldId="350"/>
            <ac:cxnSpMk id="182" creationId="{7905C0BF-7EE7-4EFC-8642-C01960FF596B}"/>
          </ac:cxnSpMkLst>
        </pc:cxnChg>
        <pc:cxnChg chg="add mod ord">
          <ac:chgData name="Cyril LACROIX" userId="d93e53ce-74ef-4373-a05e-ed12d7a8bb2f" providerId="ADAL" clId="{BEF6EA7E-84EE-4D98-9E56-3B5432B13F9C}" dt="2019-10-23T07:06:28.087" v="1365" actId="1076"/>
          <ac:cxnSpMkLst>
            <pc:docMk/>
            <pc:sldMk cId="4062564414" sldId="350"/>
            <ac:cxnSpMk id="183" creationId="{6E980D3C-85C4-4F19-B81B-A1543A95B537}"/>
          </ac:cxnSpMkLst>
        </pc:cxnChg>
        <pc:cxnChg chg="add mod ord">
          <ac:chgData name="Cyril LACROIX" userId="d93e53ce-74ef-4373-a05e-ed12d7a8bb2f" providerId="ADAL" clId="{BEF6EA7E-84EE-4D98-9E56-3B5432B13F9C}" dt="2019-10-23T07:05:49.993" v="1363" actId="692"/>
          <ac:cxnSpMkLst>
            <pc:docMk/>
            <pc:sldMk cId="4062564414" sldId="350"/>
            <ac:cxnSpMk id="184" creationId="{7CDE44BB-C286-4BDB-8B2F-F287798901C6}"/>
          </ac:cxnSpMkLst>
        </pc:cxnChg>
        <pc:cxnChg chg="add del">
          <ac:chgData name="Cyril LACROIX" userId="d93e53ce-74ef-4373-a05e-ed12d7a8bb2f" providerId="ADAL" clId="{BEF6EA7E-84EE-4D98-9E56-3B5432B13F9C}" dt="2019-10-23T07:04:09.785" v="1349" actId="478"/>
          <ac:cxnSpMkLst>
            <pc:docMk/>
            <pc:sldMk cId="4062564414" sldId="350"/>
            <ac:cxnSpMk id="185" creationId="{D7250198-DD3A-41E4-904B-81B578756DFE}"/>
          </ac:cxnSpMkLst>
        </pc:cxnChg>
        <pc:cxnChg chg="add mod ord">
          <ac:chgData name="Cyril LACROIX" userId="d93e53ce-74ef-4373-a05e-ed12d7a8bb2f" providerId="ADAL" clId="{BEF6EA7E-84EE-4D98-9E56-3B5432B13F9C}" dt="2019-10-23T07:05:49.993" v="1363" actId="692"/>
          <ac:cxnSpMkLst>
            <pc:docMk/>
            <pc:sldMk cId="4062564414" sldId="350"/>
            <ac:cxnSpMk id="186" creationId="{8E36D389-05BA-46AD-AED9-92EE130521DD}"/>
          </ac:cxnSpMkLst>
        </pc:cxnChg>
        <pc:cxnChg chg="add mod ord">
          <ac:chgData name="Cyril LACROIX" userId="d93e53ce-74ef-4373-a05e-ed12d7a8bb2f" providerId="ADAL" clId="{BEF6EA7E-84EE-4D98-9E56-3B5432B13F9C}" dt="2019-10-23T07:05:49.993" v="1363" actId="692"/>
          <ac:cxnSpMkLst>
            <pc:docMk/>
            <pc:sldMk cId="4062564414" sldId="350"/>
            <ac:cxnSpMk id="187" creationId="{90D17725-9DAB-4072-ABCF-8307CCF25A4C}"/>
          </ac:cxnSpMkLst>
        </pc:cxnChg>
        <pc:cxnChg chg="add mod ord">
          <ac:chgData name="Cyril LACROIX" userId="d93e53ce-74ef-4373-a05e-ed12d7a8bb2f" providerId="ADAL" clId="{BEF6EA7E-84EE-4D98-9E56-3B5432B13F9C}" dt="2019-10-23T07:05:49.993" v="1363" actId="692"/>
          <ac:cxnSpMkLst>
            <pc:docMk/>
            <pc:sldMk cId="4062564414" sldId="350"/>
            <ac:cxnSpMk id="188" creationId="{C6002ECC-9BB8-4C2C-8346-7DA719229388}"/>
          </ac:cxnSpMkLst>
        </pc:cxnChg>
        <pc:cxnChg chg="add mod">
          <ac:chgData name="Cyril LACROIX" userId="d93e53ce-74ef-4373-a05e-ed12d7a8bb2f" providerId="ADAL" clId="{BEF6EA7E-84EE-4D98-9E56-3B5432B13F9C}" dt="2019-10-23T07:07:41.894" v="1375" actId="692"/>
          <ac:cxnSpMkLst>
            <pc:docMk/>
            <pc:sldMk cId="4062564414" sldId="350"/>
            <ac:cxnSpMk id="190" creationId="{36DCA2B4-30BD-40B3-B354-EA398D2103A9}"/>
          </ac:cxnSpMkLst>
        </pc:cxnChg>
        <pc:cxnChg chg="add mod">
          <ac:chgData name="Cyril LACROIX" userId="d93e53ce-74ef-4373-a05e-ed12d7a8bb2f" providerId="ADAL" clId="{BEF6EA7E-84EE-4D98-9E56-3B5432B13F9C}" dt="2019-10-23T07:08:12.704" v="1383" actId="14100"/>
          <ac:cxnSpMkLst>
            <pc:docMk/>
            <pc:sldMk cId="4062564414" sldId="350"/>
            <ac:cxnSpMk id="194" creationId="{EAD1FB5B-70A2-49E8-B094-7C203A63F895}"/>
          </ac:cxnSpMkLst>
        </pc:cxnChg>
        <pc:cxnChg chg="add mod">
          <ac:chgData name="Cyril LACROIX" userId="d93e53ce-74ef-4373-a05e-ed12d7a8bb2f" providerId="ADAL" clId="{BEF6EA7E-84EE-4D98-9E56-3B5432B13F9C}" dt="2019-10-23T07:08:17.046" v="1386" actId="14100"/>
          <ac:cxnSpMkLst>
            <pc:docMk/>
            <pc:sldMk cId="4062564414" sldId="350"/>
            <ac:cxnSpMk id="197" creationId="{C0C11F52-08EE-4554-A675-23D34BB1DBD4}"/>
          </ac:cxnSpMkLst>
        </pc:cxnChg>
        <pc:cxnChg chg="add mod">
          <ac:chgData name="Cyril LACROIX" userId="d93e53ce-74ef-4373-a05e-ed12d7a8bb2f" providerId="ADAL" clId="{BEF6EA7E-84EE-4D98-9E56-3B5432B13F9C}" dt="2019-10-23T07:08:28.650" v="1392" actId="14100"/>
          <ac:cxnSpMkLst>
            <pc:docMk/>
            <pc:sldMk cId="4062564414" sldId="350"/>
            <ac:cxnSpMk id="200" creationId="{F96FD035-497F-42D4-8F2B-577A60CA2DEF}"/>
          </ac:cxnSpMkLst>
        </pc:cxnChg>
        <pc:cxnChg chg="add mod">
          <ac:chgData name="Cyril LACROIX" userId="d93e53ce-74ef-4373-a05e-ed12d7a8bb2f" providerId="ADAL" clId="{BEF6EA7E-84EE-4D98-9E56-3B5432B13F9C}" dt="2019-10-23T07:08:34.313" v="1395" actId="14100"/>
          <ac:cxnSpMkLst>
            <pc:docMk/>
            <pc:sldMk cId="4062564414" sldId="350"/>
            <ac:cxnSpMk id="204" creationId="{586F4E6B-CA56-464A-B373-8398AACE486F}"/>
          </ac:cxnSpMkLst>
        </pc:cxnChg>
        <pc:cxnChg chg="add mod">
          <ac:chgData name="Cyril LACROIX" userId="d93e53ce-74ef-4373-a05e-ed12d7a8bb2f" providerId="ADAL" clId="{BEF6EA7E-84EE-4D98-9E56-3B5432B13F9C}" dt="2019-10-23T07:08:42.439" v="1399" actId="14100"/>
          <ac:cxnSpMkLst>
            <pc:docMk/>
            <pc:sldMk cId="4062564414" sldId="350"/>
            <ac:cxnSpMk id="207" creationId="{5398BAF4-A61F-4416-ABF3-DF1FED9E22C9}"/>
          </ac:cxnSpMkLst>
        </pc:cxnChg>
        <pc:cxnChg chg="add mod">
          <ac:chgData name="Cyril LACROIX" userId="d93e53ce-74ef-4373-a05e-ed12d7a8bb2f" providerId="ADAL" clId="{BEF6EA7E-84EE-4D98-9E56-3B5432B13F9C}" dt="2019-10-23T07:08:46.977" v="1402" actId="14100"/>
          <ac:cxnSpMkLst>
            <pc:docMk/>
            <pc:sldMk cId="4062564414" sldId="350"/>
            <ac:cxnSpMk id="210" creationId="{C9D2BBE0-A078-4D04-BD0C-FCBFD4088412}"/>
          </ac:cxnSpMkLst>
        </pc:cxnChg>
      </pc:sldChg>
      <pc:sldChg chg="modSp add">
        <pc:chgData name="Cyril LACROIX" userId="d93e53ce-74ef-4373-a05e-ed12d7a8bb2f" providerId="ADAL" clId="{BEF6EA7E-84EE-4D98-9E56-3B5432B13F9C}" dt="2019-10-23T07:54:22.882" v="2197" actId="20577"/>
        <pc:sldMkLst>
          <pc:docMk/>
          <pc:sldMk cId="529711170" sldId="351"/>
        </pc:sldMkLst>
        <pc:spChg chg="mod">
          <ac:chgData name="Cyril LACROIX" userId="d93e53ce-74ef-4373-a05e-ed12d7a8bb2f" providerId="ADAL" clId="{BEF6EA7E-84EE-4D98-9E56-3B5432B13F9C}" dt="2019-10-23T07:54:22.882" v="2197" actId="20577"/>
          <ac:spMkLst>
            <pc:docMk/>
            <pc:sldMk cId="529711170" sldId="351"/>
            <ac:spMk id="2" creationId="{A9ECDC98-BBB2-44D5-9EB2-CBEB9AB29E8F}"/>
          </ac:spMkLst>
        </pc:spChg>
        <pc:spChg chg="mod">
          <ac:chgData name="Cyril LACROIX" userId="d93e53ce-74ef-4373-a05e-ed12d7a8bb2f" providerId="ADAL" clId="{BEF6EA7E-84EE-4D98-9E56-3B5432B13F9C}" dt="2019-10-23T07:54:08.298" v="2181" actId="20577"/>
          <ac:spMkLst>
            <pc:docMk/>
            <pc:sldMk cId="529711170" sldId="351"/>
            <ac:spMk id="3" creationId="{9A8B434F-0F70-4583-A4C7-3C6AAE7D5F7D}"/>
          </ac:spMkLst>
        </pc:spChg>
      </pc:sldChg>
      <pc:sldChg chg="addSp delSp modSp add ord">
        <pc:chgData name="Cyril LACROIX" userId="d93e53ce-74ef-4373-a05e-ed12d7a8bb2f" providerId="ADAL" clId="{BEF6EA7E-84EE-4D98-9E56-3B5432B13F9C}" dt="2019-11-01T09:35:55.792" v="6849"/>
        <pc:sldMkLst>
          <pc:docMk/>
          <pc:sldMk cId="3194676244" sldId="352"/>
        </pc:sldMkLst>
        <pc:spChg chg="mod">
          <ac:chgData name="Cyril LACROIX" userId="d93e53ce-74ef-4373-a05e-ed12d7a8bb2f" providerId="ADAL" clId="{BEF6EA7E-84EE-4D98-9E56-3B5432B13F9C}" dt="2019-10-23T07:54:34.027" v="2223" actId="20577"/>
          <ac:spMkLst>
            <pc:docMk/>
            <pc:sldMk cId="3194676244" sldId="352"/>
            <ac:spMk id="2" creationId="{E3BC1B51-4B9F-4E0B-85C8-C076F8DA0EDF}"/>
          </ac:spMkLst>
        </pc:spChg>
        <pc:spChg chg="mod">
          <ac:chgData name="Cyril LACROIX" userId="d93e53ce-74ef-4373-a05e-ed12d7a8bb2f" providerId="ADAL" clId="{BEF6EA7E-84EE-4D98-9E56-3B5432B13F9C}" dt="2019-11-01T09:27:33.936" v="6206"/>
          <ac:spMkLst>
            <pc:docMk/>
            <pc:sldMk cId="3194676244" sldId="352"/>
            <ac:spMk id="3" creationId="{47F50706-DD89-4B95-9988-0CA562FB2F77}"/>
          </ac:spMkLst>
        </pc:spChg>
        <pc:graphicFrameChg chg="add del modGraphic">
          <ac:chgData name="Cyril LACROIX" userId="d93e53ce-74ef-4373-a05e-ed12d7a8bb2f" providerId="ADAL" clId="{BEF6EA7E-84EE-4D98-9E56-3B5432B13F9C}" dt="2019-11-01T09:26:30.408" v="6173" actId="478"/>
          <ac:graphicFrameMkLst>
            <pc:docMk/>
            <pc:sldMk cId="3194676244" sldId="352"/>
            <ac:graphicFrameMk id="4" creationId="{DEAF39F8-2B2E-4774-B79C-FB87505344D0}"/>
          </ac:graphicFrameMkLst>
        </pc:graphicFrameChg>
      </pc:sldChg>
      <pc:sldChg chg="add del">
        <pc:chgData name="Cyril LACROIX" userId="d93e53ce-74ef-4373-a05e-ed12d7a8bb2f" providerId="ADAL" clId="{BEF6EA7E-84EE-4D98-9E56-3B5432B13F9C}" dt="2019-10-28T09:00:41.006" v="2843"/>
        <pc:sldMkLst>
          <pc:docMk/>
          <pc:sldMk cId="748166361" sldId="353"/>
        </pc:sldMkLst>
      </pc:sldChg>
      <pc:sldChg chg="addSp delSp modSp add del">
        <pc:chgData name="Cyril LACROIX" userId="d93e53ce-74ef-4373-a05e-ed12d7a8bb2f" providerId="ADAL" clId="{BEF6EA7E-84EE-4D98-9E56-3B5432B13F9C}" dt="2019-11-01T09:15:23.623" v="6053" actId="47"/>
        <pc:sldMkLst>
          <pc:docMk/>
          <pc:sldMk cId="1458883128" sldId="353"/>
        </pc:sldMkLst>
        <pc:spChg chg="mod">
          <ac:chgData name="Cyril LACROIX" userId="d93e53ce-74ef-4373-a05e-ed12d7a8bb2f" providerId="ADAL" clId="{BEF6EA7E-84EE-4D98-9E56-3B5432B13F9C}" dt="2019-10-28T09:00:49.744" v="2856" actId="20577"/>
          <ac:spMkLst>
            <pc:docMk/>
            <pc:sldMk cId="1458883128" sldId="353"/>
            <ac:spMk id="2" creationId="{00000000-0000-0000-0000-000000000000}"/>
          </ac:spMkLst>
        </pc:spChg>
        <pc:spChg chg="add del mod">
          <ac:chgData name="Cyril LACROIX" userId="d93e53ce-74ef-4373-a05e-ed12d7a8bb2f" providerId="ADAL" clId="{BEF6EA7E-84EE-4D98-9E56-3B5432B13F9C}" dt="2019-11-01T08:39:41.132" v="5687" actId="478"/>
          <ac:spMkLst>
            <pc:docMk/>
            <pc:sldMk cId="1458883128" sldId="353"/>
            <ac:spMk id="3" creationId="{372408A1-6072-41EC-BF6A-E104821D2BB6}"/>
          </ac:spMkLst>
        </pc:spChg>
        <pc:spChg chg="add mod">
          <ac:chgData name="Cyril LACROIX" userId="d93e53ce-74ef-4373-a05e-ed12d7a8bb2f" providerId="ADAL" clId="{BEF6EA7E-84EE-4D98-9E56-3B5432B13F9C}" dt="2019-11-01T08:39:39.045" v="5686" actId="20577"/>
          <ac:spMkLst>
            <pc:docMk/>
            <pc:sldMk cId="1458883128" sldId="353"/>
            <ac:spMk id="13" creationId="{9A149F31-5990-4361-8969-374F8CFD0B10}"/>
          </ac:spMkLst>
        </pc:spChg>
        <pc:grpChg chg="del">
          <ac:chgData name="Cyril LACROIX" userId="d93e53ce-74ef-4373-a05e-ed12d7a8bb2f" providerId="ADAL" clId="{BEF6EA7E-84EE-4D98-9E56-3B5432B13F9C}" dt="2019-10-28T09:00:45.300" v="2845" actId="478"/>
          <ac:grpSpMkLst>
            <pc:docMk/>
            <pc:sldMk cId="1458883128" sldId="353"/>
            <ac:grpSpMk id="21" creationId="{951CAC3F-AB2E-4212-A1CB-CC0C58760251}"/>
          </ac:grpSpMkLst>
        </pc:grpChg>
      </pc:sldChg>
      <pc:sldChg chg="modSp add del">
        <pc:chgData name="Cyril LACROIX" userId="d93e53ce-74ef-4373-a05e-ed12d7a8bb2f" providerId="ADAL" clId="{BEF6EA7E-84EE-4D98-9E56-3B5432B13F9C}" dt="2019-10-28T09:00:00.450" v="2841" actId="47"/>
        <pc:sldMkLst>
          <pc:docMk/>
          <pc:sldMk cId="2254459677" sldId="353"/>
        </pc:sldMkLst>
        <pc:spChg chg="mod">
          <ac:chgData name="Cyril LACROIX" userId="d93e53ce-74ef-4373-a05e-ed12d7a8bb2f" providerId="ADAL" clId="{BEF6EA7E-84EE-4D98-9E56-3B5432B13F9C}" dt="2019-10-28T08:59:32.927" v="2840" actId="27636"/>
          <ac:spMkLst>
            <pc:docMk/>
            <pc:sldMk cId="2254459677" sldId="353"/>
            <ac:spMk id="5" creationId="{84E1B397-7E1E-4343-B5B3-36A23BA28EDF}"/>
          </ac:spMkLst>
        </pc:spChg>
      </pc:sldChg>
      <pc:sldChg chg="addSp modSp add">
        <pc:chgData name="Cyril LACROIX" userId="d93e53ce-74ef-4373-a05e-ed12d7a8bb2f" providerId="ADAL" clId="{BEF6EA7E-84EE-4D98-9E56-3B5432B13F9C}" dt="2019-10-30T15:06:24.833" v="4700" actId="20577"/>
        <pc:sldMkLst>
          <pc:docMk/>
          <pc:sldMk cId="2582219968" sldId="354"/>
        </pc:sldMkLst>
        <pc:spChg chg="mod">
          <ac:chgData name="Cyril LACROIX" userId="d93e53ce-74ef-4373-a05e-ed12d7a8bb2f" providerId="ADAL" clId="{BEF6EA7E-84EE-4D98-9E56-3B5432B13F9C}" dt="2019-10-28T09:08:50.520" v="2912" actId="20577"/>
          <ac:spMkLst>
            <pc:docMk/>
            <pc:sldMk cId="2582219968" sldId="354"/>
            <ac:spMk id="2" creationId="{04C127E4-B089-4403-9C8E-45365DFF6B4F}"/>
          </ac:spMkLst>
        </pc:spChg>
        <pc:spChg chg="mod">
          <ac:chgData name="Cyril LACROIX" userId="d93e53ce-74ef-4373-a05e-ed12d7a8bb2f" providerId="ADAL" clId="{BEF6EA7E-84EE-4D98-9E56-3B5432B13F9C}" dt="2019-10-30T15:06:24.833" v="4700" actId="20577"/>
          <ac:spMkLst>
            <pc:docMk/>
            <pc:sldMk cId="2582219968" sldId="354"/>
            <ac:spMk id="3" creationId="{FBDE07A7-D31D-41E2-813B-65FBF9E8805F}"/>
          </ac:spMkLst>
        </pc:spChg>
        <pc:spChg chg="add mod">
          <ac:chgData name="Cyril LACROIX" userId="d93e53ce-74ef-4373-a05e-ed12d7a8bb2f" providerId="ADAL" clId="{BEF6EA7E-84EE-4D98-9E56-3B5432B13F9C}" dt="2019-10-28T13:36:36.229" v="3598" actId="1076"/>
          <ac:spMkLst>
            <pc:docMk/>
            <pc:sldMk cId="2582219968" sldId="354"/>
            <ac:spMk id="4" creationId="{F4F91D8E-5DB6-41BC-97AA-A5A1FD692FC0}"/>
          </ac:spMkLst>
        </pc:spChg>
      </pc:sldChg>
      <pc:sldChg chg="addSp delSp modSp add del">
        <pc:chgData name="Cyril LACROIX" userId="d93e53ce-74ef-4373-a05e-ed12d7a8bb2f" providerId="ADAL" clId="{BEF6EA7E-84EE-4D98-9E56-3B5432B13F9C}" dt="2019-10-28T09:54:52.993" v="3272" actId="47"/>
        <pc:sldMkLst>
          <pc:docMk/>
          <pc:sldMk cId="1062254234" sldId="355"/>
        </pc:sldMkLst>
        <pc:spChg chg="mod">
          <ac:chgData name="Cyril LACROIX" userId="d93e53ce-74ef-4373-a05e-ed12d7a8bb2f" providerId="ADAL" clId="{BEF6EA7E-84EE-4D98-9E56-3B5432B13F9C}" dt="2019-10-28T09:45:18.375" v="3054" actId="20577"/>
          <ac:spMkLst>
            <pc:docMk/>
            <pc:sldMk cId="1062254234" sldId="355"/>
            <ac:spMk id="2" creationId="{F7CED167-5C98-4256-9EA0-8A7E5F42E3F9}"/>
          </ac:spMkLst>
        </pc:spChg>
        <pc:spChg chg="mod">
          <ac:chgData name="Cyril LACROIX" userId="d93e53ce-74ef-4373-a05e-ed12d7a8bb2f" providerId="ADAL" clId="{BEF6EA7E-84EE-4D98-9E56-3B5432B13F9C}" dt="2019-10-28T09:50:57.631" v="3174" actId="1036"/>
          <ac:spMkLst>
            <pc:docMk/>
            <pc:sldMk cId="1062254234" sldId="355"/>
            <ac:spMk id="7" creationId="{2AB2E7A9-A919-48EA-856C-794DF44A9D29}"/>
          </ac:spMkLst>
        </pc:spChg>
        <pc:spChg chg="del">
          <ac:chgData name="Cyril LACROIX" userId="d93e53ce-74ef-4373-a05e-ed12d7a8bb2f" providerId="ADAL" clId="{BEF6EA7E-84EE-4D98-9E56-3B5432B13F9C}" dt="2019-10-28T09:43:45.384" v="3013" actId="478"/>
          <ac:spMkLst>
            <pc:docMk/>
            <pc:sldMk cId="1062254234" sldId="355"/>
            <ac:spMk id="10" creationId="{052F5FA7-C688-433F-AF77-A00AD90EBE12}"/>
          </ac:spMkLst>
        </pc:spChg>
        <pc:spChg chg="del">
          <ac:chgData name="Cyril LACROIX" userId="d93e53ce-74ef-4373-a05e-ed12d7a8bb2f" providerId="ADAL" clId="{BEF6EA7E-84EE-4D98-9E56-3B5432B13F9C}" dt="2019-10-28T09:43:45.384" v="3013" actId="478"/>
          <ac:spMkLst>
            <pc:docMk/>
            <pc:sldMk cId="1062254234" sldId="355"/>
            <ac:spMk id="11" creationId="{017C6163-B1AE-44D2-AA5F-D8B946FCC7D5}"/>
          </ac:spMkLst>
        </pc:spChg>
        <pc:spChg chg="mod">
          <ac:chgData name="Cyril LACROIX" userId="d93e53ce-74ef-4373-a05e-ed12d7a8bb2f" providerId="ADAL" clId="{BEF6EA7E-84EE-4D98-9E56-3B5432B13F9C}" dt="2019-10-28T09:50:57.631" v="3174" actId="1036"/>
          <ac:spMkLst>
            <pc:docMk/>
            <pc:sldMk cId="1062254234" sldId="355"/>
            <ac:spMk id="12" creationId="{2EC3A961-5802-409B-BC3A-6F75E21AC692}"/>
          </ac:spMkLst>
        </pc:spChg>
        <pc:spChg chg="del">
          <ac:chgData name="Cyril LACROIX" userId="d93e53ce-74ef-4373-a05e-ed12d7a8bb2f" providerId="ADAL" clId="{BEF6EA7E-84EE-4D98-9E56-3B5432B13F9C}" dt="2019-10-28T09:43:48.790" v="3014" actId="478"/>
          <ac:spMkLst>
            <pc:docMk/>
            <pc:sldMk cId="1062254234" sldId="355"/>
            <ac:spMk id="13" creationId="{56EC3719-CDB2-44D3-BA81-BBB835863340}"/>
          </ac:spMkLst>
        </pc:spChg>
        <pc:spChg chg="del">
          <ac:chgData name="Cyril LACROIX" userId="d93e53ce-74ef-4373-a05e-ed12d7a8bb2f" providerId="ADAL" clId="{BEF6EA7E-84EE-4D98-9E56-3B5432B13F9C}" dt="2019-10-28T09:43:48.790" v="3014" actId="478"/>
          <ac:spMkLst>
            <pc:docMk/>
            <pc:sldMk cId="1062254234" sldId="355"/>
            <ac:spMk id="14" creationId="{1D1A417E-6B1E-4ACC-B4B8-2DDDCBF48031}"/>
          </ac:spMkLst>
        </pc:spChg>
        <pc:spChg chg="mod">
          <ac:chgData name="Cyril LACROIX" userId="d93e53ce-74ef-4373-a05e-ed12d7a8bb2f" providerId="ADAL" clId="{BEF6EA7E-84EE-4D98-9E56-3B5432B13F9C}" dt="2019-10-28T09:50:57.631" v="3174" actId="1036"/>
          <ac:spMkLst>
            <pc:docMk/>
            <pc:sldMk cId="1062254234" sldId="355"/>
            <ac:spMk id="15" creationId="{0B4678A2-ED23-4EF9-84B9-D86FFB478FF2}"/>
          </ac:spMkLst>
        </pc:spChg>
        <pc:spChg chg="add mod ord">
          <ac:chgData name="Cyril LACROIX" userId="d93e53ce-74ef-4373-a05e-ed12d7a8bb2f" providerId="ADAL" clId="{BEF6EA7E-84EE-4D98-9E56-3B5432B13F9C}" dt="2019-10-28T09:49:55.107" v="3136" actId="14100"/>
          <ac:spMkLst>
            <pc:docMk/>
            <pc:sldMk cId="1062254234" sldId="355"/>
            <ac:spMk id="20" creationId="{741DEF84-C98D-4B36-A84A-1EB49A819D88}"/>
          </ac:spMkLst>
        </pc:spChg>
        <pc:spChg chg="del">
          <ac:chgData name="Cyril LACROIX" userId="d93e53ce-74ef-4373-a05e-ed12d7a8bb2f" providerId="ADAL" clId="{BEF6EA7E-84EE-4D98-9E56-3B5432B13F9C}" dt="2019-10-28T09:43:45.384" v="3013" actId="478"/>
          <ac:spMkLst>
            <pc:docMk/>
            <pc:sldMk cId="1062254234" sldId="355"/>
            <ac:spMk id="22" creationId="{7BD1729A-31FB-41C8-8FBF-BE6CA59CCD26}"/>
          </ac:spMkLst>
        </pc:spChg>
        <pc:spChg chg="del mod">
          <ac:chgData name="Cyril LACROIX" userId="d93e53ce-74ef-4373-a05e-ed12d7a8bb2f" providerId="ADAL" clId="{BEF6EA7E-84EE-4D98-9E56-3B5432B13F9C}" dt="2019-10-28T09:46:27.745" v="3063" actId="478"/>
          <ac:spMkLst>
            <pc:docMk/>
            <pc:sldMk cId="1062254234" sldId="355"/>
            <ac:spMk id="23" creationId="{6F26A884-3DCF-43B4-A7F8-CCB7CC9D6EA9}"/>
          </ac:spMkLst>
        </pc:spChg>
        <pc:spChg chg="del">
          <ac:chgData name="Cyril LACROIX" userId="d93e53ce-74ef-4373-a05e-ed12d7a8bb2f" providerId="ADAL" clId="{BEF6EA7E-84EE-4D98-9E56-3B5432B13F9C}" dt="2019-10-28T09:43:48.790" v="3014" actId="478"/>
          <ac:spMkLst>
            <pc:docMk/>
            <pc:sldMk cId="1062254234" sldId="355"/>
            <ac:spMk id="26" creationId="{A70D649A-4F4E-46F4-AA74-F05B261BDEA6}"/>
          </ac:spMkLst>
        </pc:spChg>
        <pc:spChg chg="del mod">
          <ac:chgData name="Cyril LACROIX" userId="d93e53ce-74ef-4373-a05e-ed12d7a8bb2f" providerId="ADAL" clId="{BEF6EA7E-84EE-4D98-9E56-3B5432B13F9C}" dt="2019-10-28T09:46:25.953" v="3061" actId="478"/>
          <ac:spMkLst>
            <pc:docMk/>
            <pc:sldMk cId="1062254234" sldId="355"/>
            <ac:spMk id="29" creationId="{0D8C4708-81C6-4FB0-994D-FFC4AEF74BF5}"/>
          </ac:spMkLst>
        </pc:spChg>
        <pc:spChg chg="add del mod">
          <ac:chgData name="Cyril LACROIX" userId="d93e53ce-74ef-4373-a05e-ed12d7a8bb2f" providerId="ADAL" clId="{BEF6EA7E-84EE-4D98-9E56-3B5432B13F9C}" dt="2019-10-28T09:47:22.994" v="3082" actId="478"/>
          <ac:spMkLst>
            <pc:docMk/>
            <pc:sldMk cId="1062254234" sldId="355"/>
            <ac:spMk id="53" creationId="{3C7D7649-7745-40E8-9A24-AE62C3818CD9}"/>
          </ac:spMkLst>
        </pc:spChg>
        <pc:spChg chg="add del mod">
          <ac:chgData name="Cyril LACROIX" userId="d93e53ce-74ef-4373-a05e-ed12d7a8bb2f" providerId="ADAL" clId="{BEF6EA7E-84EE-4D98-9E56-3B5432B13F9C}" dt="2019-10-28T09:47:22.376" v="3081" actId="478"/>
          <ac:spMkLst>
            <pc:docMk/>
            <pc:sldMk cId="1062254234" sldId="355"/>
            <ac:spMk id="54" creationId="{68340F6B-6F43-4E7D-963D-AF253B8F593D}"/>
          </ac:spMkLst>
        </pc:spChg>
        <pc:spChg chg="add del mod">
          <ac:chgData name="Cyril LACROIX" userId="d93e53ce-74ef-4373-a05e-ed12d7a8bb2f" providerId="ADAL" clId="{BEF6EA7E-84EE-4D98-9E56-3B5432B13F9C}" dt="2019-10-28T09:47:23.463" v="3083" actId="478"/>
          <ac:spMkLst>
            <pc:docMk/>
            <pc:sldMk cId="1062254234" sldId="355"/>
            <ac:spMk id="55" creationId="{56AAA9D3-37A4-4B4E-956C-972FABA50613}"/>
          </ac:spMkLst>
        </pc:spChg>
        <pc:spChg chg="del">
          <ac:chgData name="Cyril LACROIX" userId="d93e53ce-74ef-4373-a05e-ed12d7a8bb2f" providerId="ADAL" clId="{BEF6EA7E-84EE-4D98-9E56-3B5432B13F9C}" dt="2019-10-28T09:43:48.790" v="3014" actId="478"/>
          <ac:spMkLst>
            <pc:docMk/>
            <pc:sldMk cId="1062254234" sldId="355"/>
            <ac:spMk id="56" creationId="{E2F49FEE-FAA5-4FDB-BFED-B7F86BA61CF8}"/>
          </ac:spMkLst>
        </pc:spChg>
        <pc:spChg chg="mod">
          <ac:chgData name="Cyril LACROIX" userId="d93e53ce-74ef-4373-a05e-ed12d7a8bb2f" providerId="ADAL" clId="{BEF6EA7E-84EE-4D98-9E56-3B5432B13F9C}" dt="2019-10-28T09:50:57.631" v="3174" actId="1036"/>
          <ac:spMkLst>
            <pc:docMk/>
            <pc:sldMk cId="1062254234" sldId="355"/>
            <ac:spMk id="57" creationId="{C686F819-A532-4AEB-922E-535D8175FDD0}"/>
          </ac:spMkLst>
        </pc:spChg>
        <pc:spChg chg="add del mod">
          <ac:chgData name="Cyril LACROIX" userId="d93e53ce-74ef-4373-a05e-ed12d7a8bb2f" providerId="ADAL" clId="{BEF6EA7E-84EE-4D98-9E56-3B5432B13F9C}" dt="2019-10-28T09:47:21.658" v="3080" actId="478"/>
          <ac:spMkLst>
            <pc:docMk/>
            <pc:sldMk cId="1062254234" sldId="355"/>
            <ac:spMk id="58" creationId="{C121F9EC-E299-411C-A80E-6DCADC28617F}"/>
          </ac:spMkLst>
        </pc:spChg>
        <pc:spChg chg="mod">
          <ac:chgData name="Cyril LACROIX" userId="d93e53ce-74ef-4373-a05e-ed12d7a8bb2f" providerId="ADAL" clId="{BEF6EA7E-84EE-4D98-9E56-3B5432B13F9C}" dt="2019-10-28T09:50:57.631" v="3174" actId="1036"/>
          <ac:spMkLst>
            <pc:docMk/>
            <pc:sldMk cId="1062254234" sldId="355"/>
            <ac:spMk id="59" creationId="{BF4AF2ED-5B08-4669-A7E3-F7637A479EC8}"/>
          </ac:spMkLst>
        </pc:spChg>
        <pc:spChg chg="del">
          <ac:chgData name="Cyril LACROIX" userId="d93e53ce-74ef-4373-a05e-ed12d7a8bb2f" providerId="ADAL" clId="{BEF6EA7E-84EE-4D98-9E56-3B5432B13F9C}" dt="2019-10-28T09:43:48.790" v="3014" actId="478"/>
          <ac:spMkLst>
            <pc:docMk/>
            <pc:sldMk cId="1062254234" sldId="355"/>
            <ac:spMk id="60" creationId="{7C3F88AA-451A-407D-BF99-A9F7458D7D2F}"/>
          </ac:spMkLst>
        </pc:spChg>
        <pc:spChg chg="add del mod">
          <ac:chgData name="Cyril LACROIX" userId="d93e53ce-74ef-4373-a05e-ed12d7a8bb2f" providerId="ADAL" clId="{BEF6EA7E-84EE-4D98-9E56-3B5432B13F9C}" dt="2019-10-28T09:47:21.103" v="3079" actId="478"/>
          <ac:spMkLst>
            <pc:docMk/>
            <pc:sldMk cId="1062254234" sldId="355"/>
            <ac:spMk id="61" creationId="{54D475E7-D69F-4956-B85C-2D00772D9ABC}"/>
          </ac:spMkLst>
        </pc:spChg>
        <pc:spChg chg="add del mod">
          <ac:chgData name="Cyril LACROIX" userId="d93e53ce-74ef-4373-a05e-ed12d7a8bb2f" providerId="ADAL" clId="{BEF6EA7E-84EE-4D98-9E56-3B5432B13F9C}" dt="2019-10-28T09:47:20.356" v="3078" actId="478"/>
          <ac:spMkLst>
            <pc:docMk/>
            <pc:sldMk cId="1062254234" sldId="355"/>
            <ac:spMk id="62" creationId="{0DB6871E-3A84-467B-9F6F-29617437EDB3}"/>
          </ac:spMkLst>
        </pc:spChg>
        <pc:spChg chg="add del mod">
          <ac:chgData name="Cyril LACROIX" userId="d93e53ce-74ef-4373-a05e-ed12d7a8bb2f" providerId="ADAL" clId="{BEF6EA7E-84EE-4D98-9E56-3B5432B13F9C}" dt="2019-10-28T09:47:19.802" v="3077" actId="478"/>
          <ac:spMkLst>
            <pc:docMk/>
            <pc:sldMk cId="1062254234" sldId="355"/>
            <ac:spMk id="63" creationId="{427D34E3-71E4-412D-9D0F-610C2AD94E00}"/>
          </ac:spMkLst>
        </pc:spChg>
        <pc:spChg chg="add del mod">
          <ac:chgData name="Cyril LACROIX" userId="d93e53ce-74ef-4373-a05e-ed12d7a8bb2f" providerId="ADAL" clId="{BEF6EA7E-84EE-4D98-9E56-3B5432B13F9C}" dt="2019-10-28T09:47:19.131" v="3076" actId="478"/>
          <ac:spMkLst>
            <pc:docMk/>
            <pc:sldMk cId="1062254234" sldId="355"/>
            <ac:spMk id="64" creationId="{83A1F226-CF26-4069-874E-A5E107D2F1B6}"/>
          </ac:spMkLst>
        </pc:spChg>
        <pc:spChg chg="del">
          <ac:chgData name="Cyril LACROIX" userId="d93e53ce-74ef-4373-a05e-ed12d7a8bb2f" providerId="ADAL" clId="{BEF6EA7E-84EE-4D98-9E56-3B5432B13F9C}" dt="2019-10-28T09:43:48.790" v="3014" actId="478"/>
          <ac:spMkLst>
            <pc:docMk/>
            <pc:sldMk cId="1062254234" sldId="355"/>
            <ac:spMk id="66" creationId="{CD46A2C8-2642-45BB-AEA5-81317C779C72}"/>
          </ac:spMkLst>
        </pc:spChg>
        <pc:spChg chg="del">
          <ac:chgData name="Cyril LACROIX" userId="d93e53ce-74ef-4373-a05e-ed12d7a8bb2f" providerId="ADAL" clId="{BEF6EA7E-84EE-4D98-9E56-3B5432B13F9C}" dt="2019-10-28T09:43:48.790" v="3014" actId="478"/>
          <ac:spMkLst>
            <pc:docMk/>
            <pc:sldMk cId="1062254234" sldId="355"/>
            <ac:spMk id="68" creationId="{98D2E586-1A24-4C71-8406-A8464E679555}"/>
          </ac:spMkLst>
        </pc:spChg>
        <pc:spChg chg="mod">
          <ac:chgData name="Cyril LACROIX" userId="d93e53ce-74ef-4373-a05e-ed12d7a8bb2f" providerId="ADAL" clId="{BEF6EA7E-84EE-4D98-9E56-3B5432B13F9C}" dt="2019-10-28T09:50:57.631" v="3174" actId="1036"/>
          <ac:spMkLst>
            <pc:docMk/>
            <pc:sldMk cId="1062254234" sldId="355"/>
            <ac:spMk id="71" creationId="{FD90C05D-918E-48DF-9975-491BEEBFBECE}"/>
          </ac:spMkLst>
        </pc:spChg>
        <pc:spChg chg="add del">
          <ac:chgData name="Cyril LACROIX" userId="d93e53ce-74ef-4373-a05e-ed12d7a8bb2f" providerId="ADAL" clId="{BEF6EA7E-84EE-4D98-9E56-3B5432B13F9C}" dt="2019-10-28T09:46:52.712" v="3071"/>
          <ac:spMkLst>
            <pc:docMk/>
            <pc:sldMk cId="1062254234" sldId="355"/>
            <ac:spMk id="73" creationId="{BDABB026-83C7-4188-93FC-3CEFC6C6C349}"/>
          </ac:spMkLst>
        </pc:spChg>
        <pc:spChg chg="del">
          <ac:chgData name="Cyril LACROIX" userId="d93e53ce-74ef-4373-a05e-ed12d7a8bb2f" providerId="ADAL" clId="{BEF6EA7E-84EE-4D98-9E56-3B5432B13F9C}" dt="2019-10-28T09:43:48.790" v="3014" actId="478"/>
          <ac:spMkLst>
            <pc:docMk/>
            <pc:sldMk cId="1062254234" sldId="355"/>
            <ac:spMk id="74" creationId="{061537A9-0341-48FF-A7CA-536699242223}"/>
          </ac:spMkLst>
        </pc:spChg>
        <pc:spChg chg="add del">
          <ac:chgData name="Cyril LACROIX" userId="d93e53ce-74ef-4373-a05e-ed12d7a8bb2f" providerId="ADAL" clId="{BEF6EA7E-84EE-4D98-9E56-3B5432B13F9C}" dt="2019-10-28T09:46:52.712" v="3071"/>
          <ac:spMkLst>
            <pc:docMk/>
            <pc:sldMk cId="1062254234" sldId="355"/>
            <ac:spMk id="75" creationId="{3B6AFAF5-8BB8-4732-8F72-49E293FF7353}"/>
          </ac:spMkLst>
        </pc:spChg>
        <pc:spChg chg="add del">
          <ac:chgData name="Cyril LACROIX" userId="d93e53ce-74ef-4373-a05e-ed12d7a8bb2f" providerId="ADAL" clId="{BEF6EA7E-84EE-4D98-9E56-3B5432B13F9C}" dt="2019-10-28T09:46:52.712" v="3071"/>
          <ac:spMkLst>
            <pc:docMk/>
            <pc:sldMk cId="1062254234" sldId="355"/>
            <ac:spMk id="76" creationId="{3C109258-9A89-47D6-A45B-0A3DA93330A5}"/>
          </ac:spMkLst>
        </pc:spChg>
        <pc:spChg chg="add del">
          <ac:chgData name="Cyril LACROIX" userId="d93e53ce-74ef-4373-a05e-ed12d7a8bb2f" providerId="ADAL" clId="{BEF6EA7E-84EE-4D98-9E56-3B5432B13F9C}" dt="2019-10-28T09:46:52.712" v="3071"/>
          <ac:spMkLst>
            <pc:docMk/>
            <pc:sldMk cId="1062254234" sldId="355"/>
            <ac:spMk id="77" creationId="{121B5D51-B597-476E-ACA6-25743C0DCA83}"/>
          </ac:spMkLst>
        </pc:spChg>
        <pc:spChg chg="add del">
          <ac:chgData name="Cyril LACROIX" userId="d93e53ce-74ef-4373-a05e-ed12d7a8bb2f" providerId="ADAL" clId="{BEF6EA7E-84EE-4D98-9E56-3B5432B13F9C}" dt="2019-10-28T09:46:52.712" v="3071"/>
          <ac:spMkLst>
            <pc:docMk/>
            <pc:sldMk cId="1062254234" sldId="355"/>
            <ac:spMk id="78" creationId="{F444AE72-CF8A-401C-A632-097617073DCD}"/>
          </ac:spMkLst>
        </pc:spChg>
        <pc:spChg chg="add del">
          <ac:chgData name="Cyril LACROIX" userId="d93e53ce-74ef-4373-a05e-ed12d7a8bb2f" providerId="ADAL" clId="{BEF6EA7E-84EE-4D98-9E56-3B5432B13F9C}" dt="2019-10-28T09:46:52.712" v="3071"/>
          <ac:spMkLst>
            <pc:docMk/>
            <pc:sldMk cId="1062254234" sldId="355"/>
            <ac:spMk id="79" creationId="{AB0533F7-1367-4494-BEB9-899B1F95C26E}"/>
          </ac:spMkLst>
        </pc:spChg>
        <pc:spChg chg="add del">
          <ac:chgData name="Cyril LACROIX" userId="d93e53ce-74ef-4373-a05e-ed12d7a8bb2f" providerId="ADAL" clId="{BEF6EA7E-84EE-4D98-9E56-3B5432B13F9C}" dt="2019-10-28T09:46:52.712" v="3071"/>
          <ac:spMkLst>
            <pc:docMk/>
            <pc:sldMk cId="1062254234" sldId="355"/>
            <ac:spMk id="80" creationId="{76E9A14D-CE0D-41A7-92C5-3F07755FC234}"/>
          </ac:spMkLst>
        </pc:spChg>
        <pc:spChg chg="add del">
          <ac:chgData name="Cyril LACROIX" userId="d93e53ce-74ef-4373-a05e-ed12d7a8bb2f" providerId="ADAL" clId="{BEF6EA7E-84EE-4D98-9E56-3B5432B13F9C}" dt="2019-10-28T09:46:52.712" v="3071"/>
          <ac:spMkLst>
            <pc:docMk/>
            <pc:sldMk cId="1062254234" sldId="355"/>
            <ac:spMk id="83" creationId="{B476CA92-14A1-4F1A-B4A9-2BB1A2357BEC}"/>
          </ac:spMkLst>
        </pc:spChg>
        <pc:spChg chg="add del">
          <ac:chgData name="Cyril LACROIX" userId="d93e53ce-74ef-4373-a05e-ed12d7a8bb2f" providerId="ADAL" clId="{BEF6EA7E-84EE-4D98-9E56-3B5432B13F9C}" dt="2019-10-28T09:46:52.712" v="3071"/>
          <ac:spMkLst>
            <pc:docMk/>
            <pc:sldMk cId="1062254234" sldId="355"/>
            <ac:spMk id="84" creationId="{3FDE6947-CB91-44C3-9F1B-E294EDD65EEE}"/>
          </ac:spMkLst>
        </pc:spChg>
        <pc:spChg chg="add del">
          <ac:chgData name="Cyril LACROIX" userId="d93e53ce-74ef-4373-a05e-ed12d7a8bb2f" providerId="ADAL" clId="{BEF6EA7E-84EE-4D98-9E56-3B5432B13F9C}" dt="2019-10-28T09:46:52.712" v="3071"/>
          <ac:spMkLst>
            <pc:docMk/>
            <pc:sldMk cId="1062254234" sldId="355"/>
            <ac:spMk id="85" creationId="{2F64ABFF-5055-4760-AC69-5779C3B0A449}"/>
          </ac:spMkLst>
        </pc:spChg>
        <pc:spChg chg="add del">
          <ac:chgData name="Cyril LACROIX" userId="d93e53ce-74ef-4373-a05e-ed12d7a8bb2f" providerId="ADAL" clId="{BEF6EA7E-84EE-4D98-9E56-3B5432B13F9C}" dt="2019-10-28T09:46:52.712" v="3071"/>
          <ac:spMkLst>
            <pc:docMk/>
            <pc:sldMk cId="1062254234" sldId="355"/>
            <ac:spMk id="86" creationId="{AEDEA60C-DC46-49B8-A713-AD685D2E8562}"/>
          </ac:spMkLst>
        </pc:spChg>
        <pc:spChg chg="add del">
          <ac:chgData name="Cyril LACROIX" userId="d93e53ce-74ef-4373-a05e-ed12d7a8bb2f" providerId="ADAL" clId="{BEF6EA7E-84EE-4D98-9E56-3B5432B13F9C}" dt="2019-10-28T09:46:52.712" v="3071"/>
          <ac:spMkLst>
            <pc:docMk/>
            <pc:sldMk cId="1062254234" sldId="355"/>
            <ac:spMk id="87" creationId="{83CC0BBA-5443-461A-BFE2-7708D0944959}"/>
          </ac:spMkLst>
        </pc:spChg>
        <pc:spChg chg="add del">
          <ac:chgData name="Cyril LACROIX" userId="d93e53ce-74ef-4373-a05e-ed12d7a8bb2f" providerId="ADAL" clId="{BEF6EA7E-84EE-4D98-9E56-3B5432B13F9C}" dt="2019-10-28T09:46:52.712" v="3071"/>
          <ac:spMkLst>
            <pc:docMk/>
            <pc:sldMk cId="1062254234" sldId="355"/>
            <ac:spMk id="88" creationId="{9B2B3F4C-AFB3-4116-BA2C-2299C1EAE336}"/>
          </ac:spMkLst>
        </pc:spChg>
        <pc:spChg chg="add del">
          <ac:chgData name="Cyril LACROIX" userId="d93e53ce-74ef-4373-a05e-ed12d7a8bb2f" providerId="ADAL" clId="{BEF6EA7E-84EE-4D98-9E56-3B5432B13F9C}" dt="2019-10-28T09:46:52.712" v="3071"/>
          <ac:spMkLst>
            <pc:docMk/>
            <pc:sldMk cId="1062254234" sldId="355"/>
            <ac:spMk id="89" creationId="{D09423D8-6320-48EF-8EB8-A47FC340A3ED}"/>
          </ac:spMkLst>
        </pc:spChg>
        <pc:spChg chg="add del">
          <ac:chgData name="Cyril LACROIX" userId="d93e53ce-74ef-4373-a05e-ed12d7a8bb2f" providerId="ADAL" clId="{BEF6EA7E-84EE-4D98-9E56-3B5432B13F9C}" dt="2019-10-28T09:46:52.712" v="3071"/>
          <ac:spMkLst>
            <pc:docMk/>
            <pc:sldMk cId="1062254234" sldId="355"/>
            <ac:spMk id="90" creationId="{B9716327-2BA0-4648-94F2-EC65E0425AF1}"/>
          </ac:spMkLst>
        </pc:spChg>
        <pc:spChg chg="add mod">
          <ac:chgData name="Cyril LACROIX" userId="d93e53ce-74ef-4373-a05e-ed12d7a8bb2f" providerId="ADAL" clId="{BEF6EA7E-84EE-4D98-9E56-3B5432B13F9C}" dt="2019-10-28T09:49:45.638" v="3134" actId="1036"/>
          <ac:spMkLst>
            <pc:docMk/>
            <pc:sldMk cId="1062254234" sldId="355"/>
            <ac:spMk id="95" creationId="{AC8F92EF-D004-4E0F-9708-98B140AF2CB1}"/>
          </ac:spMkLst>
        </pc:spChg>
        <pc:spChg chg="add mod">
          <ac:chgData name="Cyril LACROIX" userId="d93e53ce-74ef-4373-a05e-ed12d7a8bb2f" providerId="ADAL" clId="{BEF6EA7E-84EE-4D98-9E56-3B5432B13F9C}" dt="2019-10-28T09:49:45.638" v="3134" actId="1036"/>
          <ac:spMkLst>
            <pc:docMk/>
            <pc:sldMk cId="1062254234" sldId="355"/>
            <ac:spMk id="96" creationId="{CDE414C9-B0FC-42E1-ACA0-19ADFF0E467F}"/>
          </ac:spMkLst>
        </pc:spChg>
        <pc:spChg chg="add mod">
          <ac:chgData name="Cyril LACROIX" userId="d93e53ce-74ef-4373-a05e-ed12d7a8bb2f" providerId="ADAL" clId="{BEF6EA7E-84EE-4D98-9E56-3B5432B13F9C}" dt="2019-10-28T09:49:45.638" v="3134" actId="1036"/>
          <ac:spMkLst>
            <pc:docMk/>
            <pc:sldMk cId="1062254234" sldId="355"/>
            <ac:spMk id="97" creationId="{17DE04CF-452E-44E2-8F6F-BF8E6C76EAAA}"/>
          </ac:spMkLst>
        </pc:spChg>
        <pc:spChg chg="add mod">
          <ac:chgData name="Cyril LACROIX" userId="d93e53ce-74ef-4373-a05e-ed12d7a8bb2f" providerId="ADAL" clId="{BEF6EA7E-84EE-4D98-9E56-3B5432B13F9C}" dt="2019-10-28T09:49:45.638" v="3134" actId="1036"/>
          <ac:spMkLst>
            <pc:docMk/>
            <pc:sldMk cId="1062254234" sldId="355"/>
            <ac:spMk id="98" creationId="{B2490468-3875-4989-952F-7B7A6CA972BC}"/>
          </ac:spMkLst>
        </pc:spChg>
        <pc:spChg chg="add mod">
          <ac:chgData name="Cyril LACROIX" userId="d93e53ce-74ef-4373-a05e-ed12d7a8bb2f" providerId="ADAL" clId="{BEF6EA7E-84EE-4D98-9E56-3B5432B13F9C}" dt="2019-10-28T09:49:45.638" v="3134" actId="1036"/>
          <ac:spMkLst>
            <pc:docMk/>
            <pc:sldMk cId="1062254234" sldId="355"/>
            <ac:spMk id="99" creationId="{4BD7F64D-59FC-4871-8957-BA77DD7C4A7A}"/>
          </ac:spMkLst>
        </pc:spChg>
        <pc:spChg chg="add mod">
          <ac:chgData name="Cyril LACROIX" userId="d93e53ce-74ef-4373-a05e-ed12d7a8bb2f" providerId="ADAL" clId="{BEF6EA7E-84EE-4D98-9E56-3B5432B13F9C}" dt="2019-10-28T09:49:45.638" v="3134" actId="1036"/>
          <ac:spMkLst>
            <pc:docMk/>
            <pc:sldMk cId="1062254234" sldId="355"/>
            <ac:spMk id="100" creationId="{ACD6E6DC-1F31-4F34-870A-4F53B21F7A64}"/>
          </ac:spMkLst>
        </pc:spChg>
        <pc:spChg chg="add mod">
          <ac:chgData name="Cyril LACROIX" userId="d93e53ce-74ef-4373-a05e-ed12d7a8bb2f" providerId="ADAL" clId="{BEF6EA7E-84EE-4D98-9E56-3B5432B13F9C}" dt="2019-10-28T09:49:45.638" v="3134" actId="1036"/>
          <ac:spMkLst>
            <pc:docMk/>
            <pc:sldMk cId="1062254234" sldId="355"/>
            <ac:spMk id="101" creationId="{F50B7659-3805-4769-80CF-5A8C9540014F}"/>
          </ac:spMkLst>
        </pc:spChg>
        <pc:spChg chg="add mod">
          <ac:chgData name="Cyril LACROIX" userId="d93e53ce-74ef-4373-a05e-ed12d7a8bb2f" providerId="ADAL" clId="{BEF6EA7E-84EE-4D98-9E56-3B5432B13F9C}" dt="2019-10-28T09:49:45.638" v="3134" actId="1036"/>
          <ac:spMkLst>
            <pc:docMk/>
            <pc:sldMk cId="1062254234" sldId="355"/>
            <ac:spMk id="104" creationId="{8E8FE332-B73F-4FA0-8B89-C24BC6456341}"/>
          </ac:spMkLst>
        </pc:spChg>
        <pc:spChg chg="mod">
          <ac:chgData name="Cyril LACROIX" userId="d93e53ce-74ef-4373-a05e-ed12d7a8bb2f" providerId="ADAL" clId="{BEF6EA7E-84EE-4D98-9E56-3B5432B13F9C}" dt="2019-10-28T09:50:57.631" v="3174" actId="1036"/>
          <ac:spMkLst>
            <pc:docMk/>
            <pc:sldMk cId="1062254234" sldId="355"/>
            <ac:spMk id="105" creationId="{CD7C3375-B296-43D6-956D-BA00B87BCF74}"/>
          </ac:spMkLst>
        </pc:spChg>
        <pc:spChg chg="add mod">
          <ac:chgData name="Cyril LACROIX" userId="d93e53ce-74ef-4373-a05e-ed12d7a8bb2f" providerId="ADAL" clId="{BEF6EA7E-84EE-4D98-9E56-3B5432B13F9C}" dt="2019-10-28T09:49:45.638" v="3134" actId="1036"/>
          <ac:spMkLst>
            <pc:docMk/>
            <pc:sldMk cId="1062254234" sldId="355"/>
            <ac:spMk id="106" creationId="{4719410F-456D-4175-8BF2-B202939A60D4}"/>
          </ac:spMkLst>
        </pc:spChg>
        <pc:spChg chg="del mod">
          <ac:chgData name="Cyril LACROIX" userId="d93e53ce-74ef-4373-a05e-ed12d7a8bb2f" providerId="ADAL" clId="{BEF6EA7E-84EE-4D98-9E56-3B5432B13F9C}" dt="2019-10-28T09:46:41.615" v="3068" actId="478"/>
          <ac:spMkLst>
            <pc:docMk/>
            <pc:sldMk cId="1062254234" sldId="355"/>
            <ac:spMk id="107" creationId="{E7923D5A-2ACD-4369-9CD9-6D1B28A104B9}"/>
          </ac:spMkLst>
        </pc:spChg>
        <pc:spChg chg="add mod">
          <ac:chgData name="Cyril LACROIX" userId="d93e53ce-74ef-4373-a05e-ed12d7a8bb2f" providerId="ADAL" clId="{BEF6EA7E-84EE-4D98-9E56-3B5432B13F9C}" dt="2019-10-28T09:49:45.638" v="3134" actId="1036"/>
          <ac:spMkLst>
            <pc:docMk/>
            <pc:sldMk cId="1062254234" sldId="355"/>
            <ac:spMk id="108" creationId="{2A5D7BD5-2E05-47DB-BFD0-2C0E40C88ECA}"/>
          </ac:spMkLst>
        </pc:spChg>
        <pc:spChg chg="add mod">
          <ac:chgData name="Cyril LACROIX" userId="d93e53ce-74ef-4373-a05e-ed12d7a8bb2f" providerId="ADAL" clId="{BEF6EA7E-84EE-4D98-9E56-3B5432B13F9C}" dt="2019-10-28T09:49:45.638" v="3134" actId="1036"/>
          <ac:spMkLst>
            <pc:docMk/>
            <pc:sldMk cId="1062254234" sldId="355"/>
            <ac:spMk id="109" creationId="{79C62F73-DDA5-4D6F-B7DD-675DD20F122F}"/>
          </ac:spMkLst>
        </pc:spChg>
        <pc:spChg chg="add mod">
          <ac:chgData name="Cyril LACROIX" userId="d93e53ce-74ef-4373-a05e-ed12d7a8bb2f" providerId="ADAL" clId="{BEF6EA7E-84EE-4D98-9E56-3B5432B13F9C}" dt="2019-10-28T09:49:45.638" v="3134" actId="1036"/>
          <ac:spMkLst>
            <pc:docMk/>
            <pc:sldMk cId="1062254234" sldId="355"/>
            <ac:spMk id="110" creationId="{3D00B95B-2023-4D43-9758-9597D92BCB0E}"/>
          </ac:spMkLst>
        </pc:spChg>
        <pc:spChg chg="add mod">
          <ac:chgData name="Cyril LACROIX" userId="d93e53ce-74ef-4373-a05e-ed12d7a8bb2f" providerId="ADAL" clId="{BEF6EA7E-84EE-4D98-9E56-3B5432B13F9C}" dt="2019-10-28T09:49:45.638" v="3134" actId="1036"/>
          <ac:spMkLst>
            <pc:docMk/>
            <pc:sldMk cId="1062254234" sldId="355"/>
            <ac:spMk id="111" creationId="{ED5F7C4C-AE81-4CEC-A14A-F576638A5E87}"/>
          </ac:spMkLst>
        </pc:spChg>
        <pc:spChg chg="add mod">
          <ac:chgData name="Cyril LACROIX" userId="d93e53ce-74ef-4373-a05e-ed12d7a8bb2f" providerId="ADAL" clId="{BEF6EA7E-84EE-4D98-9E56-3B5432B13F9C}" dt="2019-10-28T09:49:45.638" v="3134" actId="1036"/>
          <ac:spMkLst>
            <pc:docMk/>
            <pc:sldMk cId="1062254234" sldId="355"/>
            <ac:spMk id="112" creationId="{A1B60B51-012D-4D3D-8A6D-F14F2BE1D4B9}"/>
          </ac:spMkLst>
        </pc:spChg>
        <pc:spChg chg="add mod">
          <ac:chgData name="Cyril LACROIX" userId="d93e53ce-74ef-4373-a05e-ed12d7a8bb2f" providerId="ADAL" clId="{BEF6EA7E-84EE-4D98-9E56-3B5432B13F9C}" dt="2019-10-28T09:49:45.638" v="3134" actId="1036"/>
          <ac:spMkLst>
            <pc:docMk/>
            <pc:sldMk cId="1062254234" sldId="355"/>
            <ac:spMk id="113" creationId="{2C5311AC-8DDA-4442-9B1C-F40B7B0E0E19}"/>
          </ac:spMkLst>
        </pc:spChg>
        <pc:spChg chg="del">
          <ac:chgData name="Cyril LACROIX" userId="d93e53ce-74ef-4373-a05e-ed12d7a8bb2f" providerId="ADAL" clId="{BEF6EA7E-84EE-4D98-9E56-3B5432B13F9C}" dt="2019-10-28T09:43:45.384" v="3013" actId="478"/>
          <ac:spMkLst>
            <pc:docMk/>
            <pc:sldMk cId="1062254234" sldId="355"/>
            <ac:spMk id="140" creationId="{BB6E3587-C8A3-496A-AD28-DC94E203D202}"/>
          </ac:spMkLst>
        </pc:spChg>
        <pc:spChg chg="del">
          <ac:chgData name="Cyril LACROIX" userId="d93e53ce-74ef-4373-a05e-ed12d7a8bb2f" providerId="ADAL" clId="{BEF6EA7E-84EE-4D98-9E56-3B5432B13F9C}" dt="2019-10-28T09:43:45.384" v="3013" actId="478"/>
          <ac:spMkLst>
            <pc:docMk/>
            <pc:sldMk cId="1062254234" sldId="355"/>
            <ac:spMk id="143" creationId="{FBDAC990-4CC7-4581-8AF4-9ABC96598FFD}"/>
          </ac:spMkLst>
        </pc:spChg>
        <pc:cxnChg chg="add del mod">
          <ac:chgData name="Cyril LACROIX" userId="d93e53ce-74ef-4373-a05e-ed12d7a8bb2f" providerId="ADAL" clId="{BEF6EA7E-84EE-4D98-9E56-3B5432B13F9C}" dt="2019-10-28T09:46:23.895" v="3059" actId="478"/>
          <ac:cxnSpMkLst>
            <pc:docMk/>
            <pc:sldMk cId="1062254234" sldId="355"/>
            <ac:cxnSpMk id="8" creationId="{D0CCEB34-5176-4008-BDCA-7151848C5872}"/>
          </ac:cxnSpMkLst>
        </pc:cxnChg>
        <pc:cxnChg chg="add mod">
          <ac:chgData name="Cyril LACROIX" userId="d93e53ce-74ef-4373-a05e-ed12d7a8bb2f" providerId="ADAL" clId="{BEF6EA7E-84EE-4D98-9E56-3B5432B13F9C}" dt="2019-10-28T09:50:57.631" v="3174" actId="1036"/>
          <ac:cxnSpMkLst>
            <pc:docMk/>
            <pc:sldMk cId="1062254234" sldId="355"/>
            <ac:cxnSpMk id="67" creationId="{466C19FC-2C81-4103-A9E4-CA3340DC6578}"/>
          </ac:cxnSpMkLst>
        </pc:cxnChg>
        <pc:cxnChg chg="add del">
          <ac:chgData name="Cyril LACROIX" userId="d93e53ce-74ef-4373-a05e-ed12d7a8bb2f" providerId="ADAL" clId="{BEF6EA7E-84EE-4D98-9E56-3B5432B13F9C}" dt="2019-10-28T09:46:52.712" v="3071"/>
          <ac:cxnSpMkLst>
            <pc:docMk/>
            <pc:sldMk cId="1062254234" sldId="355"/>
            <ac:cxnSpMk id="69" creationId="{650A9870-2A51-4237-AA0F-FDB021B0CA9E}"/>
          </ac:cxnSpMkLst>
        </pc:cxnChg>
        <pc:cxnChg chg="add del">
          <ac:chgData name="Cyril LACROIX" userId="d93e53ce-74ef-4373-a05e-ed12d7a8bb2f" providerId="ADAL" clId="{BEF6EA7E-84EE-4D98-9E56-3B5432B13F9C}" dt="2019-10-28T09:46:52.712" v="3071"/>
          <ac:cxnSpMkLst>
            <pc:docMk/>
            <pc:sldMk cId="1062254234" sldId="355"/>
            <ac:cxnSpMk id="70" creationId="{932B9B60-D0C5-4D28-B9FB-8B1FCEBE7FE8}"/>
          </ac:cxnSpMkLst>
        </pc:cxnChg>
        <pc:cxnChg chg="add del">
          <ac:chgData name="Cyril LACROIX" userId="d93e53ce-74ef-4373-a05e-ed12d7a8bb2f" providerId="ADAL" clId="{BEF6EA7E-84EE-4D98-9E56-3B5432B13F9C}" dt="2019-10-28T09:46:52.712" v="3071"/>
          <ac:cxnSpMkLst>
            <pc:docMk/>
            <pc:sldMk cId="1062254234" sldId="355"/>
            <ac:cxnSpMk id="72" creationId="{6A2176DC-E03B-4712-BA59-45A8ED80F63E}"/>
          </ac:cxnSpMkLst>
        </pc:cxnChg>
        <pc:cxnChg chg="add del">
          <ac:chgData name="Cyril LACROIX" userId="d93e53ce-74ef-4373-a05e-ed12d7a8bb2f" providerId="ADAL" clId="{BEF6EA7E-84EE-4D98-9E56-3B5432B13F9C}" dt="2019-10-28T09:46:52.712" v="3071"/>
          <ac:cxnSpMkLst>
            <pc:docMk/>
            <pc:sldMk cId="1062254234" sldId="355"/>
            <ac:cxnSpMk id="81" creationId="{4D3AC2F8-DCFD-4890-BEC7-4D68AB9D965E}"/>
          </ac:cxnSpMkLst>
        </pc:cxnChg>
        <pc:cxnChg chg="add del">
          <ac:chgData name="Cyril LACROIX" userId="d93e53ce-74ef-4373-a05e-ed12d7a8bb2f" providerId="ADAL" clId="{BEF6EA7E-84EE-4D98-9E56-3B5432B13F9C}" dt="2019-10-28T09:46:52.712" v="3071"/>
          <ac:cxnSpMkLst>
            <pc:docMk/>
            <pc:sldMk cId="1062254234" sldId="355"/>
            <ac:cxnSpMk id="82" creationId="{7C823E97-BF3B-4396-9EDD-62F467A94C5B}"/>
          </ac:cxnSpMkLst>
        </pc:cxnChg>
        <pc:cxnChg chg="add del">
          <ac:chgData name="Cyril LACROIX" userId="d93e53ce-74ef-4373-a05e-ed12d7a8bb2f" providerId="ADAL" clId="{BEF6EA7E-84EE-4D98-9E56-3B5432B13F9C}" dt="2019-10-28T09:46:52.712" v="3071"/>
          <ac:cxnSpMkLst>
            <pc:docMk/>
            <pc:sldMk cId="1062254234" sldId="355"/>
            <ac:cxnSpMk id="91" creationId="{521F27A8-EEAA-4D47-BEDE-8F071CBB3B3C}"/>
          </ac:cxnSpMkLst>
        </pc:cxnChg>
        <pc:cxnChg chg="add mod">
          <ac:chgData name="Cyril LACROIX" userId="d93e53ce-74ef-4373-a05e-ed12d7a8bb2f" providerId="ADAL" clId="{BEF6EA7E-84EE-4D98-9E56-3B5432B13F9C}" dt="2019-10-28T09:49:45.638" v="3134" actId="1036"/>
          <ac:cxnSpMkLst>
            <pc:docMk/>
            <pc:sldMk cId="1062254234" sldId="355"/>
            <ac:cxnSpMk id="92" creationId="{CE0D74F4-00BE-4F1A-A7C8-9FC04DA06F93}"/>
          </ac:cxnSpMkLst>
        </pc:cxnChg>
        <pc:cxnChg chg="add mod">
          <ac:chgData name="Cyril LACROIX" userId="d93e53ce-74ef-4373-a05e-ed12d7a8bb2f" providerId="ADAL" clId="{BEF6EA7E-84EE-4D98-9E56-3B5432B13F9C}" dt="2019-10-28T09:49:45.638" v="3134" actId="1036"/>
          <ac:cxnSpMkLst>
            <pc:docMk/>
            <pc:sldMk cId="1062254234" sldId="355"/>
            <ac:cxnSpMk id="93" creationId="{A7C1B390-9188-4C29-8D57-4F25FC9C1B0C}"/>
          </ac:cxnSpMkLst>
        </pc:cxnChg>
        <pc:cxnChg chg="add mod">
          <ac:chgData name="Cyril LACROIX" userId="d93e53ce-74ef-4373-a05e-ed12d7a8bb2f" providerId="ADAL" clId="{BEF6EA7E-84EE-4D98-9E56-3B5432B13F9C}" dt="2019-10-28T09:49:45.638" v="3134" actId="1036"/>
          <ac:cxnSpMkLst>
            <pc:docMk/>
            <pc:sldMk cId="1062254234" sldId="355"/>
            <ac:cxnSpMk id="94" creationId="{FF7D18B7-5259-4108-8EBF-D8087673961D}"/>
          </ac:cxnSpMkLst>
        </pc:cxnChg>
        <pc:cxnChg chg="add mod">
          <ac:chgData name="Cyril LACROIX" userId="d93e53ce-74ef-4373-a05e-ed12d7a8bb2f" providerId="ADAL" clId="{BEF6EA7E-84EE-4D98-9E56-3B5432B13F9C}" dt="2019-10-28T09:49:45.638" v="3134" actId="1036"/>
          <ac:cxnSpMkLst>
            <pc:docMk/>
            <pc:sldMk cId="1062254234" sldId="355"/>
            <ac:cxnSpMk id="102" creationId="{D20E73B0-7634-4FA5-AB76-999E3BFE97BF}"/>
          </ac:cxnSpMkLst>
        </pc:cxnChg>
        <pc:cxnChg chg="add mod">
          <ac:chgData name="Cyril LACROIX" userId="d93e53ce-74ef-4373-a05e-ed12d7a8bb2f" providerId="ADAL" clId="{BEF6EA7E-84EE-4D98-9E56-3B5432B13F9C}" dt="2019-10-28T09:49:45.638" v="3134" actId="1036"/>
          <ac:cxnSpMkLst>
            <pc:docMk/>
            <pc:sldMk cId="1062254234" sldId="355"/>
            <ac:cxnSpMk id="103" creationId="{5CFE8E25-223F-4FF7-8078-54B5AE6094B6}"/>
          </ac:cxnSpMkLst>
        </pc:cxnChg>
        <pc:cxnChg chg="add mod">
          <ac:chgData name="Cyril LACROIX" userId="d93e53ce-74ef-4373-a05e-ed12d7a8bb2f" providerId="ADAL" clId="{BEF6EA7E-84EE-4D98-9E56-3B5432B13F9C}" dt="2019-10-28T09:49:45.638" v="3134" actId="1036"/>
          <ac:cxnSpMkLst>
            <pc:docMk/>
            <pc:sldMk cId="1062254234" sldId="355"/>
            <ac:cxnSpMk id="114" creationId="{86247D3D-9D9F-448B-A481-BB87DE4AC934}"/>
          </ac:cxnSpMkLst>
        </pc:cxnChg>
        <pc:cxnChg chg="mod">
          <ac:chgData name="Cyril LACROIX" userId="d93e53ce-74ef-4373-a05e-ed12d7a8bb2f" providerId="ADAL" clId="{BEF6EA7E-84EE-4D98-9E56-3B5432B13F9C}" dt="2019-10-28T09:50:57.631" v="3174" actId="1036"/>
          <ac:cxnSpMkLst>
            <pc:docMk/>
            <pc:sldMk cId="1062254234" sldId="355"/>
            <ac:cxnSpMk id="118" creationId="{3F5CA1A1-2F23-4A33-AC59-397FBAEA950E}"/>
          </ac:cxnSpMkLst>
        </pc:cxnChg>
        <pc:cxnChg chg="del mod">
          <ac:chgData name="Cyril LACROIX" userId="d93e53ce-74ef-4373-a05e-ed12d7a8bb2f" providerId="ADAL" clId="{BEF6EA7E-84EE-4D98-9E56-3B5432B13F9C}" dt="2019-10-28T09:43:53.816" v="3020" actId="478"/>
          <ac:cxnSpMkLst>
            <pc:docMk/>
            <pc:sldMk cId="1062254234" sldId="355"/>
            <ac:cxnSpMk id="121" creationId="{82A50D83-ACF0-45E3-8516-1904794968A6}"/>
          </ac:cxnSpMkLst>
        </pc:cxnChg>
        <pc:cxnChg chg="del mod">
          <ac:chgData name="Cyril LACROIX" userId="d93e53ce-74ef-4373-a05e-ed12d7a8bb2f" providerId="ADAL" clId="{BEF6EA7E-84EE-4D98-9E56-3B5432B13F9C}" dt="2019-10-28T09:43:45.384" v="3013" actId="478"/>
          <ac:cxnSpMkLst>
            <pc:docMk/>
            <pc:sldMk cId="1062254234" sldId="355"/>
            <ac:cxnSpMk id="147" creationId="{C4CAC50E-14EE-4111-A743-891CC966DEC8}"/>
          </ac:cxnSpMkLst>
        </pc:cxnChg>
        <pc:cxnChg chg="del mod">
          <ac:chgData name="Cyril LACROIX" userId="d93e53ce-74ef-4373-a05e-ed12d7a8bb2f" providerId="ADAL" clId="{BEF6EA7E-84EE-4D98-9E56-3B5432B13F9C}" dt="2019-10-28T09:43:56.523" v="3023" actId="478"/>
          <ac:cxnSpMkLst>
            <pc:docMk/>
            <pc:sldMk cId="1062254234" sldId="355"/>
            <ac:cxnSpMk id="149" creationId="{566951A6-B758-4703-8ECB-0111769DB5EA}"/>
          </ac:cxnSpMkLst>
        </pc:cxnChg>
        <pc:cxnChg chg="del mod">
          <ac:chgData name="Cyril LACROIX" userId="d93e53ce-74ef-4373-a05e-ed12d7a8bb2f" providerId="ADAL" clId="{BEF6EA7E-84EE-4D98-9E56-3B5432B13F9C}" dt="2019-10-28T09:43:57.172" v="3024" actId="478"/>
          <ac:cxnSpMkLst>
            <pc:docMk/>
            <pc:sldMk cId="1062254234" sldId="355"/>
            <ac:cxnSpMk id="151" creationId="{3EAC9318-8F11-40EF-A9FB-00E690E0ED14}"/>
          </ac:cxnSpMkLst>
        </pc:cxnChg>
        <pc:cxnChg chg="del mod">
          <ac:chgData name="Cyril LACROIX" userId="d93e53ce-74ef-4373-a05e-ed12d7a8bb2f" providerId="ADAL" clId="{BEF6EA7E-84EE-4D98-9E56-3B5432B13F9C}" dt="2019-10-28T09:43:50.193" v="3015" actId="478"/>
          <ac:cxnSpMkLst>
            <pc:docMk/>
            <pc:sldMk cId="1062254234" sldId="355"/>
            <ac:cxnSpMk id="154" creationId="{2E19A79A-BE47-44AC-94C7-247B679FC337}"/>
          </ac:cxnSpMkLst>
        </pc:cxnChg>
        <pc:cxnChg chg="del mod">
          <ac:chgData name="Cyril LACROIX" userId="d93e53ce-74ef-4373-a05e-ed12d7a8bb2f" providerId="ADAL" clId="{BEF6EA7E-84EE-4D98-9E56-3B5432B13F9C}" dt="2019-10-28T09:43:48.790" v="3014" actId="478"/>
          <ac:cxnSpMkLst>
            <pc:docMk/>
            <pc:sldMk cId="1062254234" sldId="355"/>
            <ac:cxnSpMk id="156" creationId="{A37A094C-A349-4B9F-99B4-0C7CC0219B48}"/>
          </ac:cxnSpMkLst>
        </pc:cxnChg>
        <pc:cxnChg chg="del mod">
          <ac:chgData name="Cyril LACROIX" userId="d93e53ce-74ef-4373-a05e-ed12d7a8bb2f" providerId="ADAL" clId="{BEF6EA7E-84EE-4D98-9E56-3B5432B13F9C}" dt="2019-10-28T09:43:50.979" v="3016" actId="478"/>
          <ac:cxnSpMkLst>
            <pc:docMk/>
            <pc:sldMk cId="1062254234" sldId="355"/>
            <ac:cxnSpMk id="158" creationId="{D371570C-C5C1-4B04-B238-59BEA48D3DC0}"/>
          </ac:cxnSpMkLst>
        </pc:cxnChg>
        <pc:cxnChg chg="del mod">
          <ac:chgData name="Cyril LACROIX" userId="d93e53ce-74ef-4373-a05e-ed12d7a8bb2f" providerId="ADAL" clId="{BEF6EA7E-84EE-4D98-9E56-3B5432B13F9C}" dt="2019-10-28T09:43:48.790" v="3014" actId="478"/>
          <ac:cxnSpMkLst>
            <pc:docMk/>
            <pc:sldMk cId="1062254234" sldId="355"/>
            <ac:cxnSpMk id="160" creationId="{32A84AF8-6E7A-4638-A233-3C4A7E4ED6DE}"/>
          </ac:cxnSpMkLst>
        </pc:cxnChg>
        <pc:cxnChg chg="del mod">
          <ac:chgData name="Cyril LACROIX" userId="d93e53ce-74ef-4373-a05e-ed12d7a8bb2f" providerId="ADAL" clId="{BEF6EA7E-84EE-4D98-9E56-3B5432B13F9C}" dt="2019-10-28T09:43:52.082" v="3017" actId="478"/>
          <ac:cxnSpMkLst>
            <pc:docMk/>
            <pc:sldMk cId="1062254234" sldId="355"/>
            <ac:cxnSpMk id="162" creationId="{300C91D4-FB1F-4CA3-9FDF-2B019DD74070}"/>
          </ac:cxnSpMkLst>
        </pc:cxnChg>
        <pc:cxnChg chg="del mod">
          <ac:chgData name="Cyril LACROIX" userId="d93e53ce-74ef-4373-a05e-ed12d7a8bb2f" providerId="ADAL" clId="{BEF6EA7E-84EE-4D98-9E56-3B5432B13F9C}" dt="2019-10-28T09:43:52.482" v="3018" actId="478"/>
          <ac:cxnSpMkLst>
            <pc:docMk/>
            <pc:sldMk cId="1062254234" sldId="355"/>
            <ac:cxnSpMk id="164" creationId="{E94ED6F6-BB43-43AC-8965-72B126CF1E5C}"/>
          </ac:cxnSpMkLst>
        </pc:cxnChg>
        <pc:cxnChg chg="del mod">
          <ac:chgData name="Cyril LACROIX" userId="d93e53ce-74ef-4373-a05e-ed12d7a8bb2f" providerId="ADAL" clId="{BEF6EA7E-84EE-4D98-9E56-3B5432B13F9C}" dt="2019-10-28T09:43:53.215" v="3019" actId="478"/>
          <ac:cxnSpMkLst>
            <pc:docMk/>
            <pc:sldMk cId="1062254234" sldId="355"/>
            <ac:cxnSpMk id="167" creationId="{F005F1BA-71D7-43B8-8229-5AEEEBF56D19}"/>
          </ac:cxnSpMkLst>
        </pc:cxnChg>
        <pc:cxnChg chg="del mod">
          <ac:chgData name="Cyril LACROIX" userId="d93e53ce-74ef-4373-a05e-ed12d7a8bb2f" providerId="ADAL" clId="{BEF6EA7E-84EE-4D98-9E56-3B5432B13F9C}" dt="2019-10-28T09:43:54.819" v="3021" actId="478"/>
          <ac:cxnSpMkLst>
            <pc:docMk/>
            <pc:sldMk cId="1062254234" sldId="355"/>
            <ac:cxnSpMk id="175" creationId="{ED31E4A8-AE07-4900-96F5-289BDD61EDE4}"/>
          </ac:cxnSpMkLst>
        </pc:cxnChg>
        <pc:cxnChg chg="del mod">
          <ac:chgData name="Cyril LACROIX" userId="d93e53ce-74ef-4373-a05e-ed12d7a8bb2f" providerId="ADAL" clId="{BEF6EA7E-84EE-4D98-9E56-3B5432B13F9C}" dt="2019-10-28T09:43:56.069" v="3022" actId="478"/>
          <ac:cxnSpMkLst>
            <pc:docMk/>
            <pc:sldMk cId="1062254234" sldId="355"/>
            <ac:cxnSpMk id="177" creationId="{01252DE4-C89C-4060-8461-E87DDC45B517}"/>
          </ac:cxnSpMkLst>
        </pc:cxnChg>
        <pc:cxnChg chg="mod">
          <ac:chgData name="Cyril LACROIX" userId="d93e53ce-74ef-4373-a05e-ed12d7a8bb2f" providerId="ADAL" clId="{BEF6EA7E-84EE-4D98-9E56-3B5432B13F9C}" dt="2019-10-28T09:51:01.238" v="3175" actId="14100"/>
          <ac:cxnSpMkLst>
            <pc:docMk/>
            <pc:sldMk cId="1062254234" sldId="355"/>
            <ac:cxnSpMk id="182" creationId="{7905C0BF-7EE7-4EFC-8642-C01960FF596B}"/>
          </ac:cxnSpMkLst>
        </pc:cxnChg>
        <pc:cxnChg chg="del">
          <ac:chgData name="Cyril LACROIX" userId="d93e53ce-74ef-4373-a05e-ed12d7a8bb2f" providerId="ADAL" clId="{BEF6EA7E-84EE-4D98-9E56-3B5432B13F9C}" dt="2019-10-28T09:43:45.384" v="3013" actId="478"/>
          <ac:cxnSpMkLst>
            <pc:docMk/>
            <pc:sldMk cId="1062254234" sldId="355"/>
            <ac:cxnSpMk id="183" creationId="{6E980D3C-85C4-4F19-B81B-A1543A95B537}"/>
          </ac:cxnSpMkLst>
        </pc:cxnChg>
        <pc:cxnChg chg="del">
          <ac:chgData name="Cyril LACROIX" userId="d93e53ce-74ef-4373-a05e-ed12d7a8bb2f" providerId="ADAL" clId="{BEF6EA7E-84EE-4D98-9E56-3B5432B13F9C}" dt="2019-10-28T09:43:45.384" v="3013" actId="478"/>
          <ac:cxnSpMkLst>
            <pc:docMk/>
            <pc:sldMk cId="1062254234" sldId="355"/>
            <ac:cxnSpMk id="184" creationId="{7CDE44BB-C286-4BDB-8B2F-F287798901C6}"/>
          </ac:cxnSpMkLst>
        </pc:cxnChg>
        <pc:cxnChg chg="del">
          <ac:chgData name="Cyril LACROIX" userId="d93e53ce-74ef-4373-a05e-ed12d7a8bb2f" providerId="ADAL" clId="{BEF6EA7E-84EE-4D98-9E56-3B5432B13F9C}" dt="2019-10-28T09:43:48.790" v="3014" actId="478"/>
          <ac:cxnSpMkLst>
            <pc:docMk/>
            <pc:sldMk cId="1062254234" sldId="355"/>
            <ac:cxnSpMk id="186" creationId="{8E36D389-05BA-46AD-AED9-92EE130521DD}"/>
          </ac:cxnSpMkLst>
        </pc:cxnChg>
        <pc:cxnChg chg="del">
          <ac:chgData name="Cyril LACROIX" userId="d93e53ce-74ef-4373-a05e-ed12d7a8bb2f" providerId="ADAL" clId="{BEF6EA7E-84EE-4D98-9E56-3B5432B13F9C}" dt="2019-10-28T09:43:48.790" v="3014" actId="478"/>
          <ac:cxnSpMkLst>
            <pc:docMk/>
            <pc:sldMk cId="1062254234" sldId="355"/>
            <ac:cxnSpMk id="187" creationId="{90D17725-9DAB-4072-ABCF-8307CCF25A4C}"/>
          </ac:cxnSpMkLst>
        </pc:cxnChg>
        <pc:cxnChg chg="mod">
          <ac:chgData name="Cyril LACROIX" userId="d93e53ce-74ef-4373-a05e-ed12d7a8bb2f" providerId="ADAL" clId="{BEF6EA7E-84EE-4D98-9E56-3B5432B13F9C}" dt="2019-10-28T09:50:57.631" v="3174" actId="1036"/>
          <ac:cxnSpMkLst>
            <pc:docMk/>
            <pc:sldMk cId="1062254234" sldId="355"/>
            <ac:cxnSpMk id="188" creationId="{C6002ECC-9BB8-4C2C-8346-7DA719229388}"/>
          </ac:cxnSpMkLst>
        </pc:cxnChg>
        <pc:cxnChg chg="mod">
          <ac:chgData name="Cyril LACROIX" userId="d93e53ce-74ef-4373-a05e-ed12d7a8bb2f" providerId="ADAL" clId="{BEF6EA7E-84EE-4D98-9E56-3B5432B13F9C}" dt="2019-10-28T09:50:57.631" v="3174" actId="1036"/>
          <ac:cxnSpMkLst>
            <pc:docMk/>
            <pc:sldMk cId="1062254234" sldId="355"/>
            <ac:cxnSpMk id="190" creationId="{36DCA2B4-30BD-40B3-B354-EA398D2103A9}"/>
          </ac:cxnSpMkLst>
        </pc:cxnChg>
        <pc:cxnChg chg="del mod">
          <ac:chgData name="Cyril LACROIX" userId="d93e53ce-74ef-4373-a05e-ed12d7a8bb2f" providerId="ADAL" clId="{BEF6EA7E-84EE-4D98-9E56-3B5432B13F9C}" dt="2019-10-28T09:43:48.790" v="3014" actId="478"/>
          <ac:cxnSpMkLst>
            <pc:docMk/>
            <pc:sldMk cId="1062254234" sldId="355"/>
            <ac:cxnSpMk id="194" creationId="{EAD1FB5B-70A2-49E8-B094-7C203A63F895}"/>
          </ac:cxnSpMkLst>
        </pc:cxnChg>
        <pc:cxnChg chg="del mod">
          <ac:chgData name="Cyril LACROIX" userId="d93e53ce-74ef-4373-a05e-ed12d7a8bb2f" providerId="ADAL" clId="{BEF6EA7E-84EE-4D98-9E56-3B5432B13F9C}" dt="2019-10-28T09:43:48.790" v="3014" actId="478"/>
          <ac:cxnSpMkLst>
            <pc:docMk/>
            <pc:sldMk cId="1062254234" sldId="355"/>
            <ac:cxnSpMk id="197" creationId="{C0C11F52-08EE-4554-A675-23D34BB1DBD4}"/>
          </ac:cxnSpMkLst>
        </pc:cxnChg>
        <pc:cxnChg chg="del mod">
          <ac:chgData name="Cyril LACROIX" userId="d93e53ce-74ef-4373-a05e-ed12d7a8bb2f" providerId="ADAL" clId="{BEF6EA7E-84EE-4D98-9E56-3B5432B13F9C}" dt="2019-10-28T09:46:43.336" v="3069" actId="478"/>
          <ac:cxnSpMkLst>
            <pc:docMk/>
            <pc:sldMk cId="1062254234" sldId="355"/>
            <ac:cxnSpMk id="200" creationId="{F96FD035-497F-42D4-8F2B-577A60CA2DEF}"/>
          </ac:cxnSpMkLst>
        </pc:cxnChg>
        <pc:cxnChg chg="mod">
          <ac:chgData name="Cyril LACROIX" userId="d93e53ce-74ef-4373-a05e-ed12d7a8bb2f" providerId="ADAL" clId="{BEF6EA7E-84EE-4D98-9E56-3B5432B13F9C}" dt="2019-10-28T09:50:57.631" v="3174" actId="1036"/>
          <ac:cxnSpMkLst>
            <pc:docMk/>
            <pc:sldMk cId="1062254234" sldId="355"/>
            <ac:cxnSpMk id="204" creationId="{586F4E6B-CA56-464A-B373-8398AACE486F}"/>
          </ac:cxnSpMkLst>
        </pc:cxnChg>
        <pc:cxnChg chg="del mod">
          <ac:chgData name="Cyril LACROIX" userId="d93e53ce-74ef-4373-a05e-ed12d7a8bb2f" providerId="ADAL" clId="{BEF6EA7E-84EE-4D98-9E56-3B5432B13F9C}" dt="2019-10-28T09:46:25.117" v="3060" actId="478"/>
          <ac:cxnSpMkLst>
            <pc:docMk/>
            <pc:sldMk cId="1062254234" sldId="355"/>
            <ac:cxnSpMk id="207" creationId="{5398BAF4-A61F-4416-ABF3-DF1FED9E22C9}"/>
          </ac:cxnSpMkLst>
        </pc:cxnChg>
        <pc:cxnChg chg="del mod">
          <ac:chgData name="Cyril LACROIX" userId="d93e53ce-74ef-4373-a05e-ed12d7a8bb2f" providerId="ADAL" clId="{BEF6EA7E-84EE-4D98-9E56-3B5432B13F9C}" dt="2019-10-28T09:46:26.886" v="3062" actId="478"/>
          <ac:cxnSpMkLst>
            <pc:docMk/>
            <pc:sldMk cId="1062254234" sldId="355"/>
            <ac:cxnSpMk id="210" creationId="{C9D2BBE0-A078-4D04-BD0C-FCBFD4088412}"/>
          </ac:cxnSpMkLst>
        </pc:cxnChg>
      </pc:sldChg>
      <pc:sldChg chg="addSp delSp modSp add ord">
        <pc:chgData name="Cyril LACROIX" userId="d93e53ce-74ef-4373-a05e-ed12d7a8bb2f" providerId="ADAL" clId="{BEF6EA7E-84EE-4D98-9E56-3B5432B13F9C}" dt="2019-11-01T09:38:14.077" v="6883"/>
        <pc:sldMkLst>
          <pc:docMk/>
          <pc:sldMk cId="967812157" sldId="356"/>
        </pc:sldMkLst>
        <pc:spChg chg="mod">
          <ac:chgData name="Cyril LACROIX" userId="d93e53ce-74ef-4373-a05e-ed12d7a8bb2f" providerId="ADAL" clId="{BEF6EA7E-84EE-4D98-9E56-3B5432B13F9C}" dt="2019-11-01T09:37:46.608" v="6871" actId="20577"/>
          <ac:spMkLst>
            <pc:docMk/>
            <pc:sldMk cId="967812157" sldId="356"/>
            <ac:spMk id="2" creationId="{F7CED167-5C98-4256-9EA0-8A7E5F42E3F9}"/>
          </ac:spMkLst>
        </pc:spChg>
        <pc:spChg chg="add del mod">
          <ac:chgData name="Cyril LACROIX" userId="d93e53ce-74ef-4373-a05e-ed12d7a8bb2f" providerId="ADAL" clId="{BEF6EA7E-84EE-4D98-9E56-3B5432B13F9C}" dt="2019-10-28T09:52:39.708" v="3186" actId="478"/>
          <ac:spMkLst>
            <pc:docMk/>
            <pc:sldMk cId="967812157" sldId="356"/>
            <ac:spMk id="6" creationId="{60B57F53-C781-4245-A7D0-5F8A7DD20BBA}"/>
          </ac:spMkLst>
        </pc:spChg>
        <pc:spChg chg="add mod">
          <ac:chgData name="Cyril LACROIX" userId="d93e53ce-74ef-4373-a05e-ed12d7a8bb2f" providerId="ADAL" clId="{BEF6EA7E-84EE-4D98-9E56-3B5432B13F9C}" dt="2019-10-28T09:54:13.589" v="3268" actId="14100"/>
          <ac:spMkLst>
            <pc:docMk/>
            <pc:sldMk cId="967812157" sldId="356"/>
            <ac:spMk id="8" creationId="{81FE30C6-53A2-4FC5-8C23-59BD4547444B}"/>
          </ac:spMkLst>
        </pc:spChg>
        <pc:spChg chg="add del mod">
          <ac:chgData name="Cyril LACROIX" userId="d93e53ce-74ef-4373-a05e-ed12d7a8bb2f" providerId="ADAL" clId="{BEF6EA7E-84EE-4D98-9E56-3B5432B13F9C}" dt="2019-10-28T09:54:45.470" v="3270" actId="478"/>
          <ac:spMkLst>
            <pc:docMk/>
            <pc:sldMk cId="967812157" sldId="356"/>
            <ac:spMk id="11" creationId="{16471CA3-9070-490F-89D9-4084F4DC8C29}"/>
          </ac:spMkLst>
        </pc:spChg>
        <pc:spChg chg="mod">
          <ac:chgData name="Cyril LACROIX" userId="d93e53ce-74ef-4373-a05e-ed12d7a8bb2f" providerId="ADAL" clId="{BEF6EA7E-84EE-4D98-9E56-3B5432B13F9C}" dt="2019-10-28T09:59:26.227" v="3322" actId="1035"/>
          <ac:spMkLst>
            <pc:docMk/>
            <pc:sldMk cId="967812157" sldId="356"/>
            <ac:spMk id="15" creationId="{0B4678A2-ED23-4EF9-84B9-D86FFB478FF2}"/>
          </ac:spMkLst>
        </pc:spChg>
        <pc:spChg chg="add mod">
          <ac:chgData name="Cyril LACROIX" userId="d93e53ce-74ef-4373-a05e-ed12d7a8bb2f" providerId="ADAL" clId="{BEF6EA7E-84EE-4D98-9E56-3B5432B13F9C}" dt="2019-10-28T09:51:56.936" v="3182" actId="1076"/>
          <ac:spMkLst>
            <pc:docMk/>
            <pc:sldMk cId="967812157" sldId="356"/>
            <ac:spMk id="38" creationId="{3E51E1E6-A9E1-4655-BC87-2A97AD663A6B}"/>
          </ac:spMkLst>
        </pc:spChg>
        <pc:spChg chg="add mod">
          <ac:chgData name="Cyril LACROIX" userId="d93e53ce-74ef-4373-a05e-ed12d7a8bb2f" providerId="ADAL" clId="{BEF6EA7E-84EE-4D98-9E56-3B5432B13F9C}" dt="2019-10-28T09:51:56.936" v="3182" actId="1076"/>
          <ac:spMkLst>
            <pc:docMk/>
            <pc:sldMk cId="967812157" sldId="356"/>
            <ac:spMk id="42" creationId="{DD1B67B0-85AF-4517-B06F-B10CD085BB84}"/>
          </ac:spMkLst>
        </pc:spChg>
        <pc:spChg chg="add del mod">
          <ac:chgData name="Cyril LACROIX" userId="d93e53ce-74ef-4373-a05e-ed12d7a8bb2f" providerId="ADAL" clId="{BEF6EA7E-84EE-4D98-9E56-3B5432B13F9C}" dt="2019-10-31T17:42:14.458" v="4793" actId="478"/>
          <ac:spMkLst>
            <pc:docMk/>
            <pc:sldMk cId="967812157" sldId="356"/>
            <ac:spMk id="43" creationId="{79CCA0A0-2E5B-4B2E-9FC4-D834A5D79147}"/>
          </ac:spMkLst>
        </pc:spChg>
        <pc:spChg chg="add mod">
          <ac:chgData name="Cyril LACROIX" userId="d93e53ce-74ef-4373-a05e-ed12d7a8bb2f" providerId="ADAL" clId="{BEF6EA7E-84EE-4D98-9E56-3B5432B13F9C}" dt="2019-10-28T09:59:27.542" v="3324" actId="1035"/>
          <ac:spMkLst>
            <pc:docMk/>
            <pc:sldMk cId="967812157" sldId="356"/>
            <ac:spMk id="44" creationId="{3C0D70BC-8A69-4945-B75E-D45534CEF589}"/>
          </ac:spMkLst>
        </pc:spChg>
        <pc:spChg chg="add mod">
          <ac:chgData name="Cyril LACROIX" userId="d93e53ce-74ef-4373-a05e-ed12d7a8bb2f" providerId="ADAL" clId="{BEF6EA7E-84EE-4D98-9E56-3B5432B13F9C}" dt="2019-10-28T09:51:56.936" v="3182" actId="1076"/>
          <ac:spMkLst>
            <pc:docMk/>
            <pc:sldMk cId="967812157" sldId="356"/>
            <ac:spMk id="45" creationId="{114B066F-BADB-4F95-A343-CD9B883DDE15}"/>
          </ac:spMkLst>
        </pc:spChg>
        <pc:spChg chg="add mod">
          <ac:chgData name="Cyril LACROIX" userId="d93e53ce-74ef-4373-a05e-ed12d7a8bb2f" providerId="ADAL" clId="{BEF6EA7E-84EE-4D98-9E56-3B5432B13F9C}" dt="2019-10-28T09:51:56.936" v="3182" actId="1076"/>
          <ac:spMkLst>
            <pc:docMk/>
            <pc:sldMk cId="967812157" sldId="356"/>
            <ac:spMk id="46" creationId="{921FC18A-FC4D-434B-9D27-E8FC8E382428}"/>
          </ac:spMkLst>
        </pc:spChg>
        <pc:spChg chg="add mod">
          <ac:chgData name="Cyril LACROIX" userId="d93e53ce-74ef-4373-a05e-ed12d7a8bb2f" providerId="ADAL" clId="{BEF6EA7E-84EE-4D98-9E56-3B5432B13F9C}" dt="2019-10-28T09:51:56.936" v="3182" actId="1076"/>
          <ac:spMkLst>
            <pc:docMk/>
            <pc:sldMk cId="967812157" sldId="356"/>
            <ac:spMk id="47" creationId="{1924C7FC-CE3E-455E-81D0-78BD0EB6FD00}"/>
          </ac:spMkLst>
        </pc:spChg>
        <pc:spChg chg="add mod">
          <ac:chgData name="Cyril LACROIX" userId="d93e53ce-74ef-4373-a05e-ed12d7a8bb2f" providerId="ADAL" clId="{BEF6EA7E-84EE-4D98-9E56-3B5432B13F9C}" dt="2019-10-28T09:51:56.936" v="3182" actId="1076"/>
          <ac:spMkLst>
            <pc:docMk/>
            <pc:sldMk cId="967812157" sldId="356"/>
            <ac:spMk id="48" creationId="{3AE48412-6474-4A26-A9FD-5E28622721F7}"/>
          </ac:spMkLst>
        </pc:spChg>
        <pc:spChg chg="del">
          <ac:chgData name="Cyril LACROIX" userId="d93e53ce-74ef-4373-a05e-ed12d7a8bb2f" providerId="ADAL" clId="{BEF6EA7E-84EE-4D98-9E56-3B5432B13F9C}" dt="2019-10-28T09:51:21.227" v="3177" actId="478"/>
          <ac:spMkLst>
            <pc:docMk/>
            <pc:sldMk cId="967812157" sldId="356"/>
            <ac:spMk id="95" creationId="{AC8F92EF-D004-4E0F-9708-98B140AF2CB1}"/>
          </ac:spMkLst>
        </pc:spChg>
        <pc:spChg chg="del">
          <ac:chgData name="Cyril LACROIX" userId="d93e53ce-74ef-4373-a05e-ed12d7a8bb2f" providerId="ADAL" clId="{BEF6EA7E-84EE-4D98-9E56-3B5432B13F9C}" dt="2019-10-28T09:51:21.227" v="3177" actId="478"/>
          <ac:spMkLst>
            <pc:docMk/>
            <pc:sldMk cId="967812157" sldId="356"/>
            <ac:spMk id="96" creationId="{CDE414C9-B0FC-42E1-ACA0-19ADFF0E467F}"/>
          </ac:spMkLst>
        </pc:spChg>
        <pc:spChg chg="del">
          <ac:chgData name="Cyril LACROIX" userId="d93e53ce-74ef-4373-a05e-ed12d7a8bb2f" providerId="ADAL" clId="{BEF6EA7E-84EE-4D98-9E56-3B5432B13F9C}" dt="2019-10-28T09:51:21.227" v="3177" actId="478"/>
          <ac:spMkLst>
            <pc:docMk/>
            <pc:sldMk cId="967812157" sldId="356"/>
            <ac:spMk id="97" creationId="{17DE04CF-452E-44E2-8F6F-BF8E6C76EAAA}"/>
          </ac:spMkLst>
        </pc:spChg>
        <pc:spChg chg="del">
          <ac:chgData name="Cyril LACROIX" userId="d93e53ce-74ef-4373-a05e-ed12d7a8bb2f" providerId="ADAL" clId="{BEF6EA7E-84EE-4D98-9E56-3B5432B13F9C}" dt="2019-10-28T09:51:21.227" v="3177" actId="478"/>
          <ac:spMkLst>
            <pc:docMk/>
            <pc:sldMk cId="967812157" sldId="356"/>
            <ac:spMk id="98" creationId="{B2490468-3875-4989-952F-7B7A6CA972BC}"/>
          </ac:spMkLst>
        </pc:spChg>
        <pc:spChg chg="del">
          <ac:chgData name="Cyril LACROIX" userId="d93e53ce-74ef-4373-a05e-ed12d7a8bb2f" providerId="ADAL" clId="{BEF6EA7E-84EE-4D98-9E56-3B5432B13F9C}" dt="2019-10-28T09:51:21.227" v="3177" actId="478"/>
          <ac:spMkLst>
            <pc:docMk/>
            <pc:sldMk cId="967812157" sldId="356"/>
            <ac:spMk id="99" creationId="{4BD7F64D-59FC-4871-8957-BA77DD7C4A7A}"/>
          </ac:spMkLst>
        </pc:spChg>
        <pc:spChg chg="del">
          <ac:chgData name="Cyril LACROIX" userId="d93e53ce-74ef-4373-a05e-ed12d7a8bb2f" providerId="ADAL" clId="{BEF6EA7E-84EE-4D98-9E56-3B5432B13F9C}" dt="2019-10-28T09:51:21.227" v="3177" actId="478"/>
          <ac:spMkLst>
            <pc:docMk/>
            <pc:sldMk cId="967812157" sldId="356"/>
            <ac:spMk id="100" creationId="{ACD6E6DC-1F31-4F34-870A-4F53B21F7A64}"/>
          </ac:spMkLst>
        </pc:spChg>
        <pc:spChg chg="del">
          <ac:chgData name="Cyril LACROIX" userId="d93e53ce-74ef-4373-a05e-ed12d7a8bb2f" providerId="ADAL" clId="{BEF6EA7E-84EE-4D98-9E56-3B5432B13F9C}" dt="2019-10-28T09:51:21.227" v="3177" actId="478"/>
          <ac:spMkLst>
            <pc:docMk/>
            <pc:sldMk cId="967812157" sldId="356"/>
            <ac:spMk id="101" creationId="{F50B7659-3805-4769-80CF-5A8C9540014F}"/>
          </ac:spMkLst>
        </pc:spChg>
        <pc:spChg chg="del">
          <ac:chgData name="Cyril LACROIX" userId="d93e53ce-74ef-4373-a05e-ed12d7a8bb2f" providerId="ADAL" clId="{BEF6EA7E-84EE-4D98-9E56-3B5432B13F9C}" dt="2019-10-28T09:51:21.227" v="3177" actId="478"/>
          <ac:spMkLst>
            <pc:docMk/>
            <pc:sldMk cId="967812157" sldId="356"/>
            <ac:spMk id="104" creationId="{8E8FE332-B73F-4FA0-8B89-C24BC6456341}"/>
          </ac:spMkLst>
        </pc:spChg>
        <pc:spChg chg="del">
          <ac:chgData name="Cyril LACROIX" userId="d93e53ce-74ef-4373-a05e-ed12d7a8bb2f" providerId="ADAL" clId="{BEF6EA7E-84EE-4D98-9E56-3B5432B13F9C}" dt="2019-10-28T09:51:21.227" v="3177" actId="478"/>
          <ac:spMkLst>
            <pc:docMk/>
            <pc:sldMk cId="967812157" sldId="356"/>
            <ac:spMk id="106" creationId="{4719410F-456D-4175-8BF2-B202939A60D4}"/>
          </ac:spMkLst>
        </pc:spChg>
        <pc:spChg chg="del">
          <ac:chgData name="Cyril LACROIX" userId="d93e53ce-74ef-4373-a05e-ed12d7a8bb2f" providerId="ADAL" clId="{BEF6EA7E-84EE-4D98-9E56-3B5432B13F9C}" dt="2019-10-28T09:51:21.227" v="3177" actId="478"/>
          <ac:spMkLst>
            <pc:docMk/>
            <pc:sldMk cId="967812157" sldId="356"/>
            <ac:spMk id="108" creationId="{2A5D7BD5-2E05-47DB-BFD0-2C0E40C88ECA}"/>
          </ac:spMkLst>
        </pc:spChg>
        <pc:spChg chg="del">
          <ac:chgData name="Cyril LACROIX" userId="d93e53ce-74ef-4373-a05e-ed12d7a8bb2f" providerId="ADAL" clId="{BEF6EA7E-84EE-4D98-9E56-3B5432B13F9C}" dt="2019-10-28T09:51:21.227" v="3177" actId="478"/>
          <ac:spMkLst>
            <pc:docMk/>
            <pc:sldMk cId="967812157" sldId="356"/>
            <ac:spMk id="109" creationId="{79C62F73-DDA5-4D6F-B7DD-675DD20F122F}"/>
          </ac:spMkLst>
        </pc:spChg>
        <pc:spChg chg="del">
          <ac:chgData name="Cyril LACROIX" userId="d93e53ce-74ef-4373-a05e-ed12d7a8bb2f" providerId="ADAL" clId="{BEF6EA7E-84EE-4D98-9E56-3B5432B13F9C}" dt="2019-10-28T09:51:21.227" v="3177" actId="478"/>
          <ac:spMkLst>
            <pc:docMk/>
            <pc:sldMk cId="967812157" sldId="356"/>
            <ac:spMk id="110" creationId="{3D00B95B-2023-4D43-9758-9597D92BCB0E}"/>
          </ac:spMkLst>
        </pc:spChg>
        <pc:spChg chg="del">
          <ac:chgData name="Cyril LACROIX" userId="d93e53ce-74ef-4373-a05e-ed12d7a8bb2f" providerId="ADAL" clId="{BEF6EA7E-84EE-4D98-9E56-3B5432B13F9C}" dt="2019-10-28T09:51:21.227" v="3177" actId="478"/>
          <ac:spMkLst>
            <pc:docMk/>
            <pc:sldMk cId="967812157" sldId="356"/>
            <ac:spMk id="111" creationId="{ED5F7C4C-AE81-4CEC-A14A-F576638A5E87}"/>
          </ac:spMkLst>
        </pc:spChg>
        <pc:spChg chg="del">
          <ac:chgData name="Cyril LACROIX" userId="d93e53ce-74ef-4373-a05e-ed12d7a8bb2f" providerId="ADAL" clId="{BEF6EA7E-84EE-4D98-9E56-3B5432B13F9C}" dt="2019-10-28T09:51:21.227" v="3177" actId="478"/>
          <ac:spMkLst>
            <pc:docMk/>
            <pc:sldMk cId="967812157" sldId="356"/>
            <ac:spMk id="112" creationId="{A1B60B51-012D-4D3D-8A6D-F14F2BE1D4B9}"/>
          </ac:spMkLst>
        </pc:spChg>
        <pc:spChg chg="del">
          <ac:chgData name="Cyril LACROIX" userId="d93e53ce-74ef-4373-a05e-ed12d7a8bb2f" providerId="ADAL" clId="{BEF6EA7E-84EE-4D98-9E56-3B5432B13F9C}" dt="2019-10-28T09:51:21.227" v="3177" actId="478"/>
          <ac:spMkLst>
            <pc:docMk/>
            <pc:sldMk cId="967812157" sldId="356"/>
            <ac:spMk id="113" creationId="{2C5311AC-8DDA-4442-9B1C-F40B7B0E0E19}"/>
          </ac:spMkLst>
        </pc:spChg>
        <pc:cxnChg chg="add mod">
          <ac:chgData name="Cyril LACROIX" userId="d93e53ce-74ef-4373-a05e-ed12d7a8bb2f" providerId="ADAL" clId="{BEF6EA7E-84EE-4D98-9E56-3B5432B13F9C}" dt="2019-10-28T09:59:31.080" v="3325" actId="1035"/>
          <ac:cxnSpMkLst>
            <pc:docMk/>
            <pc:sldMk cId="967812157" sldId="356"/>
            <ac:cxnSpMk id="39" creationId="{A5563167-7531-48DB-8B1A-9CCE64E215B6}"/>
          </ac:cxnSpMkLst>
        </pc:cxnChg>
        <pc:cxnChg chg="add del mod">
          <ac:chgData name="Cyril LACROIX" userId="d93e53ce-74ef-4373-a05e-ed12d7a8bb2f" providerId="ADAL" clId="{BEF6EA7E-84EE-4D98-9E56-3B5432B13F9C}" dt="2019-10-31T17:42:14.120" v="4792" actId="478"/>
          <ac:cxnSpMkLst>
            <pc:docMk/>
            <pc:sldMk cId="967812157" sldId="356"/>
            <ac:cxnSpMk id="40" creationId="{F8CFEA8B-4E75-4262-93A5-8DDFE6397C79}"/>
          </ac:cxnSpMkLst>
        </pc:cxnChg>
        <pc:cxnChg chg="add mod">
          <ac:chgData name="Cyril LACROIX" userId="d93e53ce-74ef-4373-a05e-ed12d7a8bb2f" providerId="ADAL" clId="{BEF6EA7E-84EE-4D98-9E56-3B5432B13F9C}" dt="2019-10-28T09:59:27.542" v="3324" actId="1035"/>
          <ac:cxnSpMkLst>
            <pc:docMk/>
            <pc:sldMk cId="967812157" sldId="356"/>
            <ac:cxnSpMk id="41" creationId="{19888FB8-DD75-4EBC-B41C-0D05482DB9D0}"/>
          </ac:cxnSpMkLst>
        </pc:cxnChg>
        <pc:cxnChg chg="add mod">
          <ac:chgData name="Cyril LACROIX" userId="d93e53ce-74ef-4373-a05e-ed12d7a8bb2f" providerId="ADAL" clId="{BEF6EA7E-84EE-4D98-9E56-3B5432B13F9C}" dt="2019-10-28T09:51:56.936" v="3182" actId="1076"/>
          <ac:cxnSpMkLst>
            <pc:docMk/>
            <pc:sldMk cId="967812157" sldId="356"/>
            <ac:cxnSpMk id="49" creationId="{58E393AE-993E-46D5-B478-BD7FD546F99B}"/>
          </ac:cxnSpMkLst>
        </pc:cxnChg>
        <pc:cxnChg chg="add mod">
          <ac:chgData name="Cyril LACROIX" userId="d93e53ce-74ef-4373-a05e-ed12d7a8bb2f" providerId="ADAL" clId="{BEF6EA7E-84EE-4D98-9E56-3B5432B13F9C}" dt="2019-10-28T09:51:56.936" v="3182" actId="1076"/>
          <ac:cxnSpMkLst>
            <pc:docMk/>
            <pc:sldMk cId="967812157" sldId="356"/>
            <ac:cxnSpMk id="50" creationId="{86A3574D-A4E1-41EF-A47B-F09C08DFC9FD}"/>
          </ac:cxnSpMkLst>
        </pc:cxnChg>
        <pc:cxnChg chg="add mod">
          <ac:chgData name="Cyril LACROIX" userId="d93e53ce-74ef-4373-a05e-ed12d7a8bb2f" providerId="ADAL" clId="{BEF6EA7E-84EE-4D98-9E56-3B5432B13F9C}" dt="2019-10-28T09:51:56.936" v="3182" actId="1076"/>
          <ac:cxnSpMkLst>
            <pc:docMk/>
            <pc:sldMk cId="967812157" sldId="356"/>
            <ac:cxnSpMk id="51" creationId="{0FE00864-3125-4485-A2E6-646B4365ECF6}"/>
          </ac:cxnSpMkLst>
        </pc:cxnChg>
        <pc:cxnChg chg="del mod">
          <ac:chgData name="Cyril LACROIX" userId="d93e53ce-74ef-4373-a05e-ed12d7a8bb2f" providerId="ADAL" clId="{BEF6EA7E-84EE-4D98-9E56-3B5432B13F9C}" dt="2019-10-28T09:51:21.227" v="3177" actId="478"/>
          <ac:cxnSpMkLst>
            <pc:docMk/>
            <pc:sldMk cId="967812157" sldId="356"/>
            <ac:cxnSpMk id="92" creationId="{CE0D74F4-00BE-4F1A-A7C8-9FC04DA06F93}"/>
          </ac:cxnSpMkLst>
        </pc:cxnChg>
        <pc:cxnChg chg="del">
          <ac:chgData name="Cyril LACROIX" userId="d93e53ce-74ef-4373-a05e-ed12d7a8bb2f" providerId="ADAL" clId="{BEF6EA7E-84EE-4D98-9E56-3B5432B13F9C}" dt="2019-10-28T09:51:21.227" v="3177" actId="478"/>
          <ac:cxnSpMkLst>
            <pc:docMk/>
            <pc:sldMk cId="967812157" sldId="356"/>
            <ac:cxnSpMk id="93" creationId="{A7C1B390-9188-4C29-8D57-4F25FC9C1B0C}"/>
          </ac:cxnSpMkLst>
        </pc:cxnChg>
        <pc:cxnChg chg="del mod">
          <ac:chgData name="Cyril LACROIX" userId="d93e53ce-74ef-4373-a05e-ed12d7a8bb2f" providerId="ADAL" clId="{BEF6EA7E-84EE-4D98-9E56-3B5432B13F9C}" dt="2019-10-28T09:51:21.227" v="3177" actId="478"/>
          <ac:cxnSpMkLst>
            <pc:docMk/>
            <pc:sldMk cId="967812157" sldId="356"/>
            <ac:cxnSpMk id="94" creationId="{FF7D18B7-5259-4108-8EBF-D8087673961D}"/>
          </ac:cxnSpMkLst>
        </pc:cxnChg>
        <pc:cxnChg chg="del mod">
          <ac:chgData name="Cyril LACROIX" userId="d93e53ce-74ef-4373-a05e-ed12d7a8bb2f" providerId="ADAL" clId="{BEF6EA7E-84EE-4D98-9E56-3B5432B13F9C}" dt="2019-10-28T09:51:21.227" v="3177" actId="478"/>
          <ac:cxnSpMkLst>
            <pc:docMk/>
            <pc:sldMk cId="967812157" sldId="356"/>
            <ac:cxnSpMk id="102" creationId="{D20E73B0-7634-4FA5-AB76-999E3BFE97BF}"/>
          </ac:cxnSpMkLst>
        </pc:cxnChg>
        <pc:cxnChg chg="del mod">
          <ac:chgData name="Cyril LACROIX" userId="d93e53ce-74ef-4373-a05e-ed12d7a8bb2f" providerId="ADAL" clId="{BEF6EA7E-84EE-4D98-9E56-3B5432B13F9C}" dt="2019-10-28T09:51:21.227" v="3177" actId="478"/>
          <ac:cxnSpMkLst>
            <pc:docMk/>
            <pc:sldMk cId="967812157" sldId="356"/>
            <ac:cxnSpMk id="103" creationId="{5CFE8E25-223F-4FF7-8078-54B5AE6094B6}"/>
          </ac:cxnSpMkLst>
        </pc:cxnChg>
        <pc:cxnChg chg="del mod">
          <ac:chgData name="Cyril LACROIX" userId="d93e53ce-74ef-4373-a05e-ed12d7a8bb2f" providerId="ADAL" clId="{BEF6EA7E-84EE-4D98-9E56-3B5432B13F9C}" dt="2019-10-28T09:51:21.227" v="3177" actId="478"/>
          <ac:cxnSpMkLst>
            <pc:docMk/>
            <pc:sldMk cId="967812157" sldId="356"/>
            <ac:cxnSpMk id="114" creationId="{86247D3D-9D9F-448B-A481-BB87DE4AC934}"/>
          </ac:cxnSpMkLst>
        </pc:cxnChg>
        <pc:cxnChg chg="mod">
          <ac:chgData name="Cyril LACROIX" userId="d93e53ce-74ef-4373-a05e-ed12d7a8bb2f" providerId="ADAL" clId="{BEF6EA7E-84EE-4D98-9E56-3B5432B13F9C}" dt="2019-10-28T09:59:26.227" v="3322" actId="1035"/>
          <ac:cxnSpMkLst>
            <pc:docMk/>
            <pc:sldMk cId="967812157" sldId="356"/>
            <ac:cxnSpMk id="118" creationId="{3F5CA1A1-2F23-4A33-AC59-397FBAEA950E}"/>
          </ac:cxnSpMkLst>
        </pc:cxnChg>
        <pc:cxnChg chg="mod">
          <ac:chgData name="Cyril LACROIX" userId="d93e53ce-74ef-4373-a05e-ed12d7a8bb2f" providerId="ADAL" clId="{BEF6EA7E-84EE-4D98-9E56-3B5432B13F9C}" dt="2019-10-28T09:59:34.820" v="3327" actId="1035"/>
          <ac:cxnSpMkLst>
            <pc:docMk/>
            <pc:sldMk cId="967812157" sldId="356"/>
            <ac:cxnSpMk id="182" creationId="{7905C0BF-7EE7-4EFC-8642-C01960FF596B}"/>
          </ac:cxnSpMkLst>
        </pc:cxnChg>
      </pc:sldChg>
      <pc:sldChg chg="addSp delSp modSp add ord">
        <pc:chgData name="Cyril LACROIX" userId="d93e53ce-74ef-4373-a05e-ed12d7a8bb2f" providerId="ADAL" clId="{BEF6EA7E-84EE-4D98-9E56-3B5432B13F9C}" dt="2019-11-01T09:38:14.077" v="6883"/>
        <pc:sldMkLst>
          <pc:docMk/>
          <pc:sldMk cId="2609529889" sldId="357"/>
        </pc:sldMkLst>
        <pc:spChg chg="mod">
          <ac:chgData name="Cyril LACROIX" userId="d93e53ce-74ef-4373-a05e-ed12d7a8bb2f" providerId="ADAL" clId="{BEF6EA7E-84EE-4D98-9E56-3B5432B13F9C}" dt="2019-11-01T09:37:54.958" v="6882" actId="20577"/>
          <ac:spMkLst>
            <pc:docMk/>
            <pc:sldMk cId="2609529889" sldId="357"/>
            <ac:spMk id="2" creationId="{F7CED167-5C98-4256-9EA0-8A7E5F42E3F9}"/>
          </ac:spMkLst>
        </pc:spChg>
        <pc:spChg chg="mod">
          <ac:chgData name="Cyril LACROIX" userId="d93e53ce-74ef-4373-a05e-ed12d7a8bb2f" providerId="ADAL" clId="{BEF6EA7E-84EE-4D98-9E56-3B5432B13F9C}" dt="2019-10-28T09:55:04.905" v="3284" actId="20577"/>
          <ac:spMkLst>
            <pc:docMk/>
            <pc:sldMk cId="2609529889" sldId="357"/>
            <ac:spMk id="8" creationId="{81FE30C6-53A2-4FC5-8C23-59BD4547444B}"/>
          </ac:spMkLst>
        </pc:spChg>
        <pc:spChg chg="mod">
          <ac:chgData name="Cyril LACROIX" userId="d93e53ce-74ef-4373-a05e-ed12d7a8bb2f" providerId="ADAL" clId="{BEF6EA7E-84EE-4D98-9E56-3B5432B13F9C}" dt="2019-10-28T09:59:23.413" v="3320" actId="1035"/>
          <ac:spMkLst>
            <pc:docMk/>
            <pc:sldMk cId="2609529889" sldId="357"/>
            <ac:spMk id="15" creationId="{0B4678A2-ED23-4EF9-84B9-D86FFB478FF2}"/>
          </ac:spMkLst>
        </pc:spChg>
        <pc:spChg chg="add mod">
          <ac:chgData name="Cyril LACROIX" userId="d93e53ce-74ef-4373-a05e-ed12d7a8bb2f" providerId="ADAL" clId="{BEF6EA7E-84EE-4D98-9E56-3B5432B13F9C}" dt="2019-10-30T14:56:15.317" v="4615" actId="1035"/>
          <ac:spMkLst>
            <pc:docMk/>
            <pc:sldMk cId="2609529889" sldId="357"/>
            <ac:spMk id="32" creationId="{A0F4BAD9-D45E-4CEB-8CBA-6E7FCC3D9DBE}"/>
          </ac:spMkLst>
        </pc:spChg>
        <pc:spChg chg="mod">
          <ac:chgData name="Cyril LACROIX" userId="d93e53ce-74ef-4373-a05e-ed12d7a8bb2f" providerId="ADAL" clId="{BEF6EA7E-84EE-4D98-9E56-3B5432B13F9C}" dt="2019-10-28T09:59:19.788" v="3318" actId="1035"/>
          <ac:spMkLst>
            <pc:docMk/>
            <pc:sldMk cId="2609529889" sldId="357"/>
            <ac:spMk id="44" creationId="{3C0D70BC-8A69-4945-B75E-D45534CEF589}"/>
          </ac:spMkLst>
        </pc:spChg>
        <pc:spChg chg="mod">
          <ac:chgData name="Cyril LACROIX" userId="d93e53ce-74ef-4373-a05e-ed12d7a8bb2f" providerId="ADAL" clId="{BEF6EA7E-84EE-4D98-9E56-3B5432B13F9C}" dt="2019-10-28T09:57:09.853" v="3294" actId="1076"/>
          <ac:spMkLst>
            <pc:docMk/>
            <pc:sldMk cId="2609529889" sldId="357"/>
            <ac:spMk id="46" creationId="{921FC18A-FC4D-434B-9D27-E8FC8E382428}"/>
          </ac:spMkLst>
        </pc:spChg>
        <pc:spChg chg="mod">
          <ac:chgData name="Cyril LACROIX" userId="d93e53ce-74ef-4373-a05e-ed12d7a8bb2f" providerId="ADAL" clId="{BEF6EA7E-84EE-4D98-9E56-3B5432B13F9C}" dt="2019-10-28T09:57:20.084" v="3295" actId="1076"/>
          <ac:spMkLst>
            <pc:docMk/>
            <pc:sldMk cId="2609529889" sldId="357"/>
            <ac:spMk id="47" creationId="{1924C7FC-CE3E-455E-81D0-78BD0EB6FD00}"/>
          </ac:spMkLst>
        </pc:spChg>
        <pc:spChg chg="add mod">
          <ac:chgData name="Cyril LACROIX" userId="d93e53ce-74ef-4373-a05e-ed12d7a8bb2f" providerId="ADAL" clId="{BEF6EA7E-84EE-4D98-9E56-3B5432B13F9C}" dt="2019-10-28T09:57:28.897" v="3297" actId="1076"/>
          <ac:spMkLst>
            <pc:docMk/>
            <pc:sldMk cId="2609529889" sldId="357"/>
            <ac:spMk id="52" creationId="{2227B5B3-F914-46D7-9C35-019AB789DE7A}"/>
          </ac:spMkLst>
        </pc:spChg>
        <pc:spChg chg="add del mod">
          <ac:chgData name="Cyril LACROIX" userId="d93e53ce-74ef-4373-a05e-ed12d7a8bb2f" providerId="ADAL" clId="{BEF6EA7E-84EE-4D98-9E56-3B5432B13F9C}" dt="2019-10-28T09:58:13.926" v="3303" actId="478"/>
          <ac:spMkLst>
            <pc:docMk/>
            <pc:sldMk cId="2609529889" sldId="357"/>
            <ac:spMk id="54" creationId="{30A9A725-A183-4D30-AA7E-362B8B3266E5}"/>
          </ac:spMkLst>
        </pc:spChg>
        <pc:spChg chg="add del mod">
          <ac:chgData name="Cyril LACROIX" userId="d93e53ce-74ef-4373-a05e-ed12d7a8bb2f" providerId="ADAL" clId="{BEF6EA7E-84EE-4D98-9E56-3B5432B13F9C}" dt="2019-10-28T09:58:25.850" v="3306" actId="478"/>
          <ac:spMkLst>
            <pc:docMk/>
            <pc:sldMk cId="2609529889" sldId="357"/>
            <ac:spMk id="55" creationId="{5D742FBF-85F5-4A50-BB9A-826B540ED9A4}"/>
          </ac:spMkLst>
        </pc:spChg>
        <pc:spChg chg="add mod">
          <ac:chgData name="Cyril LACROIX" userId="d93e53ce-74ef-4373-a05e-ed12d7a8bb2f" providerId="ADAL" clId="{BEF6EA7E-84EE-4D98-9E56-3B5432B13F9C}" dt="2019-10-30T14:56:39.588" v="4619" actId="1036"/>
          <ac:spMkLst>
            <pc:docMk/>
            <pc:sldMk cId="2609529889" sldId="357"/>
            <ac:spMk id="56" creationId="{6BD37235-7DE9-4859-AD7D-4732F803388A}"/>
          </ac:spMkLst>
        </pc:spChg>
        <pc:cxnChg chg="add mod">
          <ac:chgData name="Cyril LACROIX" userId="d93e53ce-74ef-4373-a05e-ed12d7a8bb2f" providerId="ADAL" clId="{BEF6EA7E-84EE-4D98-9E56-3B5432B13F9C}" dt="2019-10-30T14:56:15.317" v="4615" actId="1035"/>
          <ac:cxnSpMkLst>
            <pc:docMk/>
            <pc:sldMk cId="2609529889" sldId="357"/>
            <ac:cxnSpMk id="35" creationId="{6B0411A8-78B7-40CB-BF8B-2B89364D29B5}"/>
          </ac:cxnSpMkLst>
        </pc:cxnChg>
        <pc:cxnChg chg="mod">
          <ac:chgData name="Cyril LACROIX" userId="d93e53ce-74ef-4373-a05e-ed12d7a8bb2f" providerId="ADAL" clId="{BEF6EA7E-84EE-4D98-9E56-3B5432B13F9C}" dt="2019-10-28T09:59:46.680" v="3329" actId="1035"/>
          <ac:cxnSpMkLst>
            <pc:docMk/>
            <pc:sldMk cId="2609529889" sldId="357"/>
            <ac:cxnSpMk id="39" creationId="{A5563167-7531-48DB-8B1A-9CCE64E215B6}"/>
          </ac:cxnSpMkLst>
        </pc:cxnChg>
        <pc:cxnChg chg="mod">
          <ac:chgData name="Cyril LACROIX" userId="d93e53ce-74ef-4373-a05e-ed12d7a8bb2f" providerId="ADAL" clId="{BEF6EA7E-84EE-4D98-9E56-3B5432B13F9C}" dt="2019-10-28T09:59:19.788" v="3318" actId="1035"/>
          <ac:cxnSpMkLst>
            <pc:docMk/>
            <pc:sldMk cId="2609529889" sldId="357"/>
            <ac:cxnSpMk id="41" creationId="{19888FB8-DD75-4EBC-B41C-0D05482DB9D0}"/>
          </ac:cxnSpMkLst>
        </pc:cxnChg>
        <pc:cxnChg chg="mod">
          <ac:chgData name="Cyril LACROIX" userId="d93e53ce-74ef-4373-a05e-ed12d7a8bb2f" providerId="ADAL" clId="{BEF6EA7E-84EE-4D98-9E56-3B5432B13F9C}" dt="2019-10-28T09:57:20.084" v="3295" actId="1076"/>
          <ac:cxnSpMkLst>
            <pc:docMk/>
            <pc:sldMk cId="2609529889" sldId="357"/>
            <ac:cxnSpMk id="50" creationId="{86A3574D-A4E1-41EF-A47B-F09C08DFC9FD}"/>
          </ac:cxnSpMkLst>
        </pc:cxnChg>
        <pc:cxnChg chg="mod">
          <ac:chgData name="Cyril LACROIX" userId="d93e53ce-74ef-4373-a05e-ed12d7a8bb2f" providerId="ADAL" clId="{BEF6EA7E-84EE-4D98-9E56-3B5432B13F9C}" dt="2019-10-28T09:57:09.853" v="3294" actId="1076"/>
          <ac:cxnSpMkLst>
            <pc:docMk/>
            <pc:sldMk cId="2609529889" sldId="357"/>
            <ac:cxnSpMk id="51" creationId="{0FE00864-3125-4485-A2E6-646B4365ECF6}"/>
          </ac:cxnSpMkLst>
        </pc:cxnChg>
        <pc:cxnChg chg="add mod">
          <ac:chgData name="Cyril LACROIX" userId="d93e53ce-74ef-4373-a05e-ed12d7a8bb2f" providerId="ADAL" clId="{BEF6EA7E-84EE-4D98-9E56-3B5432B13F9C}" dt="2019-10-28T09:57:28.897" v="3297" actId="1076"/>
          <ac:cxnSpMkLst>
            <pc:docMk/>
            <pc:sldMk cId="2609529889" sldId="357"/>
            <ac:cxnSpMk id="53" creationId="{4293E9A7-5957-4E11-911A-AFBB2B696140}"/>
          </ac:cxnSpMkLst>
        </pc:cxnChg>
        <pc:cxnChg chg="add mod">
          <ac:chgData name="Cyril LACROIX" userId="d93e53ce-74ef-4373-a05e-ed12d7a8bb2f" providerId="ADAL" clId="{BEF6EA7E-84EE-4D98-9E56-3B5432B13F9C}" dt="2019-10-30T14:56:39.588" v="4619" actId="1036"/>
          <ac:cxnSpMkLst>
            <pc:docMk/>
            <pc:sldMk cId="2609529889" sldId="357"/>
            <ac:cxnSpMk id="58" creationId="{BCE9BBE3-67E1-4615-B504-A0AFFB6EC292}"/>
          </ac:cxnSpMkLst>
        </pc:cxnChg>
        <pc:cxnChg chg="add mod">
          <ac:chgData name="Cyril LACROIX" userId="d93e53ce-74ef-4373-a05e-ed12d7a8bb2f" providerId="ADAL" clId="{BEF6EA7E-84EE-4D98-9E56-3B5432B13F9C}" dt="2019-10-30T14:56:39.588" v="4619" actId="1036"/>
          <ac:cxnSpMkLst>
            <pc:docMk/>
            <pc:sldMk cId="2609529889" sldId="357"/>
            <ac:cxnSpMk id="60" creationId="{C4B5B288-DA48-40B1-AFE5-B3B2771092EA}"/>
          </ac:cxnSpMkLst>
        </pc:cxnChg>
        <pc:cxnChg chg="mod">
          <ac:chgData name="Cyril LACROIX" userId="d93e53ce-74ef-4373-a05e-ed12d7a8bb2f" providerId="ADAL" clId="{BEF6EA7E-84EE-4D98-9E56-3B5432B13F9C}" dt="2019-10-28T09:59:23.413" v="3320" actId="1035"/>
          <ac:cxnSpMkLst>
            <pc:docMk/>
            <pc:sldMk cId="2609529889" sldId="357"/>
            <ac:cxnSpMk id="118" creationId="{3F5CA1A1-2F23-4A33-AC59-397FBAEA950E}"/>
          </ac:cxnSpMkLst>
        </pc:cxnChg>
        <pc:cxnChg chg="mod">
          <ac:chgData name="Cyril LACROIX" userId="d93e53ce-74ef-4373-a05e-ed12d7a8bb2f" providerId="ADAL" clId="{BEF6EA7E-84EE-4D98-9E56-3B5432B13F9C}" dt="2019-10-28T09:59:49.695" v="3332" actId="1035"/>
          <ac:cxnSpMkLst>
            <pc:docMk/>
            <pc:sldMk cId="2609529889" sldId="357"/>
            <ac:cxnSpMk id="182" creationId="{7905C0BF-7EE7-4EFC-8642-C01960FF596B}"/>
          </ac:cxnSpMkLst>
        </pc:cxnChg>
      </pc:sldChg>
      <pc:sldChg chg="addSp delSp modSp add">
        <pc:chgData name="Cyril LACROIX" userId="d93e53ce-74ef-4373-a05e-ed12d7a8bb2f" providerId="ADAL" clId="{BEF6EA7E-84EE-4D98-9E56-3B5432B13F9C}" dt="2019-10-28T16:09:13.024" v="3806" actId="1076"/>
        <pc:sldMkLst>
          <pc:docMk/>
          <pc:sldMk cId="4016571189" sldId="358"/>
        </pc:sldMkLst>
        <pc:spChg chg="mod">
          <ac:chgData name="Cyril LACROIX" userId="d93e53ce-74ef-4373-a05e-ed12d7a8bb2f" providerId="ADAL" clId="{BEF6EA7E-84EE-4D98-9E56-3B5432B13F9C}" dt="2019-10-28T10:01:36.323" v="3362" actId="20577"/>
          <ac:spMkLst>
            <pc:docMk/>
            <pc:sldMk cId="4016571189" sldId="358"/>
            <ac:spMk id="2" creationId="{F7CED167-5C98-4256-9EA0-8A7E5F42E3F9}"/>
          </ac:spMkLst>
        </pc:spChg>
        <pc:spChg chg="mod">
          <ac:chgData name="Cyril LACROIX" userId="d93e53ce-74ef-4373-a05e-ed12d7a8bb2f" providerId="ADAL" clId="{BEF6EA7E-84EE-4D98-9E56-3B5432B13F9C}" dt="2019-10-28T10:04:46.912" v="3396" actId="20577"/>
          <ac:spMkLst>
            <pc:docMk/>
            <pc:sldMk cId="4016571189" sldId="358"/>
            <ac:spMk id="8" creationId="{81FE30C6-53A2-4FC5-8C23-59BD4547444B}"/>
          </ac:spMkLst>
        </pc:spChg>
        <pc:spChg chg="mod">
          <ac:chgData name="Cyril LACROIX" userId="d93e53ce-74ef-4373-a05e-ed12d7a8bb2f" providerId="ADAL" clId="{BEF6EA7E-84EE-4D98-9E56-3B5432B13F9C}" dt="2019-10-28T16:09:13.024" v="3806" actId="1076"/>
          <ac:spMkLst>
            <pc:docMk/>
            <pc:sldMk cId="4016571189" sldId="358"/>
            <ac:spMk id="46" creationId="{921FC18A-FC4D-434B-9D27-E8FC8E382428}"/>
          </ac:spMkLst>
        </pc:spChg>
        <pc:spChg chg="mod">
          <ac:chgData name="Cyril LACROIX" userId="d93e53ce-74ef-4373-a05e-ed12d7a8bb2f" providerId="ADAL" clId="{BEF6EA7E-84EE-4D98-9E56-3B5432B13F9C}" dt="2019-10-28T10:08:44.058" v="3522" actId="1076"/>
          <ac:spMkLst>
            <pc:docMk/>
            <pc:sldMk cId="4016571189" sldId="358"/>
            <ac:spMk id="47" creationId="{1924C7FC-CE3E-455E-81D0-78BD0EB6FD00}"/>
          </ac:spMkLst>
        </pc:spChg>
        <pc:spChg chg="mod">
          <ac:chgData name="Cyril LACROIX" userId="d93e53ce-74ef-4373-a05e-ed12d7a8bb2f" providerId="ADAL" clId="{BEF6EA7E-84EE-4D98-9E56-3B5432B13F9C}" dt="2019-10-28T10:05:48.648" v="3411" actId="1076"/>
          <ac:spMkLst>
            <pc:docMk/>
            <pc:sldMk cId="4016571189" sldId="358"/>
            <ac:spMk id="52" creationId="{2227B5B3-F914-46D7-9C35-019AB789DE7A}"/>
          </ac:spMkLst>
        </pc:spChg>
        <pc:spChg chg="add del mod">
          <ac:chgData name="Cyril LACROIX" userId="d93e53ce-74ef-4373-a05e-ed12d7a8bb2f" providerId="ADAL" clId="{BEF6EA7E-84EE-4D98-9E56-3B5432B13F9C}" dt="2019-10-28T10:05:48.063" v="3410"/>
          <ac:spMkLst>
            <pc:docMk/>
            <pc:sldMk cId="4016571189" sldId="358"/>
            <ac:spMk id="55" creationId="{3A2396A1-19C5-4D28-A722-750B3094CBA0}"/>
          </ac:spMkLst>
        </pc:spChg>
        <pc:spChg chg="del mod">
          <ac:chgData name="Cyril LACROIX" userId="d93e53ce-74ef-4373-a05e-ed12d7a8bb2f" providerId="ADAL" clId="{BEF6EA7E-84EE-4D98-9E56-3B5432B13F9C}" dt="2019-10-28T10:06:25.830" v="3420" actId="478"/>
          <ac:spMkLst>
            <pc:docMk/>
            <pc:sldMk cId="4016571189" sldId="358"/>
            <ac:spMk id="56" creationId="{6BD37235-7DE9-4859-AD7D-4732F803388A}"/>
          </ac:spMkLst>
        </pc:spChg>
        <pc:spChg chg="add del mod">
          <ac:chgData name="Cyril LACROIX" userId="d93e53ce-74ef-4373-a05e-ed12d7a8bb2f" providerId="ADAL" clId="{BEF6EA7E-84EE-4D98-9E56-3B5432B13F9C}" dt="2019-10-28T10:08:38.471" v="3520" actId="478"/>
          <ac:spMkLst>
            <pc:docMk/>
            <pc:sldMk cId="4016571189" sldId="358"/>
            <ac:spMk id="61" creationId="{3F438D4A-A0F0-47B9-9F6D-F6AB08544854}"/>
          </ac:spMkLst>
        </pc:spChg>
        <pc:cxnChg chg="mod">
          <ac:chgData name="Cyril LACROIX" userId="d93e53ce-74ef-4373-a05e-ed12d7a8bb2f" providerId="ADAL" clId="{BEF6EA7E-84EE-4D98-9E56-3B5432B13F9C}" dt="2019-10-28T10:04:22.624" v="3365" actId="1035"/>
          <ac:cxnSpMkLst>
            <pc:docMk/>
            <pc:sldMk cId="4016571189" sldId="358"/>
            <ac:cxnSpMk id="39" creationId="{A5563167-7531-48DB-8B1A-9CCE64E215B6}"/>
          </ac:cxnSpMkLst>
        </pc:cxnChg>
        <pc:cxnChg chg="mod">
          <ac:chgData name="Cyril LACROIX" userId="d93e53ce-74ef-4373-a05e-ed12d7a8bb2f" providerId="ADAL" clId="{BEF6EA7E-84EE-4D98-9E56-3B5432B13F9C}" dt="2019-10-28T10:05:30.391" v="3401" actId="14100"/>
          <ac:cxnSpMkLst>
            <pc:docMk/>
            <pc:sldMk cId="4016571189" sldId="358"/>
            <ac:cxnSpMk id="40" creationId="{F8CFEA8B-4E75-4262-93A5-8DDFE6397C79}"/>
          </ac:cxnSpMkLst>
        </pc:cxnChg>
        <pc:cxnChg chg="mod">
          <ac:chgData name="Cyril LACROIX" userId="d93e53ce-74ef-4373-a05e-ed12d7a8bb2f" providerId="ADAL" clId="{BEF6EA7E-84EE-4D98-9E56-3B5432B13F9C}" dt="2019-10-28T16:09:13.024" v="3806" actId="1076"/>
          <ac:cxnSpMkLst>
            <pc:docMk/>
            <pc:sldMk cId="4016571189" sldId="358"/>
            <ac:cxnSpMk id="50" creationId="{86A3574D-A4E1-41EF-A47B-F09C08DFC9FD}"/>
          </ac:cxnSpMkLst>
        </pc:cxnChg>
        <pc:cxnChg chg="mod">
          <ac:chgData name="Cyril LACROIX" userId="d93e53ce-74ef-4373-a05e-ed12d7a8bb2f" providerId="ADAL" clId="{BEF6EA7E-84EE-4D98-9E56-3B5432B13F9C}" dt="2019-10-28T16:09:13.024" v="3806" actId="1076"/>
          <ac:cxnSpMkLst>
            <pc:docMk/>
            <pc:sldMk cId="4016571189" sldId="358"/>
            <ac:cxnSpMk id="51" creationId="{0FE00864-3125-4485-A2E6-646B4365ECF6}"/>
          </ac:cxnSpMkLst>
        </pc:cxnChg>
        <pc:cxnChg chg="mod">
          <ac:chgData name="Cyril LACROIX" userId="d93e53ce-74ef-4373-a05e-ed12d7a8bb2f" providerId="ADAL" clId="{BEF6EA7E-84EE-4D98-9E56-3B5432B13F9C}" dt="2019-10-28T16:08:55.807" v="3804" actId="14100"/>
          <ac:cxnSpMkLst>
            <pc:docMk/>
            <pc:sldMk cId="4016571189" sldId="358"/>
            <ac:cxnSpMk id="53" creationId="{4293E9A7-5957-4E11-911A-AFBB2B696140}"/>
          </ac:cxnSpMkLst>
        </pc:cxnChg>
        <pc:cxnChg chg="add del mod">
          <ac:chgData name="Cyril LACROIX" userId="d93e53ce-74ef-4373-a05e-ed12d7a8bb2f" providerId="ADAL" clId="{BEF6EA7E-84EE-4D98-9E56-3B5432B13F9C}" dt="2019-10-28T10:05:25.633" v="3400" actId="478"/>
          <ac:cxnSpMkLst>
            <pc:docMk/>
            <pc:sldMk cId="4016571189" sldId="358"/>
            <ac:cxnSpMk id="54" creationId="{DB1BF154-27FE-4F86-8F91-F22A0331FF29}"/>
          </ac:cxnSpMkLst>
        </pc:cxnChg>
        <pc:cxnChg chg="del mod">
          <ac:chgData name="Cyril LACROIX" userId="d93e53ce-74ef-4373-a05e-ed12d7a8bb2f" providerId="ADAL" clId="{BEF6EA7E-84EE-4D98-9E56-3B5432B13F9C}" dt="2019-10-28T10:06:26.662" v="3421" actId="478"/>
          <ac:cxnSpMkLst>
            <pc:docMk/>
            <pc:sldMk cId="4016571189" sldId="358"/>
            <ac:cxnSpMk id="58" creationId="{BCE9BBE3-67E1-4615-B504-A0AFFB6EC292}"/>
          </ac:cxnSpMkLst>
        </pc:cxnChg>
        <pc:cxnChg chg="del mod">
          <ac:chgData name="Cyril LACROIX" userId="d93e53ce-74ef-4373-a05e-ed12d7a8bb2f" providerId="ADAL" clId="{BEF6EA7E-84EE-4D98-9E56-3B5432B13F9C}" dt="2019-10-28T10:06:13.959" v="3419" actId="478"/>
          <ac:cxnSpMkLst>
            <pc:docMk/>
            <pc:sldMk cId="4016571189" sldId="358"/>
            <ac:cxnSpMk id="60" creationId="{C4B5B288-DA48-40B1-AFE5-B3B2771092EA}"/>
          </ac:cxnSpMkLst>
        </pc:cxnChg>
        <pc:cxnChg chg="add del mod">
          <ac:chgData name="Cyril LACROIX" userId="d93e53ce-74ef-4373-a05e-ed12d7a8bb2f" providerId="ADAL" clId="{BEF6EA7E-84EE-4D98-9E56-3B5432B13F9C}" dt="2019-10-28T10:08:39.157" v="3521" actId="478"/>
          <ac:cxnSpMkLst>
            <pc:docMk/>
            <pc:sldMk cId="4016571189" sldId="358"/>
            <ac:cxnSpMk id="62" creationId="{42C2338B-0D1E-44B5-9FA1-6E51DB47E811}"/>
          </ac:cxnSpMkLst>
        </pc:cxnChg>
      </pc:sldChg>
      <pc:sldChg chg="addSp delSp modSp add">
        <pc:chgData name="Cyril LACROIX" userId="d93e53ce-74ef-4373-a05e-ed12d7a8bb2f" providerId="ADAL" clId="{BEF6EA7E-84EE-4D98-9E56-3B5432B13F9C}" dt="2019-10-30T15:07:21.420" v="4738" actId="20577"/>
        <pc:sldMkLst>
          <pc:docMk/>
          <pc:sldMk cId="2531562295" sldId="359"/>
        </pc:sldMkLst>
        <pc:spChg chg="mod">
          <ac:chgData name="Cyril LACROIX" userId="d93e53ce-74ef-4373-a05e-ed12d7a8bb2f" providerId="ADAL" clId="{BEF6EA7E-84EE-4D98-9E56-3B5432B13F9C}" dt="2019-10-28T16:11:40.464" v="3853" actId="1076"/>
          <ac:spMkLst>
            <pc:docMk/>
            <pc:sldMk cId="2531562295" sldId="359"/>
            <ac:spMk id="2" creationId="{F7CED167-5C98-4256-9EA0-8A7E5F42E3F9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7" creationId="{2AB2E7A9-A919-48EA-856C-794DF44A9D29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8" creationId="{81FE30C6-53A2-4FC5-8C23-59BD4547444B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12" creationId="{2EC3A961-5802-409B-BC3A-6F75E21AC692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15" creationId="{0B4678A2-ED23-4EF9-84B9-D86FFB478FF2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20" creationId="{741DEF84-C98D-4B36-A84A-1EB49A819D88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32" creationId="{A0F4BAD9-D45E-4CEB-8CBA-6E7FCC3D9DBE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38" creationId="{3E51E1E6-A9E1-4655-BC87-2A97AD663A6B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42" creationId="{DD1B67B0-85AF-4517-B06F-B10CD085BB84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43" creationId="{79CCA0A0-2E5B-4B2E-9FC4-D834A5D79147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44" creationId="{3C0D70BC-8A69-4945-B75E-D45534CEF589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45" creationId="{114B066F-BADB-4F95-A343-CD9B883DDE15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46" creationId="{921FC18A-FC4D-434B-9D27-E8FC8E382428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47" creationId="{1924C7FC-CE3E-455E-81D0-78BD0EB6FD00}"/>
          </ac:spMkLst>
        </pc:spChg>
        <pc:spChg chg="del mod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48" creationId="{3AE48412-6474-4A26-A9FD-5E28622721F7}"/>
          </ac:spMkLst>
        </pc:spChg>
        <pc:spChg chg="del mod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52" creationId="{2227B5B3-F914-46D7-9C35-019AB789DE7A}"/>
          </ac:spMkLst>
        </pc:spChg>
        <pc:spChg chg="add mod">
          <ac:chgData name="Cyril LACROIX" userId="d93e53ce-74ef-4373-a05e-ed12d7a8bb2f" providerId="ADAL" clId="{BEF6EA7E-84EE-4D98-9E56-3B5432B13F9C}" dt="2019-10-30T15:03:41.600" v="4659" actId="20577"/>
          <ac:spMkLst>
            <pc:docMk/>
            <pc:sldMk cId="2531562295" sldId="359"/>
            <ac:spMk id="55" creationId="{0C3C2937-0760-44F5-9985-CF98C8AF2A46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57" creationId="{C686F819-A532-4AEB-922E-535D8175FDD0}"/>
          </ac:spMkLst>
        </pc:spChg>
        <pc:spChg chg="add mod">
          <ac:chgData name="Cyril LACROIX" userId="d93e53ce-74ef-4373-a05e-ed12d7a8bb2f" providerId="ADAL" clId="{BEF6EA7E-84EE-4D98-9E56-3B5432B13F9C}" dt="2019-10-30T15:07:21.420" v="4738" actId="20577"/>
          <ac:spMkLst>
            <pc:docMk/>
            <pc:sldMk cId="2531562295" sldId="359"/>
            <ac:spMk id="58" creationId="{E8017EC8-5BDC-4CD2-ACAC-3678ECA9E14A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59" creationId="{BF4AF2ED-5B08-4669-A7E3-F7637A479EC8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71" creationId="{FD90C05D-918E-48DF-9975-491BEEBFBECE}"/>
          </ac:spMkLst>
        </pc:spChg>
        <pc:spChg chg="del">
          <ac:chgData name="Cyril LACROIX" userId="d93e53ce-74ef-4373-a05e-ed12d7a8bb2f" providerId="ADAL" clId="{BEF6EA7E-84EE-4D98-9E56-3B5432B13F9C}" dt="2019-10-28T16:09:38.478" v="3807" actId="478"/>
          <ac:spMkLst>
            <pc:docMk/>
            <pc:sldMk cId="2531562295" sldId="359"/>
            <ac:spMk id="105" creationId="{CD7C3375-B296-43D6-956D-BA00B87BCF74}"/>
          </ac:spMkLst>
        </pc:spChg>
        <pc:graphicFrameChg chg="add del">
          <ac:chgData name="Cyril LACROIX" userId="d93e53ce-74ef-4373-a05e-ed12d7a8bb2f" providerId="ADAL" clId="{BEF6EA7E-84EE-4D98-9E56-3B5432B13F9C}" dt="2019-10-28T16:10:25.206" v="3817" actId="478"/>
          <ac:graphicFrameMkLst>
            <pc:docMk/>
            <pc:sldMk cId="2531562295" sldId="359"/>
            <ac:graphicFrameMk id="10" creationId="{BBF530D9-CC12-4EB5-B274-CD28AE0404F0}"/>
          </ac:graphicFrameMkLst>
        </pc:graphicFrameChg>
        <pc:graphicFrameChg chg="add mod modGraphic">
          <ac:chgData name="Cyril LACROIX" userId="d93e53ce-74ef-4373-a05e-ed12d7a8bb2f" providerId="ADAL" clId="{BEF6EA7E-84EE-4D98-9E56-3B5432B13F9C}" dt="2019-10-28T16:24:10.635" v="4322" actId="20577"/>
          <ac:graphicFrameMkLst>
            <pc:docMk/>
            <pc:sldMk cId="2531562295" sldId="359"/>
            <ac:graphicFrameMk id="56" creationId="{984941C3-4430-408E-8A13-367987C2FC36}"/>
          </ac:graphicFrameMkLst>
        </pc:graphicFrameChg>
        <pc:cxnChg chg="del mod">
          <ac:chgData name="Cyril LACROIX" userId="d93e53ce-74ef-4373-a05e-ed12d7a8bb2f" providerId="ADAL" clId="{BEF6EA7E-84EE-4D98-9E56-3B5432B13F9C}" dt="2019-10-28T16:09:38.478" v="3807" actId="478"/>
          <ac:cxnSpMkLst>
            <pc:docMk/>
            <pc:sldMk cId="2531562295" sldId="359"/>
            <ac:cxnSpMk id="35" creationId="{6B0411A8-78B7-40CB-BF8B-2B89364D29B5}"/>
          </ac:cxnSpMkLst>
        </pc:cxnChg>
        <pc:cxnChg chg="del">
          <ac:chgData name="Cyril LACROIX" userId="d93e53ce-74ef-4373-a05e-ed12d7a8bb2f" providerId="ADAL" clId="{BEF6EA7E-84EE-4D98-9E56-3B5432B13F9C}" dt="2019-10-28T16:07:55.835" v="3791" actId="478"/>
          <ac:cxnSpMkLst>
            <pc:docMk/>
            <pc:sldMk cId="2531562295" sldId="359"/>
            <ac:cxnSpMk id="39" creationId="{A5563167-7531-48DB-8B1A-9CCE64E215B6}"/>
          </ac:cxnSpMkLst>
        </pc:cxnChg>
        <pc:cxnChg chg="del mod">
          <ac:chgData name="Cyril LACROIX" userId="d93e53ce-74ef-4373-a05e-ed12d7a8bb2f" providerId="ADAL" clId="{BEF6EA7E-84EE-4D98-9E56-3B5432B13F9C}" dt="2019-10-28T16:09:38.478" v="3807" actId="478"/>
          <ac:cxnSpMkLst>
            <pc:docMk/>
            <pc:sldMk cId="2531562295" sldId="359"/>
            <ac:cxnSpMk id="40" creationId="{F8CFEA8B-4E75-4262-93A5-8DDFE6397C79}"/>
          </ac:cxnSpMkLst>
        </pc:cxnChg>
        <pc:cxnChg chg="del mod">
          <ac:chgData name="Cyril LACROIX" userId="d93e53ce-74ef-4373-a05e-ed12d7a8bb2f" providerId="ADAL" clId="{BEF6EA7E-84EE-4D98-9E56-3B5432B13F9C}" dt="2019-10-28T16:09:38.478" v="3807" actId="478"/>
          <ac:cxnSpMkLst>
            <pc:docMk/>
            <pc:sldMk cId="2531562295" sldId="359"/>
            <ac:cxnSpMk id="41" creationId="{19888FB8-DD75-4EBC-B41C-0D05482DB9D0}"/>
          </ac:cxnSpMkLst>
        </pc:cxnChg>
        <pc:cxnChg chg="del mod">
          <ac:chgData name="Cyril LACROIX" userId="d93e53ce-74ef-4373-a05e-ed12d7a8bb2f" providerId="ADAL" clId="{BEF6EA7E-84EE-4D98-9E56-3B5432B13F9C}" dt="2019-10-28T16:09:38.478" v="3807" actId="478"/>
          <ac:cxnSpMkLst>
            <pc:docMk/>
            <pc:sldMk cId="2531562295" sldId="359"/>
            <ac:cxnSpMk id="49" creationId="{58E393AE-993E-46D5-B478-BD7FD546F99B}"/>
          </ac:cxnSpMkLst>
        </pc:cxnChg>
        <pc:cxnChg chg="del mod">
          <ac:chgData name="Cyril LACROIX" userId="d93e53ce-74ef-4373-a05e-ed12d7a8bb2f" providerId="ADAL" clId="{BEF6EA7E-84EE-4D98-9E56-3B5432B13F9C}" dt="2019-10-28T16:09:38.478" v="3807" actId="478"/>
          <ac:cxnSpMkLst>
            <pc:docMk/>
            <pc:sldMk cId="2531562295" sldId="359"/>
            <ac:cxnSpMk id="50" creationId="{86A3574D-A4E1-41EF-A47B-F09C08DFC9FD}"/>
          </ac:cxnSpMkLst>
        </pc:cxnChg>
        <pc:cxnChg chg="del mod">
          <ac:chgData name="Cyril LACROIX" userId="d93e53ce-74ef-4373-a05e-ed12d7a8bb2f" providerId="ADAL" clId="{BEF6EA7E-84EE-4D98-9E56-3B5432B13F9C}" dt="2019-10-28T16:09:38.478" v="3807" actId="478"/>
          <ac:cxnSpMkLst>
            <pc:docMk/>
            <pc:sldMk cId="2531562295" sldId="359"/>
            <ac:cxnSpMk id="51" creationId="{0FE00864-3125-4485-A2E6-646B4365ECF6}"/>
          </ac:cxnSpMkLst>
        </pc:cxnChg>
        <pc:cxnChg chg="del mod">
          <ac:chgData name="Cyril LACROIX" userId="d93e53ce-74ef-4373-a05e-ed12d7a8bb2f" providerId="ADAL" clId="{BEF6EA7E-84EE-4D98-9E56-3B5432B13F9C}" dt="2019-10-28T16:09:38.478" v="3807" actId="478"/>
          <ac:cxnSpMkLst>
            <pc:docMk/>
            <pc:sldMk cId="2531562295" sldId="359"/>
            <ac:cxnSpMk id="53" creationId="{4293E9A7-5957-4E11-911A-AFBB2B696140}"/>
          </ac:cxnSpMkLst>
        </pc:cxnChg>
        <pc:cxnChg chg="add del mod ord">
          <ac:chgData name="Cyril LACROIX" userId="d93e53ce-74ef-4373-a05e-ed12d7a8bb2f" providerId="ADAL" clId="{BEF6EA7E-84EE-4D98-9E56-3B5432B13F9C}" dt="2019-10-28T16:09:38.478" v="3807" actId="478"/>
          <ac:cxnSpMkLst>
            <pc:docMk/>
            <pc:sldMk cId="2531562295" sldId="359"/>
            <ac:cxnSpMk id="54" creationId="{0F899338-93C0-45C1-A136-E1414B59A4E0}"/>
          </ac:cxnSpMkLst>
        </pc:cxnChg>
        <pc:cxnChg chg="del mod">
          <ac:chgData name="Cyril LACROIX" userId="d93e53ce-74ef-4373-a05e-ed12d7a8bb2f" providerId="ADAL" clId="{BEF6EA7E-84EE-4D98-9E56-3B5432B13F9C}" dt="2019-10-28T16:09:38.478" v="3807" actId="478"/>
          <ac:cxnSpMkLst>
            <pc:docMk/>
            <pc:sldMk cId="2531562295" sldId="359"/>
            <ac:cxnSpMk id="67" creationId="{466C19FC-2C81-4103-A9E4-CA3340DC6578}"/>
          </ac:cxnSpMkLst>
        </pc:cxnChg>
        <pc:cxnChg chg="del mod">
          <ac:chgData name="Cyril LACROIX" userId="d93e53ce-74ef-4373-a05e-ed12d7a8bb2f" providerId="ADAL" clId="{BEF6EA7E-84EE-4D98-9E56-3B5432B13F9C}" dt="2019-10-28T16:09:38.478" v="3807" actId="478"/>
          <ac:cxnSpMkLst>
            <pc:docMk/>
            <pc:sldMk cId="2531562295" sldId="359"/>
            <ac:cxnSpMk id="118" creationId="{3F5CA1A1-2F23-4A33-AC59-397FBAEA950E}"/>
          </ac:cxnSpMkLst>
        </pc:cxnChg>
        <pc:cxnChg chg="del">
          <ac:chgData name="Cyril LACROIX" userId="d93e53ce-74ef-4373-a05e-ed12d7a8bb2f" providerId="ADAL" clId="{BEF6EA7E-84EE-4D98-9E56-3B5432B13F9C}" dt="2019-10-28T16:09:38.478" v="3807" actId="478"/>
          <ac:cxnSpMkLst>
            <pc:docMk/>
            <pc:sldMk cId="2531562295" sldId="359"/>
            <ac:cxnSpMk id="182" creationId="{7905C0BF-7EE7-4EFC-8642-C01960FF596B}"/>
          </ac:cxnSpMkLst>
        </pc:cxnChg>
        <pc:cxnChg chg="del">
          <ac:chgData name="Cyril LACROIX" userId="d93e53ce-74ef-4373-a05e-ed12d7a8bb2f" providerId="ADAL" clId="{BEF6EA7E-84EE-4D98-9E56-3B5432B13F9C}" dt="2019-10-28T16:09:38.478" v="3807" actId="478"/>
          <ac:cxnSpMkLst>
            <pc:docMk/>
            <pc:sldMk cId="2531562295" sldId="359"/>
            <ac:cxnSpMk id="188" creationId="{C6002ECC-9BB8-4C2C-8346-7DA719229388}"/>
          </ac:cxnSpMkLst>
        </pc:cxnChg>
        <pc:cxnChg chg="del mod">
          <ac:chgData name="Cyril LACROIX" userId="d93e53ce-74ef-4373-a05e-ed12d7a8bb2f" providerId="ADAL" clId="{BEF6EA7E-84EE-4D98-9E56-3B5432B13F9C}" dt="2019-10-28T16:09:38.478" v="3807" actId="478"/>
          <ac:cxnSpMkLst>
            <pc:docMk/>
            <pc:sldMk cId="2531562295" sldId="359"/>
            <ac:cxnSpMk id="190" creationId="{36DCA2B4-30BD-40B3-B354-EA398D2103A9}"/>
          </ac:cxnSpMkLst>
        </pc:cxnChg>
        <pc:cxnChg chg="del mod">
          <ac:chgData name="Cyril LACROIX" userId="d93e53ce-74ef-4373-a05e-ed12d7a8bb2f" providerId="ADAL" clId="{BEF6EA7E-84EE-4D98-9E56-3B5432B13F9C}" dt="2019-10-28T16:09:38.478" v="3807" actId="478"/>
          <ac:cxnSpMkLst>
            <pc:docMk/>
            <pc:sldMk cId="2531562295" sldId="359"/>
            <ac:cxnSpMk id="204" creationId="{586F4E6B-CA56-464A-B373-8398AACE486F}"/>
          </ac:cxnSpMkLst>
        </pc:cxnChg>
      </pc:sldChg>
      <pc:sldChg chg="modSp add">
        <pc:chgData name="Cyril LACROIX" userId="d93e53ce-74ef-4373-a05e-ed12d7a8bb2f" providerId="ADAL" clId="{BEF6EA7E-84EE-4D98-9E56-3B5432B13F9C}" dt="2019-11-01T08:25:22.490" v="4888" actId="2165"/>
        <pc:sldMkLst>
          <pc:docMk/>
          <pc:sldMk cId="5920466" sldId="360"/>
        </pc:sldMkLst>
        <pc:spChg chg="mod">
          <ac:chgData name="Cyril LACROIX" userId="d93e53ce-74ef-4373-a05e-ed12d7a8bb2f" providerId="ADAL" clId="{BEF6EA7E-84EE-4D98-9E56-3B5432B13F9C}" dt="2019-10-28T16:24:21.102" v="4330" actId="20577"/>
          <ac:spMkLst>
            <pc:docMk/>
            <pc:sldMk cId="5920466" sldId="360"/>
            <ac:spMk id="2" creationId="{F7CED167-5C98-4256-9EA0-8A7E5F42E3F9}"/>
          </ac:spMkLst>
        </pc:spChg>
        <pc:spChg chg="mod">
          <ac:chgData name="Cyril LACROIX" userId="d93e53ce-74ef-4373-a05e-ed12d7a8bb2f" providerId="ADAL" clId="{BEF6EA7E-84EE-4D98-9E56-3B5432B13F9C}" dt="2019-10-28T16:25:44.500" v="4481" actId="20577"/>
          <ac:spMkLst>
            <pc:docMk/>
            <pc:sldMk cId="5920466" sldId="360"/>
            <ac:spMk id="55" creationId="{0C3C2937-0760-44F5-9985-CF98C8AF2A46}"/>
          </ac:spMkLst>
        </pc:spChg>
        <pc:graphicFrameChg chg="mod modGraphic">
          <ac:chgData name="Cyril LACROIX" userId="d93e53ce-74ef-4373-a05e-ed12d7a8bb2f" providerId="ADAL" clId="{BEF6EA7E-84EE-4D98-9E56-3B5432B13F9C}" dt="2019-11-01T08:25:22.490" v="4888" actId="2165"/>
          <ac:graphicFrameMkLst>
            <pc:docMk/>
            <pc:sldMk cId="5920466" sldId="360"/>
            <ac:graphicFrameMk id="56" creationId="{984941C3-4430-408E-8A13-367987C2FC36}"/>
          </ac:graphicFrameMkLst>
        </pc:graphicFrameChg>
      </pc:sldChg>
      <pc:sldChg chg="modSp add">
        <pc:chgData name="Cyril LACROIX" userId="d93e53ce-74ef-4373-a05e-ed12d7a8bb2f" providerId="ADAL" clId="{BEF6EA7E-84EE-4D98-9E56-3B5432B13F9C}" dt="2019-10-30T15:15:01.458" v="4786" actId="20577"/>
        <pc:sldMkLst>
          <pc:docMk/>
          <pc:sldMk cId="2647051851" sldId="361"/>
        </pc:sldMkLst>
        <pc:spChg chg="mod">
          <ac:chgData name="Cyril LACROIX" userId="d93e53ce-74ef-4373-a05e-ed12d7a8bb2f" providerId="ADAL" clId="{BEF6EA7E-84EE-4D98-9E56-3B5432B13F9C}" dt="2019-10-30T15:15:01.458" v="4786" actId="20577"/>
          <ac:spMkLst>
            <pc:docMk/>
            <pc:sldMk cId="2647051851" sldId="361"/>
            <ac:spMk id="3" creationId="{00000000-0000-0000-0000-000000000000}"/>
          </ac:spMkLst>
        </pc:spChg>
      </pc:sldChg>
      <pc:sldChg chg="add del">
        <pc:chgData name="Cyril LACROIX" userId="d93e53ce-74ef-4373-a05e-ed12d7a8bb2f" providerId="ADAL" clId="{BEF6EA7E-84EE-4D98-9E56-3B5432B13F9C}" dt="2019-10-31T17:38:41.887" v="4789"/>
        <pc:sldMkLst>
          <pc:docMk/>
          <pc:sldMk cId="1803463974" sldId="362"/>
        </pc:sldMkLst>
      </pc:sldChg>
      <pc:sldChg chg="addSp delSp modSp add ord">
        <pc:chgData name="Cyril LACROIX" userId="d93e53ce-74ef-4373-a05e-ed12d7a8bb2f" providerId="ADAL" clId="{BEF6EA7E-84EE-4D98-9E56-3B5432B13F9C}" dt="2019-11-01T09:35:06.057" v="6847" actId="20577"/>
        <pc:sldMkLst>
          <pc:docMk/>
          <pc:sldMk cId="2121366088" sldId="362"/>
        </pc:sldMkLst>
        <pc:spChg chg="mod">
          <ac:chgData name="Cyril LACROIX" userId="d93e53ce-74ef-4373-a05e-ed12d7a8bb2f" providerId="ADAL" clId="{BEF6EA7E-84EE-4D98-9E56-3B5432B13F9C}" dt="2019-11-01T09:25:25.944" v="6144" actId="20577"/>
          <ac:spMkLst>
            <pc:docMk/>
            <pc:sldMk cId="2121366088" sldId="362"/>
            <ac:spMk id="2" creationId="{31B7A8BF-B6E4-42BC-9162-1F9FCD653D91}"/>
          </ac:spMkLst>
        </pc:spChg>
        <pc:spChg chg="add del mod">
          <ac:chgData name="Cyril LACROIX" userId="d93e53ce-74ef-4373-a05e-ed12d7a8bb2f" providerId="ADAL" clId="{BEF6EA7E-84EE-4D98-9E56-3B5432B13F9C}" dt="2019-11-01T09:32:20.191" v="6458" actId="20577"/>
          <ac:spMkLst>
            <pc:docMk/>
            <pc:sldMk cId="2121366088" sldId="362"/>
            <ac:spMk id="3" creationId="{699DF8C9-880F-4BBC-88CF-E2235FABD4DA}"/>
          </ac:spMkLst>
        </pc:spChg>
        <pc:graphicFrameChg chg="add del">
          <ac:chgData name="Cyril LACROIX" userId="d93e53ce-74ef-4373-a05e-ed12d7a8bb2f" providerId="ADAL" clId="{BEF6EA7E-84EE-4D98-9E56-3B5432B13F9C}" dt="2019-11-01T09:25:47.416" v="6149"/>
          <ac:graphicFrameMkLst>
            <pc:docMk/>
            <pc:sldMk cId="2121366088" sldId="362"/>
            <ac:graphicFrameMk id="4" creationId="{10D281F0-9CB9-473E-AED6-BA8F784ED772}"/>
          </ac:graphicFrameMkLst>
        </pc:graphicFrameChg>
        <pc:graphicFrameChg chg="add mod modGraphic">
          <ac:chgData name="Cyril LACROIX" userId="d93e53ce-74ef-4373-a05e-ed12d7a8bb2f" providerId="ADAL" clId="{BEF6EA7E-84EE-4D98-9E56-3B5432B13F9C}" dt="2019-11-01T09:35:06.057" v="6847" actId="20577"/>
          <ac:graphicFrameMkLst>
            <pc:docMk/>
            <pc:sldMk cId="2121366088" sldId="362"/>
            <ac:graphicFrameMk id="5" creationId="{8F75C804-3BD1-4572-9A2E-8353D02B4F5D}"/>
          </ac:graphicFrameMkLst>
        </pc:graphicFrameChg>
      </pc:sldChg>
      <pc:sldChg chg="modSp add">
        <pc:chgData name="Cyril LACROIX" userId="d93e53ce-74ef-4373-a05e-ed12d7a8bb2f" providerId="ADAL" clId="{BEF6EA7E-84EE-4D98-9E56-3B5432B13F9C}" dt="2019-11-01T09:28:53.421" v="6251" actId="20577"/>
        <pc:sldMkLst>
          <pc:docMk/>
          <pc:sldMk cId="1719097588" sldId="363"/>
        </pc:sldMkLst>
        <pc:spChg chg="mod">
          <ac:chgData name="Cyril LACROIX" userId="d93e53ce-74ef-4373-a05e-ed12d7a8bb2f" providerId="ADAL" clId="{BEF6EA7E-84EE-4D98-9E56-3B5432B13F9C}" dt="2019-11-01T09:28:53.421" v="6251" actId="20577"/>
          <ac:spMkLst>
            <pc:docMk/>
            <pc:sldMk cId="1719097588" sldId="363"/>
            <ac:spMk id="4" creationId="{00000000-0000-0000-0000-000000000000}"/>
          </ac:spMkLst>
        </pc:spChg>
        <pc:spChg chg="mod">
          <ac:chgData name="Cyril LACROIX" userId="d93e53ce-74ef-4373-a05e-ed12d7a8bb2f" providerId="ADAL" clId="{BEF6EA7E-84EE-4D98-9E56-3B5432B13F9C}" dt="2019-11-01T09:28:14.117" v="6227" actId="20577"/>
          <ac:spMkLst>
            <pc:docMk/>
            <pc:sldMk cId="1719097588" sldId="363"/>
            <ac:spMk id="5" creationId="{00000000-0000-0000-0000-000000000000}"/>
          </ac:spMkLst>
        </pc:spChg>
      </pc:sldChg>
      <pc:sldChg chg="modSp add">
        <pc:chgData name="Cyril LACROIX" userId="d93e53ce-74ef-4373-a05e-ed12d7a8bb2f" providerId="ADAL" clId="{BEF6EA7E-84EE-4D98-9E56-3B5432B13F9C}" dt="2019-11-01T09:38:28.148" v="6885" actId="20577"/>
        <pc:sldMkLst>
          <pc:docMk/>
          <pc:sldMk cId="42649819" sldId="364"/>
        </pc:sldMkLst>
        <pc:spChg chg="mod">
          <ac:chgData name="Cyril LACROIX" userId="d93e53ce-74ef-4373-a05e-ed12d7a8bb2f" providerId="ADAL" clId="{BEF6EA7E-84EE-4D98-9E56-3B5432B13F9C}" dt="2019-11-01T09:37:27.642" v="6863" actId="20577"/>
          <ac:spMkLst>
            <pc:docMk/>
            <pc:sldMk cId="42649819" sldId="364"/>
            <ac:spMk id="4" creationId="{00000000-0000-0000-0000-000000000000}"/>
          </ac:spMkLst>
        </pc:spChg>
        <pc:spChg chg="mod">
          <ac:chgData name="Cyril LACROIX" userId="d93e53ce-74ef-4373-a05e-ed12d7a8bb2f" providerId="ADAL" clId="{BEF6EA7E-84EE-4D98-9E56-3B5432B13F9C}" dt="2019-11-01T09:38:28.148" v="6885" actId="20577"/>
          <ac:spMkLst>
            <pc:docMk/>
            <pc:sldMk cId="42649819" sldId="364"/>
            <ac:spMk id="5" creationId="{00000000-0000-0000-0000-000000000000}"/>
          </ac:spMkLst>
        </pc:spChg>
      </pc:sldChg>
      <pc:sldChg chg="modSp add">
        <pc:chgData name="Cyril LACROIX" userId="d93e53ce-74ef-4373-a05e-ed12d7a8bb2f" providerId="ADAL" clId="{BEF6EA7E-84EE-4D98-9E56-3B5432B13F9C}" dt="2019-11-01T09:54:10.223" v="6972" actId="20577"/>
        <pc:sldMkLst>
          <pc:docMk/>
          <pc:sldMk cId="2893534601" sldId="365"/>
        </pc:sldMkLst>
        <pc:spChg chg="mod">
          <ac:chgData name="Cyril LACROIX" userId="d93e53ce-74ef-4373-a05e-ed12d7a8bb2f" providerId="ADAL" clId="{BEF6EA7E-84EE-4D98-9E56-3B5432B13F9C}" dt="2019-11-01T09:53:25.599" v="6912" actId="20577"/>
          <ac:spMkLst>
            <pc:docMk/>
            <pc:sldMk cId="2893534601" sldId="365"/>
            <ac:spMk id="2" creationId="{A9ECDC98-BBB2-44D5-9EB2-CBEB9AB29E8F}"/>
          </ac:spMkLst>
        </pc:spChg>
        <pc:spChg chg="mod">
          <ac:chgData name="Cyril LACROIX" userId="d93e53ce-74ef-4373-a05e-ed12d7a8bb2f" providerId="ADAL" clId="{BEF6EA7E-84EE-4D98-9E56-3B5432B13F9C}" dt="2019-11-01T09:54:10.223" v="6972" actId="20577"/>
          <ac:spMkLst>
            <pc:docMk/>
            <pc:sldMk cId="2893534601" sldId="365"/>
            <ac:spMk id="3" creationId="{9A8B434F-0F70-4583-A4C7-3C6AAE7D5F7D}"/>
          </ac:spMkLst>
        </pc:spChg>
      </pc:sldChg>
      <pc:sldChg chg="modSp add">
        <pc:chgData name="Cyril LACROIX" userId="d93e53ce-74ef-4373-a05e-ed12d7a8bb2f" providerId="ADAL" clId="{BEF6EA7E-84EE-4D98-9E56-3B5432B13F9C}" dt="2019-11-01T09:57:23.859" v="6999" actId="20577"/>
        <pc:sldMkLst>
          <pc:docMk/>
          <pc:sldMk cId="3131515904" sldId="366"/>
        </pc:sldMkLst>
        <pc:spChg chg="mod">
          <ac:chgData name="Cyril LACROIX" userId="d93e53ce-74ef-4373-a05e-ed12d7a8bb2f" providerId="ADAL" clId="{BEF6EA7E-84EE-4D98-9E56-3B5432B13F9C}" dt="2019-11-01T09:57:23.859" v="6999" actId="20577"/>
          <ac:spMkLst>
            <pc:docMk/>
            <pc:sldMk cId="3131515904" sldId="366"/>
            <ac:spMk id="4" creationId="{00000000-0000-0000-0000-000000000000}"/>
          </ac:spMkLst>
        </pc:spChg>
        <pc:spChg chg="mod">
          <ac:chgData name="Cyril LACROIX" userId="d93e53ce-74ef-4373-a05e-ed12d7a8bb2f" providerId="ADAL" clId="{BEF6EA7E-84EE-4D98-9E56-3B5432B13F9C}" dt="2019-11-01T09:57:19.643" v="6989" actId="20577"/>
          <ac:spMkLst>
            <pc:docMk/>
            <pc:sldMk cId="3131515904" sldId="366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C95CA-159D-43BD-BFFE-965A1C475F10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7668F-603E-443D-B099-5F55CEFA8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2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3193787/why-would-i-want-to-do-git-rebas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onlywei.github.io/explain-git-with-d3/#freeplay" TargetMode="External"/><Relationship Id="rId4" Type="http://schemas.openxmlformats.org/officeDocument/2006/relationships/hyperlink" Target="https://www.atlassian.com/git/tutorials/merging-vs-rebasing#the-golden-rule-of-rebasing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221658/whats-the-difference-between-head-and-head-in-gi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atlassian.com/git/tutorials/undoing-changes/git-reset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7668F-603E-443D-B099-5F55CEFA81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30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7668F-603E-443D-B099-5F55CEFA81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7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H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7668F-603E-443D-B099-5F55CEFA81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92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7668F-603E-443D-B099-5F55CEFA81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28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>
                <a:hlinkClick r:id="rId3"/>
              </a:rPr>
              <a:t>https://stackoverflow.com/questions/13193787/why-would-i-want-to-do-git-rebase</a:t>
            </a:r>
            <a:endParaRPr lang="en-CH" dirty="0"/>
          </a:p>
          <a:p>
            <a:r>
              <a:rPr lang="fr-CH" dirty="0">
                <a:hlinkClick r:id="rId4"/>
              </a:rPr>
              <a:t>https://www.atlassian.com/git/tutorials/merging-vs-rebasing#the-golden-rule-of-rebasing</a:t>
            </a:r>
            <a:endParaRPr lang="en-CH" dirty="0"/>
          </a:p>
          <a:p>
            <a:r>
              <a:rPr lang="fr-CH" dirty="0">
                <a:hlinkClick r:id="rId5"/>
              </a:rPr>
              <a:t>http://onlywei.github.io/explain-git-with-d3/#freeplay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7668F-603E-443D-B099-5F55CEFA81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42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7668F-603E-443D-B099-5F55CEFA81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11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>
                <a:hlinkClick r:id="rId3"/>
              </a:rPr>
              <a:t>https://stackoverflow.com/questions/2221658/whats-the-difference-between-head-and-head-in-git</a:t>
            </a:r>
            <a:endParaRPr lang="en-CH" dirty="0"/>
          </a:p>
          <a:p>
            <a:r>
              <a:rPr lang="fr-CH" dirty="0">
                <a:hlinkClick r:id="rId4"/>
              </a:rPr>
              <a:t>https://www.atlassian.com/git/tutorials/undoing-changes/git-reset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7668F-603E-443D-B099-5F55CEFA81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91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7668F-603E-443D-B099-5F55CEFA81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89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7668F-603E-443D-B099-5F55CEFA81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09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7668F-603E-443D-B099-5F55CEFA81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65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7668F-603E-443D-B099-5F55CEFA81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8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3AF60FA-EAB1-43AD-94A0-270A8C2130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3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957638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99379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022CBA3-5B5E-4D58-87EF-26583449BE8F}"/>
              </a:ext>
            </a:extLst>
          </p:cNvPr>
          <p:cNvSpPr/>
          <p:nvPr userDrawn="1"/>
        </p:nvSpPr>
        <p:spPr>
          <a:xfrm>
            <a:off x="771069" y="0"/>
            <a:ext cx="28121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10414" y="1932096"/>
            <a:ext cx="5593612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03953" y="3463783"/>
            <a:ext cx="4626048" cy="2352225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783513" y="0"/>
            <a:ext cx="2084388" cy="34163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2481793" y="1422400"/>
            <a:ext cx="2082800" cy="3403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252538" y="3429000"/>
            <a:ext cx="20828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34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D71AB8-8B0B-4E2F-8BAB-D149A822EF76}"/>
              </a:ext>
            </a:extLst>
          </p:cNvPr>
          <p:cNvSpPr/>
          <p:nvPr userDrawn="1"/>
        </p:nvSpPr>
        <p:spPr>
          <a:xfrm>
            <a:off x="6691084" y="1214044"/>
            <a:ext cx="5160852" cy="472439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126340" y="1508229"/>
            <a:ext cx="4351283" cy="1699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126341" y="3502335"/>
            <a:ext cx="4351283" cy="2188602"/>
          </a:xfrm>
        </p:spPr>
        <p:txBody>
          <a:bodyPr/>
          <a:lstStyle>
            <a:lvl1pPr marL="0" indent="0" algn="l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 algn="l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 algn="l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52438" y="618958"/>
            <a:ext cx="6072187" cy="31226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415009" y="3954463"/>
            <a:ext cx="1898650" cy="29035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2506497" y="3954463"/>
            <a:ext cx="1900261" cy="29035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9"/>
          </p:nvPr>
        </p:nvSpPr>
        <p:spPr>
          <a:xfrm>
            <a:off x="4624387" y="3954463"/>
            <a:ext cx="1900238" cy="29035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85176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1"/>
            <a:ext cx="179584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5" name="Picture 14" descr="iPhone6_mockup_front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3" y="353841"/>
            <a:ext cx="3907143" cy="6111489"/>
          </a:xfrm>
          <a:prstGeom prst="rect">
            <a:avLst/>
          </a:prstGeom>
        </p:spPr>
      </p:pic>
      <p:sp>
        <p:nvSpPr>
          <p:cNvPr id="1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47848" y="3072809"/>
            <a:ext cx="5925222" cy="29239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7847" y="894185"/>
            <a:ext cx="5925223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548187" y="2113459"/>
            <a:ext cx="5924845" cy="45661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22638" y="1318053"/>
            <a:ext cx="2356022" cy="4160109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12247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40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-1830770" y="404769"/>
            <a:ext cx="8208371" cy="6367244"/>
          </a:xfrm>
          <a:custGeom>
            <a:avLst/>
            <a:gdLst>
              <a:gd name="connsiteX0" fmla="*/ 169068 w 169068"/>
              <a:gd name="connsiteY0" fmla="*/ 0 h 152400"/>
              <a:gd name="connsiteX1" fmla="*/ 0 w 169068"/>
              <a:gd name="connsiteY1" fmla="*/ 88106 h 152400"/>
              <a:gd name="connsiteX2" fmla="*/ 111918 w 169068"/>
              <a:gd name="connsiteY2" fmla="*/ 152400 h 152400"/>
              <a:gd name="connsiteX3" fmla="*/ 169068 w 169068"/>
              <a:gd name="connsiteY3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68" h="152400">
                <a:moveTo>
                  <a:pt x="169068" y="0"/>
                </a:moveTo>
                <a:lnTo>
                  <a:pt x="0" y="88106"/>
                </a:lnTo>
                <a:lnTo>
                  <a:pt x="111918" y="152400"/>
                </a:lnTo>
                <a:lnTo>
                  <a:pt x="16906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92C53B-6B78-4785-B1FF-06EA4763B7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220" y="1219264"/>
            <a:ext cx="7433413" cy="510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60193" y="2668772"/>
            <a:ext cx="4969807" cy="31273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460193" y="822740"/>
            <a:ext cx="4969807" cy="1637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-142875" y="1787525"/>
            <a:ext cx="5746750" cy="28686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46281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40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CCC505-E205-49E6-8A0A-319651B617DC}"/>
              </a:ext>
            </a:extLst>
          </p:cNvPr>
          <p:cNvSpPr/>
          <p:nvPr userDrawn="1"/>
        </p:nvSpPr>
        <p:spPr>
          <a:xfrm>
            <a:off x="6181725" y="0"/>
            <a:ext cx="601027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3" name="Gruppieren">
            <a:extLst>
              <a:ext uri="{FF2B5EF4-FFF2-40B4-BE49-F238E27FC236}">
                <a16:creationId xmlns:a16="http://schemas.microsoft.com/office/drawing/2014/main" id="{73DB2606-2BCC-EC47-9CE9-51E5AD96E3CC}"/>
              </a:ext>
            </a:extLst>
          </p:cNvPr>
          <p:cNvGrpSpPr/>
          <p:nvPr userDrawn="1"/>
        </p:nvGrpSpPr>
        <p:grpSpPr>
          <a:xfrm>
            <a:off x="4362981" y="841112"/>
            <a:ext cx="3690892" cy="5110403"/>
            <a:chOff x="0" y="0"/>
            <a:chExt cx="7725551" cy="10696786"/>
          </a:xfrm>
        </p:grpSpPr>
        <p:grpSp>
          <p:nvGrpSpPr>
            <p:cNvPr id="14" name="Gruppieren">
              <a:extLst>
                <a:ext uri="{FF2B5EF4-FFF2-40B4-BE49-F238E27FC236}">
                  <a16:creationId xmlns:a16="http://schemas.microsoft.com/office/drawing/2014/main" id="{641BC219-407D-5746-A586-987C8C60F650}"/>
                </a:ext>
              </a:extLst>
            </p:cNvPr>
            <p:cNvGrpSpPr/>
            <p:nvPr/>
          </p:nvGrpSpPr>
          <p:grpSpPr>
            <a:xfrm rot="5400000" flipH="1">
              <a:off x="7495143" y="1558719"/>
              <a:ext cx="419101" cy="41717"/>
              <a:chOff x="0" y="0"/>
              <a:chExt cx="419100" cy="41716"/>
            </a:xfrm>
          </p:grpSpPr>
          <p:sp>
            <p:nvSpPr>
              <p:cNvPr id="39" name="Form">
                <a:extLst>
                  <a:ext uri="{FF2B5EF4-FFF2-40B4-BE49-F238E27FC236}">
                    <a16:creationId xmlns:a16="http://schemas.microsoft.com/office/drawing/2014/main" id="{F3012B2C-DA67-8848-A4E7-5CEC8B6F1AC6}"/>
                  </a:ext>
                </a:extLst>
              </p:cNvPr>
              <p:cNvSpPr/>
              <p:nvPr/>
            </p:nvSpPr>
            <p:spPr>
              <a:xfrm rot="16200000">
                <a:off x="190175" y="-188941"/>
                <a:ext cx="39135" cy="417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4242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0" name="Form">
                <a:extLst>
                  <a:ext uri="{FF2B5EF4-FFF2-40B4-BE49-F238E27FC236}">
                    <a16:creationId xmlns:a16="http://schemas.microsoft.com/office/drawing/2014/main" id="{9FED705F-A731-B545-ABEB-475300E17670}"/>
                  </a:ext>
                </a:extLst>
              </p:cNvPr>
              <p:cNvSpPr/>
              <p:nvPr/>
            </p:nvSpPr>
            <p:spPr>
              <a:xfrm rot="16200000">
                <a:off x="188713" y="-188671"/>
                <a:ext cx="41674" cy="419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7C7C7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1" name="Form">
                <a:extLst>
                  <a:ext uri="{FF2B5EF4-FFF2-40B4-BE49-F238E27FC236}">
                    <a16:creationId xmlns:a16="http://schemas.microsoft.com/office/drawing/2014/main" id="{E4756F2C-3F97-4D4C-86FA-3AEA4F338C73}"/>
                  </a:ext>
                </a:extLst>
              </p:cNvPr>
              <p:cNvSpPr/>
              <p:nvPr/>
            </p:nvSpPr>
            <p:spPr>
              <a:xfrm rot="16200000">
                <a:off x="188859" y="-185814"/>
                <a:ext cx="41717" cy="413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191919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2" name="Form">
                <a:extLst>
                  <a:ext uri="{FF2B5EF4-FFF2-40B4-BE49-F238E27FC236}">
                    <a16:creationId xmlns:a16="http://schemas.microsoft.com/office/drawing/2014/main" id="{E99699B6-59D4-8741-AF86-04D7662E2323}"/>
                  </a:ext>
                </a:extLst>
              </p:cNvPr>
              <p:cNvSpPr/>
              <p:nvPr/>
            </p:nvSpPr>
            <p:spPr>
              <a:xfrm rot="16200000">
                <a:off x="188691" y="-181670"/>
                <a:ext cx="41718" cy="405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5A5B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3" name="Form">
                <a:extLst>
                  <a:ext uri="{FF2B5EF4-FFF2-40B4-BE49-F238E27FC236}">
                    <a16:creationId xmlns:a16="http://schemas.microsoft.com/office/drawing/2014/main" id="{4A38D13F-6033-C747-B77C-403ADC4814A0}"/>
                  </a:ext>
                </a:extLst>
              </p:cNvPr>
              <p:cNvSpPr/>
              <p:nvPr/>
            </p:nvSpPr>
            <p:spPr>
              <a:xfrm rot="16200000">
                <a:off x="188691" y="-173329"/>
                <a:ext cx="41718" cy="388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B6B6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4" name="Form">
                <a:extLst>
                  <a:ext uri="{FF2B5EF4-FFF2-40B4-BE49-F238E27FC236}">
                    <a16:creationId xmlns:a16="http://schemas.microsoft.com/office/drawing/2014/main" id="{D1E78C86-EBAD-2F47-9E08-00E218DE2E9E}"/>
                  </a:ext>
                </a:extLst>
              </p:cNvPr>
              <p:cNvSpPr/>
              <p:nvPr/>
            </p:nvSpPr>
            <p:spPr>
              <a:xfrm rot="16200000">
                <a:off x="191253" y="-160008"/>
                <a:ext cx="36594" cy="36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18" name="Gruppieren">
              <a:extLst>
                <a:ext uri="{FF2B5EF4-FFF2-40B4-BE49-F238E27FC236}">
                  <a16:creationId xmlns:a16="http://schemas.microsoft.com/office/drawing/2014/main" id="{C7E78F49-86B4-744C-8129-0F51823F980B}"/>
                </a:ext>
              </a:extLst>
            </p:cNvPr>
            <p:cNvGrpSpPr/>
            <p:nvPr/>
          </p:nvGrpSpPr>
          <p:grpSpPr>
            <a:xfrm rot="5400000" flipH="1">
              <a:off x="7491462" y="1038019"/>
              <a:ext cx="419101" cy="41717"/>
              <a:chOff x="0" y="0"/>
              <a:chExt cx="419100" cy="41716"/>
            </a:xfrm>
          </p:grpSpPr>
          <p:sp>
            <p:nvSpPr>
              <p:cNvPr id="33" name="Form">
                <a:extLst>
                  <a:ext uri="{FF2B5EF4-FFF2-40B4-BE49-F238E27FC236}">
                    <a16:creationId xmlns:a16="http://schemas.microsoft.com/office/drawing/2014/main" id="{B9C7476D-328B-FA47-8277-7828D186CD4A}"/>
                  </a:ext>
                </a:extLst>
              </p:cNvPr>
              <p:cNvSpPr/>
              <p:nvPr/>
            </p:nvSpPr>
            <p:spPr>
              <a:xfrm rot="16200000">
                <a:off x="190175" y="-188941"/>
                <a:ext cx="39135" cy="4170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4242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4" name="Form">
                <a:extLst>
                  <a:ext uri="{FF2B5EF4-FFF2-40B4-BE49-F238E27FC236}">
                    <a16:creationId xmlns:a16="http://schemas.microsoft.com/office/drawing/2014/main" id="{5F83E333-4ED8-D24D-A5DA-63BBA170B1FF}"/>
                  </a:ext>
                </a:extLst>
              </p:cNvPr>
              <p:cNvSpPr/>
              <p:nvPr/>
            </p:nvSpPr>
            <p:spPr>
              <a:xfrm rot="16200000">
                <a:off x="188713" y="-188671"/>
                <a:ext cx="41674" cy="419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7C7C7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5" name="Form">
                <a:extLst>
                  <a:ext uri="{FF2B5EF4-FFF2-40B4-BE49-F238E27FC236}">
                    <a16:creationId xmlns:a16="http://schemas.microsoft.com/office/drawing/2014/main" id="{D560ABDE-559C-3047-A2DF-A6F048047C9B}"/>
                  </a:ext>
                </a:extLst>
              </p:cNvPr>
              <p:cNvSpPr/>
              <p:nvPr/>
            </p:nvSpPr>
            <p:spPr>
              <a:xfrm rot="16200000">
                <a:off x="188859" y="-185814"/>
                <a:ext cx="41717" cy="413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191919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6" name="Form">
                <a:extLst>
                  <a:ext uri="{FF2B5EF4-FFF2-40B4-BE49-F238E27FC236}">
                    <a16:creationId xmlns:a16="http://schemas.microsoft.com/office/drawing/2014/main" id="{E2C8734F-8318-B642-A367-C8A1EC9CEB04}"/>
                  </a:ext>
                </a:extLst>
              </p:cNvPr>
              <p:cNvSpPr/>
              <p:nvPr/>
            </p:nvSpPr>
            <p:spPr>
              <a:xfrm rot="16200000">
                <a:off x="188691" y="-181670"/>
                <a:ext cx="41718" cy="405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5A5B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7" name="Form">
                <a:extLst>
                  <a:ext uri="{FF2B5EF4-FFF2-40B4-BE49-F238E27FC236}">
                    <a16:creationId xmlns:a16="http://schemas.microsoft.com/office/drawing/2014/main" id="{81EB6D8D-02E4-644C-A1DD-0FD6BE35247C}"/>
                  </a:ext>
                </a:extLst>
              </p:cNvPr>
              <p:cNvSpPr/>
              <p:nvPr/>
            </p:nvSpPr>
            <p:spPr>
              <a:xfrm rot="16200000">
                <a:off x="188691" y="-173329"/>
                <a:ext cx="41718" cy="388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B6B6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8" name="Form">
                <a:extLst>
                  <a:ext uri="{FF2B5EF4-FFF2-40B4-BE49-F238E27FC236}">
                    <a16:creationId xmlns:a16="http://schemas.microsoft.com/office/drawing/2014/main" id="{C8FB221A-51D4-774F-A0BF-584F3AE11559}"/>
                  </a:ext>
                </a:extLst>
              </p:cNvPr>
              <p:cNvSpPr/>
              <p:nvPr/>
            </p:nvSpPr>
            <p:spPr>
              <a:xfrm rot="16200000">
                <a:off x="191253" y="-160008"/>
                <a:ext cx="36594" cy="36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19" name="Gruppieren">
              <a:extLst>
                <a:ext uri="{FF2B5EF4-FFF2-40B4-BE49-F238E27FC236}">
                  <a16:creationId xmlns:a16="http://schemas.microsoft.com/office/drawing/2014/main" id="{C9F1EC95-A1FB-A240-9113-D8EF751B6E75}"/>
                </a:ext>
              </a:extLst>
            </p:cNvPr>
            <p:cNvGrpSpPr/>
            <p:nvPr/>
          </p:nvGrpSpPr>
          <p:grpSpPr>
            <a:xfrm>
              <a:off x="6584569" y="-1"/>
              <a:ext cx="508001" cy="41718"/>
              <a:chOff x="0" y="0"/>
              <a:chExt cx="508000" cy="41716"/>
            </a:xfrm>
          </p:grpSpPr>
          <p:sp>
            <p:nvSpPr>
              <p:cNvPr id="27" name="Form">
                <a:extLst>
                  <a:ext uri="{FF2B5EF4-FFF2-40B4-BE49-F238E27FC236}">
                    <a16:creationId xmlns:a16="http://schemas.microsoft.com/office/drawing/2014/main" id="{F4F883F3-2950-8540-9431-54365B1FFF24}"/>
                  </a:ext>
                </a:extLst>
              </p:cNvPr>
              <p:cNvSpPr/>
              <p:nvPr/>
            </p:nvSpPr>
            <p:spPr>
              <a:xfrm rot="16200000">
                <a:off x="234426" y="-233170"/>
                <a:ext cx="39135" cy="505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4242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8" name="Form">
                <a:extLst>
                  <a:ext uri="{FF2B5EF4-FFF2-40B4-BE49-F238E27FC236}">
                    <a16:creationId xmlns:a16="http://schemas.microsoft.com/office/drawing/2014/main" id="{DCD2750D-B415-DD43-9FCA-73D855773560}"/>
                  </a:ext>
                </a:extLst>
              </p:cNvPr>
              <p:cNvSpPr/>
              <p:nvPr/>
            </p:nvSpPr>
            <p:spPr>
              <a:xfrm rot="16200000">
                <a:off x="233163" y="-233121"/>
                <a:ext cx="41674" cy="508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7C7C7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29" name="Form">
                <a:extLst>
                  <a:ext uri="{FF2B5EF4-FFF2-40B4-BE49-F238E27FC236}">
                    <a16:creationId xmlns:a16="http://schemas.microsoft.com/office/drawing/2014/main" id="{B75132DD-7F77-FA41-BFCA-8D6FC660AA81}"/>
                  </a:ext>
                </a:extLst>
              </p:cNvPr>
              <p:cNvSpPr/>
              <p:nvPr/>
            </p:nvSpPr>
            <p:spPr>
              <a:xfrm rot="16200000">
                <a:off x="233124" y="-229653"/>
                <a:ext cx="41717" cy="501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1919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191919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0" name="Form">
                <a:extLst>
                  <a:ext uri="{FF2B5EF4-FFF2-40B4-BE49-F238E27FC236}">
                    <a16:creationId xmlns:a16="http://schemas.microsoft.com/office/drawing/2014/main" id="{75205E53-F210-7D46-90B8-7FA4596A97F2}"/>
                  </a:ext>
                </a:extLst>
              </p:cNvPr>
              <p:cNvSpPr/>
              <p:nvPr/>
            </p:nvSpPr>
            <p:spPr>
              <a:xfrm rot="16200000">
                <a:off x="233141" y="-224631"/>
                <a:ext cx="41718" cy="4909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5A5B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1" name="Form">
                <a:extLst>
                  <a:ext uri="{FF2B5EF4-FFF2-40B4-BE49-F238E27FC236}">
                    <a16:creationId xmlns:a16="http://schemas.microsoft.com/office/drawing/2014/main" id="{16026F28-5167-7642-8E02-50F3D21A1181}"/>
                  </a:ext>
                </a:extLst>
              </p:cNvPr>
              <p:cNvSpPr/>
              <p:nvPr/>
            </p:nvSpPr>
            <p:spPr>
              <a:xfrm rot="16200000">
                <a:off x="233141" y="-214520"/>
                <a:ext cx="41718" cy="4707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B6B6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32" name="Form">
                <a:extLst>
                  <a:ext uri="{FF2B5EF4-FFF2-40B4-BE49-F238E27FC236}">
                    <a16:creationId xmlns:a16="http://schemas.microsoft.com/office/drawing/2014/main" id="{227D9615-A9AE-C546-8BF1-94D50853D898}"/>
                  </a:ext>
                </a:extLst>
              </p:cNvPr>
              <p:cNvSpPr/>
              <p:nvPr/>
            </p:nvSpPr>
            <p:spPr>
              <a:xfrm rot="16200000">
                <a:off x="235703" y="-198917"/>
                <a:ext cx="36594" cy="4446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76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13976" y="0"/>
                    </a:lnTo>
                    <a:cubicBezTo>
                      <a:pt x="18106" y="0"/>
                      <a:pt x="21600" y="349"/>
                      <a:pt x="21600" y="731"/>
                    </a:cubicBezTo>
                    <a:lnTo>
                      <a:pt x="21600" y="20869"/>
                    </a:lnTo>
                    <a:cubicBezTo>
                      <a:pt x="21600" y="21251"/>
                      <a:pt x="18106" y="21600"/>
                      <a:pt x="13976" y="21600"/>
                    </a:cubicBezTo>
                  </a:path>
                </a:pathLst>
              </a:cu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49262">
                  <a:lnSpc>
                    <a:spcPct val="93000"/>
                  </a:lnSpc>
                  <a:defRPr sz="1800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21" name="Gruppieren">
              <a:extLst>
                <a:ext uri="{FF2B5EF4-FFF2-40B4-BE49-F238E27FC236}">
                  <a16:creationId xmlns:a16="http://schemas.microsoft.com/office/drawing/2014/main" id="{48BC937B-55BB-5843-BDFF-ED9A87871E60}"/>
                </a:ext>
              </a:extLst>
            </p:cNvPr>
            <p:cNvGrpSpPr/>
            <p:nvPr/>
          </p:nvGrpSpPr>
          <p:grpSpPr>
            <a:xfrm>
              <a:off x="0" y="8158"/>
              <a:ext cx="7706084" cy="10688629"/>
              <a:chOff x="0" y="0"/>
              <a:chExt cx="7706083" cy="10688628"/>
            </a:xfrm>
          </p:grpSpPr>
          <p:sp>
            <p:nvSpPr>
              <p:cNvPr id="22" name="Abgerundetes Rechteck">
                <a:extLst>
                  <a:ext uri="{FF2B5EF4-FFF2-40B4-BE49-F238E27FC236}">
                    <a16:creationId xmlns:a16="http://schemas.microsoft.com/office/drawing/2014/main" id="{5DAFDE7D-5BBF-0A4C-8323-9D2E8C530649}"/>
                  </a:ext>
                </a:extLst>
              </p:cNvPr>
              <p:cNvSpPr/>
              <p:nvPr/>
            </p:nvSpPr>
            <p:spPr>
              <a:xfrm>
                <a:off x="0" y="0"/>
                <a:ext cx="7706084" cy="10688629"/>
              </a:xfrm>
              <a:prstGeom prst="roundRect">
                <a:avLst>
                  <a:gd name="adj" fmla="val 7323"/>
                </a:avLst>
              </a:prstGeom>
              <a:solidFill>
                <a:srgbClr val="BDBC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4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3" name="Abgerundetes Rechteck">
                <a:extLst>
                  <a:ext uri="{FF2B5EF4-FFF2-40B4-BE49-F238E27FC236}">
                    <a16:creationId xmlns:a16="http://schemas.microsoft.com/office/drawing/2014/main" id="{13A35491-3399-D043-B5E9-884B0E523FE2}"/>
                  </a:ext>
                </a:extLst>
              </p:cNvPr>
              <p:cNvSpPr/>
              <p:nvPr/>
            </p:nvSpPr>
            <p:spPr>
              <a:xfrm>
                <a:off x="12709" y="17627"/>
                <a:ext cx="7680666" cy="10653374"/>
              </a:xfrm>
              <a:prstGeom prst="roundRect">
                <a:avLst>
                  <a:gd name="adj" fmla="val 7323"/>
                </a:avLst>
              </a:pr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3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4" name="Abgerundetes Rechteck">
                <a:extLst>
                  <a:ext uri="{FF2B5EF4-FFF2-40B4-BE49-F238E27FC236}">
                    <a16:creationId xmlns:a16="http://schemas.microsoft.com/office/drawing/2014/main" id="{78DD9F2D-62CA-C24A-8D04-30251EA51D56}"/>
                  </a:ext>
                </a:extLst>
              </p:cNvPr>
              <p:cNvSpPr/>
              <p:nvPr/>
            </p:nvSpPr>
            <p:spPr>
              <a:xfrm>
                <a:off x="42363" y="40242"/>
                <a:ext cx="7621357" cy="10608145"/>
              </a:xfrm>
              <a:prstGeom prst="roundRect">
                <a:avLst>
                  <a:gd name="adj" fmla="val 6704"/>
                </a:avLst>
              </a:prstGeom>
              <a:solidFill>
                <a:srgbClr val="AAA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4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5" name="Abgerundetes Rechteck">
                <a:extLst>
                  <a:ext uri="{FF2B5EF4-FFF2-40B4-BE49-F238E27FC236}">
                    <a16:creationId xmlns:a16="http://schemas.microsoft.com/office/drawing/2014/main" id="{08B3A4FA-9B6A-F547-8093-95519078AD85}"/>
                  </a:ext>
                </a:extLst>
              </p:cNvPr>
              <p:cNvSpPr/>
              <p:nvPr/>
            </p:nvSpPr>
            <p:spPr>
              <a:xfrm>
                <a:off x="48717" y="42711"/>
                <a:ext cx="7608649" cy="10603206"/>
              </a:xfrm>
              <a:prstGeom prst="roundRect">
                <a:avLst>
                  <a:gd name="adj" fmla="val 6704"/>
                </a:avLst>
              </a:prstGeom>
              <a:solidFill>
                <a:srgbClr val="11111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4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6" name="Abgerundetes Rechteck">
                <a:extLst>
                  <a:ext uri="{FF2B5EF4-FFF2-40B4-BE49-F238E27FC236}">
                    <a16:creationId xmlns:a16="http://schemas.microsoft.com/office/drawing/2014/main" id="{E04F9602-F4DB-AE4E-9179-7685BE58EB4D}"/>
                  </a:ext>
                </a:extLst>
              </p:cNvPr>
              <p:cNvSpPr/>
              <p:nvPr/>
            </p:nvSpPr>
            <p:spPr>
              <a:xfrm>
                <a:off x="386041" y="390969"/>
                <a:ext cx="6934003" cy="9906690"/>
              </a:xfrm>
              <a:prstGeom prst="roundRect">
                <a:avLst>
                  <a:gd name="adj" fmla="val 2237"/>
                </a:avLst>
              </a:prstGeom>
              <a:solidFill>
                <a:srgbClr val="261A1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584200">
                  <a:lnSpc>
                    <a:spcPct val="100000"/>
                  </a:lnSpc>
                  <a:defRPr sz="2400" spc="0">
                    <a:solidFill>
                      <a:srgbClr val="FFFFFF"/>
                    </a:solidFill>
                    <a:effectLst>
                      <a:outerShdw blurRad="25400" dist="23998" dir="2700000" rotWithShape="0">
                        <a:srgbClr val="000000">
                          <a:alpha val="31034"/>
                        </a:srgbClr>
                      </a:outerShdw>
                    </a:effectLst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3" y="853430"/>
            <a:ext cx="3135500" cy="5098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527312" y="2383771"/>
            <a:ext cx="3288043" cy="14226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48188" y="1031875"/>
            <a:ext cx="3311525" cy="4732338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016561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creen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CCC505-E205-49E6-8A0A-319651B617DC}"/>
              </a:ext>
            </a:extLst>
          </p:cNvPr>
          <p:cNvSpPr/>
          <p:nvPr userDrawn="1"/>
        </p:nvSpPr>
        <p:spPr>
          <a:xfrm>
            <a:off x="10515601" y="0"/>
            <a:ext cx="1676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58333" y="2925813"/>
            <a:ext cx="5678672" cy="29055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58332" y="1385506"/>
            <a:ext cx="567867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0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229" y="1839432"/>
            <a:ext cx="6169875" cy="3423683"/>
          </a:xfrm>
          <a:prstGeom prst="rect">
            <a:avLst/>
          </a:prstGeom>
          <a:noFill/>
          <a:ln>
            <a:noFill/>
          </a:ln>
          <a:effectLst>
            <a:outerShdw blurRad="254000" dist="38100" sx="101000" sy="101000" algn="l" rotWithShape="0">
              <a:prstClr val="black">
                <a:alpha val="26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372952" y="2084173"/>
            <a:ext cx="4357730" cy="275967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77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40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15F2784-B856-4009-AE29-E707592BF6A5}"/>
              </a:ext>
            </a:extLst>
          </p:cNvPr>
          <p:cNvSpPr/>
          <p:nvPr userDrawn="1"/>
        </p:nvSpPr>
        <p:spPr>
          <a:xfrm>
            <a:off x="1944915" y="0"/>
            <a:ext cx="10247086" cy="23803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3DE5B2-8C4A-4F96-AEB7-C7ADFD8B2D53}"/>
              </a:ext>
            </a:extLst>
          </p:cNvPr>
          <p:cNvSpPr/>
          <p:nvPr userDrawn="1"/>
        </p:nvSpPr>
        <p:spPr>
          <a:xfrm>
            <a:off x="292555" y="4368800"/>
            <a:ext cx="213344" cy="248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011924" y="4368800"/>
            <a:ext cx="1945511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1011921" y="375815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124877" y="4368800"/>
            <a:ext cx="1945511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124874" y="375815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248206" y="4368800"/>
            <a:ext cx="1945511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48203" y="375815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7371536" y="4368800"/>
            <a:ext cx="1945511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7371533" y="375815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9484489" y="4368800"/>
            <a:ext cx="1945511" cy="184780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9484486" y="375815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011242" y="767274"/>
            <a:ext cx="1946275" cy="283597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3124874" y="767273"/>
            <a:ext cx="1946275" cy="279796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30"/>
          </p:nvPr>
        </p:nvSpPr>
        <p:spPr>
          <a:xfrm>
            <a:off x="5238505" y="767972"/>
            <a:ext cx="1954461" cy="27971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31"/>
          </p:nvPr>
        </p:nvSpPr>
        <p:spPr>
          <a:xfrm>
            <a:off x="7366433" y="767274"/>
            <a:ext cx="1950609" cy="279787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32"/>
          </p:nvPr>
        </p:nvSpPr>
        <p:spPr>
          <a:xfrm>
            <a:off x="9484486" y="767972"/>
            <a:ext cx="1945518" cy="27971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09965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7D2A4DC-BD04-45AE-823D-ED239A244376}"/>
              </a:ext>
            </a:extLst>
          </p:cNvPr>
          <p:cNvSpPr/>
          <p:nvPr userDrawn="1"/>
        </p:nvSpPr>
        <p:spPr>
          <a:xfrm>
            <a:off x="0" y="-5967"/>
            <a:ext cx="11488057" cy="113873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625124" y="374841"/>
            <a:ext cx="2569029" cy="279796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30"/>
          </p:nvPr>
        </p:nvSpPr>
        <p:spPr>
          <a:xfrm>
            <a:off x="3381972" y="375540"/>
            <a:ext cx="2562640" cy="27971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31"/>
          </p:nvPr>
        </p:nvSpPr>
        <p:spPr>
          <a:xfrm>
            <a:off x="6111524" y="374842"/>
            <a:ext cx="2590146" cy="279787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32"/>
          </p:nvPr>
        </p:nvSpPr>
        <p:spPr>
          <a:xfrm>
            <a:off x="8854724" y="375540"/>
            <a:ext cx="2569028" cy="27971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25127" y="3971498"/>
            <a:ext cx="2569029" cy="2300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375583" y="3971498"/>
            <a:ext cx="2569029" cy="2300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26041" y="3971498"/>
            <a:ext cx="2569029" cy="2300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8854725" y="3971498"/>
            <a:ext cx="2590802" cy="2300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25124" y="3261817"/>
            <a:ext cx="2569029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381972" y="3261817"/>
            <a:ext cx="2569029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111524" y="3261817"/>
            <a:ext cx="2569029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854724" y="3261817"/>
            <a:ext cx="2569029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3908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CCC505-E205-49E6-8A0A-319651B617DC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986262" y="688455"/>
            <a:ext cx="5891924" cy="11265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320133" y="5317490"/>
            <a:ext cx="1945511" cy="89685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320133" y="470684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6634809" y="5317490"/>
            <a:ext cx="1945511" cy="89685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634809" y="4706840"/>
            <a:ext cx="1945511" cy="5322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293164" y="2579370"/>
            <a:ext cx="2265681" cy="1757111"/>
          </a:xfrm>
          <a:custGeom>
            <a:avLst/>
            <a:gdLst>
              <a:gd name="connsiteX0" fmla="*/ 0 w 2414587"/>
              <a:gd name="connsiteY0" fmla="*/ 1749425 h 1749425"/>
              <a:gd name="connsiteX1" fmla="*/ 1207294 w 2414587"/>
              <a:gd name="connsiteY1" fmla="*/ 0 h 1749425"/>
              <a:gd name="connsiteX2" fmla="*/ 2414587 w 2414587"/>
              <a:gd name="connsiteY2" fmla="*/ 1749425 h 1749425"/>
              <a:gd name="connsiteX3" fmla="*/ 0 w 2414587"/>
              <a:gd name="connsiteY3" fmla="*/ 1749425 h 1749425"/>
              <a:gd name="connsiteX0" fmla="*/ 0 w 2414587"/>
              <a:gd name="connsiteY0" fmla="*/ 1536774 h 1536774"/>
              <a:gd name="connsiteX1" fmla="*/ 2100429 w 2414587"/>
              <a:gd name="connsiteY1" fmla="*/ 0 h 1536774"/>
              <a:gd name="connsiteX2" fmla="*/ 2414587 w 2414587"/>
              <a:gd name="connsiteY2" fmla="*/ 1536774 h 1536774"/>
              <a:gd name="connsiteX3" fmla="*/ 0 w 2414587"/>
              <a:gd name="connsiteY3" fmla="*/ 1536774 h 1536774"/>
              <a:gd name="connsiteX0" fmla="*/ 0 w 2414587"/>
              <a:gd name="connsiteY0" fmla="*/ 1558808 h 1558808"/>
              <a:gd name="connsiteX1" fmla="*/ 2096757 w 2414587"/>
              <a:gd name="connsiteY1" fmla="*/ 0 h 1558808"/>
              <a:gd name="connsiteX2" fmla="*/ 2414587 w 2414587"/>
              <a:gd name="connsiteY2" fmla="*/ 1558808 h 1558808"/>
              <a:gd name="connsiteX3" fmla="*/ 0 w 2414587"/>
              <a:gd name="connsiteY3" fmla="*/ 1558808 h 1558808"/>
              <a:gd name="connsiteX0" fmla="*/ 0 w 2414587"/>
              <a:gd name="connsiteY0" fmla="*/ 1518413 h 1518413"/>
              <a:gd name="connsiteX1" fmla="*/ 2063706 w 2414587"/>
              <a:gd name="connsiteY1" fmla="*/ 0 h 1518413"/>
              <a:gd name="connsiteX2" fmla="*/ 2414587 w 2414587"/>
              <a:gd name="connsiteY2" fmla="*/ 1518413 h 1518413"/>
              <a:gd name="connsiteX3" fmla="*/ 0 w 2414587"/>
              <a:gd name="connsiteY3" fmla="*/ 1518413 h 1518413"/>
              <a:gd name="connsiteX0" fmla="*/ 0 w 2414587"/>
              <a:gd name="connsiteY0" fmla="*/ 1558808 h 1558808"/>
              <a:gd name="connsiteX1" fmla="*/ 2085739 w 2414587"/>
              <a:gd name="connsiteY1" fmla="*/ 0 h 1558808"/>
              <a:gd name="connsiteX2" fmla="*/ 2414587 w 2414587"/>
              <a:gd name="connsiteY2" fmla="*/ 1558808 h 1558808"/>
              <a:gd name="connsiteX3" fmla="*/ 0 w 2414587"/>
              <a:gd name="connsiteY3" fmla="*/ 1558808 h 1558808"/>
              <a:gd name="connsiteX0" fmla="*/ 0 w 2590857"/>
              <a:gd name="connsiteY0" fmla="*/ 1015309 h 1558808"/>
              <a:gd name="connsiteX1" fmla="*/ 2262009 w 2590857"/>
              <a:gd name="connsiteY1" fmla="*/ 0 h 1558808"/>
              <a:gd name="connsiteX2" fmla="*/ 2590857 w 2590857"/>
              <a:gd name="connsiteY2" fmla="*/ 1558808 h 1558808"/>
              <a:gd name="connsiteX3" fmla="*/ 0 w 2590857"/>
              <a:gd name="connsiteY3" fmla="*/ 1015309 h 1558808"/>
              <a:gd name="connsiteX0" fmla="*/ 0 w 2262009"/>
              <a:gd name="connsiteY0" fmla="*/ 1015309 h 1753439"/>
              <a:gd name="connsiteX1" fmla="*/ 2262009 w 2262009"/>
              <a:gd name="connsiteY1" fmla="*/ 0 h 1753439"/>
              <a:gd name="connsiteX2" fmla="*/ 1503859 w 2262009"/>
              <a:gd name="connsiteY2" fmla="*/ 1753439 h 1753439"/>
              <a:gd name="connsiteX3" fmla="*/ 0 w 2262009"/>
              <a:gd name="connsiteY3" fmla="*/ 1015309 h 1753439"/>
              <a:gd name="connsiteX0" fmla="*/ 0 w 2265681"/>
              <a:gd name="connsiteY0" fmla="*/ 1018981 h 1757111"/>
              <a:gd name="connsiteX1" fmla="*/ 2265681 w 2265681"/>
              <a:gd name="connsiteY1" fmla="*/ 0 h 1757111"/>
              <a:gd name="connsiteX2" fmla="*/ 1503859 w 2265681"/>
              <a:gd name="connsiteY2" fmla="*/ 1757111 h 1757111"/>
              <a:gd name="connsiteX3" fmla="*/ 0 w 2265681"/>
              <a:gd name="connsiteY3" fmla="*/ 1018981 h 1757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5681" h="1757111">
                <a:moveTo>
                  <a:pt x="0" y="1018981"/>
                </a:moveTo>
                <a:lnTo>
                  <a:pt x="2265681" y="0"/>
                </a:lnTo>
                <a:lnTo>
                  <a:pt x="1503859" y="1757111"/>
                </a:lnTo>
                <a:lnTo>
                  <a:pt x="0" y="101898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20133" y="2579370"/>
            <a:ext cx="2265681" cy="1757111"/>
          </a:xfrm>
          <a:custGeom>
            <a:avLst/>
            <a:gdLst>
              <a:gd name="connsiteX0" fmla="*/ 0 w 2414587"/>
              <a:gd name="connsiteY0" fmla="*/ 1749425 h 1749425"/>
              <a:gd name="connsiteX1" fmla="*/ 1207294 w 2414587"/>
              <a:gd name="connsiteY1" fmla="*/ 0 h 1749425"/>
              <a:gd name="connsiteX2" fmla="*/ 2414587 w 2414587"/>
              <a:gd name="connsiteY2" fmla="*/ 1749425 h 1749425"/>
              <a:gd name="connsiteX3" fmla="*/ 0 w 2414587"/>
              <a:gd name="connsiteY3" fmla="*/ 1749425 h 1749425"/>
              <a:gd name="connsiteX0" fmla="*/ 0 w 2414587"/>
              <a:gd name="connsiteY0" fmla="*/ 1536774 h 1536774"/>
              <a:gd name="connsiteX1" fmla="*/ 2100429 w 2414587"/>
              <a:gd name="connsiteY1" fmla="*/ 0 h 1536774"/>
              <a:gd name="connsiteX2" fmla="*/ 2414587 w 2414587"/>
              <a:gd name="connsiteY2" fmla="*/ 1536774 h 1536774"/>
              <a:gd name="connsiteX3" fmla="*/ 0 w 2414587"/>
              <a:gd name="connsiteY3" fmla="*/ 1536774 h 1536774"/>
              <a:gd name="connsiteX0" fmla="*/ 0 w 2414587"/>
              <a:gd name="connsiteY0" fmla="*/ 1558808 h 1558808"/>
              <a:gd name="connsiteX1" fmla="*/ 2096757 w 2414587"/>
              <a:gd name="connsiteY1" fmla="*/ 0 h 1558808"/>
              <a:gd name="connsiteX2" fmla="*/ 2414587 w 2414587"/>
              <a:gd name="connsiteY2" fmla="*/ 1558808 h 1558808"/>
              <a:gd name="connsiteX3" fmla="*/ 0 w 2414587"/>
              <a:gd name="connsiteY3" fmla="*/ 1558808 h 1558808"/>
              <a:gd name="connsiteX0" fmla="*/ 0 w 2414587"/>
              <a:gd name="connsiteY0" fmla="*/ 1518413 h 1518413"/>
              <a:gd name="connsiteX1" fmla="*/ 2063706 w 2414587"/>
              <a:gd name="connsiteY1" fmla="*/ 0 h 1518413"/>
              <a:gd name="connsiteX2" fmla="*/ 2414587 w 2414587"/>
              <a:gd name="connsiteY2" fmla="*/ 1518413 h 1518413"/>
              <a:gd name="connsiteX3" fmla="*/ 0 w 2414587"/>
              <a:gd name="connsiteY3" fmla="*/ 1518413 h 1518413"/>
              <a:gd name="connsiteX0" fmla="*/ 0 w 2414587"/>
              <a:gd name="connsiteY0" fmla="*/ 1558808 h 1558808"/>
              <a:gd name="connsiteX1" fmla="*/ 2085739 w 2414587"/>
              <a:gd name="connsiteY1" fmla="*/ 0 h 1558808"/>
              <a:gd name="connsiteX2" fmla="*/ 2414587 w 2414587"/>
              <a:gd name="connsiteY2" fmla="*/ 1558808 h 1558808"/>
              <a:gd name="connsiteX3" fmla="*/ 0 w 2414587"/>
              <a:gd name="connsiteY3" fmla="*/ 1558808 h 1558808"/>
              <a:gd name="connsiteX0" fmla="*/ 0 w 2590857"/>
              <a:gd name="connsiteY0" fmla="*/ 1015309 h 1558808"/>
              <a:gd name="connsiteX1" fmla="*/ 2262009 w 2590857"/>
              <a:gd name="connsiteY1" fmla="*/ 0 h 1558808"/>
              <a:gd name="connsiteX2" fmla="*/ 2590857 w 2590857"/>
              <a:gd name="connsiteY2" fmla="*/ 1558808 h 1558808"/>
              <a:gd name="connsiteX3" fmla="*/ 0 w 2590857"/>
              <a:gd name="connsiteY3" fmla="*/ 1015309 h 1558808"/>
              <a:gd name="connsiteX0" fmla="*/ 0 w 2262009"/>
              <a:gd name="connsiteY0" fmla="*/ 1015309 h 1753439"/>
              <a:gd name="connsiteX1" fmla="*/ 2262009 w 2262009"/>
              <a:gd name="connsiteY1" fmla="*/ 0 h 1753439"/>
              <a:gd name="connsiteX2" fmla="*/ 1503859 w 2262009"/>
              <a:gd name="connsiteY2" fmla="*/ 1753439 h 1753439"/>
              <a:gd name="connsiteX3" fmla="*/ 0 w 2262009"/>
              <a:gd name="connsiteY3" fmla="*/ 1015309 h 1753439"/>
              <a:gd name="connsiteX0" fmla="*/ 0 w 2265681"/>
              <a:gd name="connsiteY0" fmla="*/ 1018981 h 1757111"/>
              <a:gd name="connsiteX1" fmla="*/ 2265681 w 2265681"/>
              <a:gd name="connsiteY1" fmla="*/ 0 h 1757111"/>
              <a:gd name="connsiteX2" fmla="*/ 1503859 w 2265681"/>
              <a:gd name="connsiteY2" fmla="*/ 1757111 h 1757111"/>
              <a:gd name="connsiteX3" fmla="*/ 0 w 2265681"/>
              <a:gd name="connsiteY3" fmla="*/ 1018981 h 1757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5681" h="1757111">
                <a:moveTo>
                  <a:pt x="0" y="1018981"/>
                </a:moveTo>
                <a:lnTo>
                  <a:pt x="2265681" y="0"/>
                </a:lnTo>
                <a:lnTo>
                  <a:pt x="1503859" y="1757111"/>
                </a:lnTo>
                <a:lnTo>
                  <a:pt x="0" y="101898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59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0">
          <p15:clr>
            <a:srgbClr val="FBAE40"/>
          </p15:clr>
        </p15:guide>
        <p15:guide id="2" pos="7560">
          <p15:clr>
            <a:srgbClr val="FBAE40"/>
          </p15:clr>
        </p15:guide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1278385" y="2205885"/>
            <a:ext cx="3665090" cy="471439"/>
          </a:xfrm>
          <a:solidFill>
            <a:schemeClr val="bg1"/>
          </a:solidFill>
          <a:effectLst>
            <a:outerShdw blurRad="50800" dist="38100" dir="5400000" algn="t" rotWithShape="0">
              <a:schemeClr val="tx1">
                <a:lumMod val="50000"/>
                <a:lumOff val="50000"/>
                <a:alpha val="27000"/>
              </a:schemeClr>
            </a:outerShdw>
          </a:effectLst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dirty="0"/>
              <a:t>Edit your text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1278385" y="2987218"/>
            <a:ext cx="3665090" cy="471439"/>
          </a:xfrm>
          <a:solidFill>
            <a:schemeClr val="bg1"/>
          </a:solidFill>
          <a:effectLst>
            <a:outerShdw blurRad="50800" dist="38100" dir="5400000" algn="t" rotWithShape="0">
              <a:schemeClr val="tx1">
                <a:lumMod val="50000"/>
                <a:lumOff val="50000"/>
                <a:alpha val="27000"/>
              </a:schemeClr>
            </a:outerShdw>
          </a:effectLst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dirty="0"/>
              <a:t>Edit your text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1278385" y="3761860"/>
            <a:ext cx="3665090" cy="471439"/>
          </a:xfrm>
          <a:solidFill>
            <a:schemeClr val="bg1"/>
          </a:solidFill>
          <a:effectLst>
            <a:outerShdw blurRad="50800" dist="38100" dir="5400000" algn="t" rotWithShape="0">
              <a:schemeClr val="tx1">
                <a:lumMod val="50000"/>
                <a:lumOff val="50000"/>
                <a:alpha val="27000"/>
              </a:schemeClr>
            </a:outerShdw>
          </a:effectLst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dirty="0"/>
              <a:t>Edit your text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6" hasCustomPrompt="1"/>
          </p:nvPr>
        </p:nvSpPr>
        <p:spPr>
          <a:xfrm>
            <a:off x="1278385" y="4519123"/>
            <a:ext cx="3665090" cy="471439"/>
          </a:xfrm>
          <a:solidFill>
            <a:schemeClr val="bg1"/>
          </a:solidFill>
          <a:effectLst>
            <a:outerShdw blurRad="50800" dist="38100" dir="5400000" algn="t" rotWithShape="0">
              <a:schemeClr val="tx1">
                <a:lumMod val="50000"/>
                <a:lumOff val="50000"/>
                <a:alpha val="27000"/>
              </a:schemeClr>
            </a:outerShdw>
          </a:effectLst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dirty="0"/>
              <a:t>Edit your text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7" hasCustomPrompt="1"/>
          </p:nvPr>
        </p:nvSpPr>
        <p:spPr>
          <a:xfrm>
            <a:off x="1278385" y="5276386"/>
            <a:ext cx="3665090" cy="471439"/>
          </a:xfrm>
          <a:solidFill>
            <a:schemeClr val="bg1"/>
          </a:solidFill>
          <a:effectLst>
            <a:outerShdw blurRad="50800" dist="38100" dir="5400000" algn="t" rotWithShape="0">
              <a:schemeClr val="tx1">
                <a:lumMod val="50000"/>
                <a:lumOff val="50000"/>
                <a:alpha val="27000"/>
              </a:schemeClr>
            </a:outerShdw>
          </a:effectLst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FontTx/>
              <a:buNone/>
              <a:defRPr/>
            </a:lvl2pPr>
          </a:lstStyle>
          <a:p>
            <a:pPr lvl="0"/>
            <a:r>
              <a:rPr lang="en-US" dirty="0"/>
              <a:t>Edit your text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00D06D53-7458-4808-A894-1F3A505E0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13134" y="-43548"/>
            <a:ext cx="7778866" cy="6901548"/>
          </a:xfrm>
          <a:custGeom>
            <a:avLst/>
            <a:gdLst>
              <a:gd name="connsiteX0" fmla="*/ 7777831 w 7778866"/>
              <a:gd name="connsiteY0" fmla="*/ 0 h 6901548"/>
              <a:gd name="connsiteX1" fmla="*/ 7777830 w 7778866"/>
              <a:gd name="connsiteY1" fmla="*/ 6901548 h 6901548"/>
              <a:gd name="connsiteX2" fmla="*/ 0 w 7778866"/>
              <a:gd name="connsiteY2" fmla="*/ 6901548 h 6901548"/>
              <a:gd name="connsiteX3" fmla="*/ 4961585 w 7778866"/>
              <a:gd name="connsiteY3" fmla="*/ 29844 h 690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8866" h="6901548">
                <a:moveTo>
                  <a:pt x="7777831" y="0"/>
                </a:moveTo>
                <a:cubicBezTo>
                  <a:pt x="7781417" y="2308042"/>
                  <a:pt x="7774244" y="4593506"/>
                  <a:pt x="7777830" y="6901548"/>
                </a:cubicBezTo>
                <a:lnTo>
                  <a:pt x="0" y="6901548"/>
                </a:lnTo>
                <a:lnTo>
                  <a:pt x="4961585" y="298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Text Placeholder 48"/>
          <p:cNvSpPr>
            <a:spLocks noGrp="1"/>
          </p:cNvSpPr>
          <p:nvPr>
            <p:ph type="body" sz="quarter" idx="17" hasCustomPrompt="1"/>
          </p:nvPr>
        </p:nvSpPr>
        <p:spPr>
          <a:xfrm>
            <a:off x="701337" y="572514"/>
            <a:ext cx="4242139" cy="926599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sz="4400" b="1" kern="1200" dirty="0">
                <a:solidFill>
                  <a:schemeClr val="accent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CA" dirty="0"/>
              <a:t>SUMMARY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8" hasCustomPrompt="1"/>
          </p:nvPr>
        </p:nvSpPr>
        <p:spPr>
          <a:xfrm>
            <a:off x="701337" y="2205836"/>
            <a:ext cx="469900" cy="471488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38000"/>
              </a:scheme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29" hasCustomPrompt="1"/>
          </p:nvPr>
        </p:nvSpPr>
        <p:spPr>
          <a:xfrm>
            <a:off x="701337" y="2980527"/>
            <a:ext cx="469900" cy="478130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38000"/>
              </a:scheme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0" hasCustomPrompt="1"/>
          </p:nvPr>
        </p:nvSpPr>
        <p:spPr>
          <a:xfrm>
            <a:off x="701337" y="3755169"/>
            <a:ext cx="469900" cy="478130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38000"/>
              </a:scheme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701337" y="4515777"/>
            <a:ext cx="469900" cy="478130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38000"/>
              </a:scheme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2" hasCustomPrompt="1"/>
          </p:nvPr>
        </p:nvSpPr>
        <p:spPr>
          <a:xfrm>
            <a:off x="701337" y="5269695"/>
            <a:ext cx="469900" cy="478130"/>
          </a:xfrm>
          <a:effectLst>
            <a:outerShdw blurRad="50800" dist="38100" dir="2700000" algn="tl" rotWithShape="0">
              <a:schemeClr val="tx1">
                <a:lumMod val="50000"/>
                <a:lumOff val="50000"/>
                <a:alpha val="38000"/>
              </a:scheme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3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495109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6199428" y="2245153"/>
            <a:ext cx="5992572" cy="4648446"/>
          </a:xfrm>
          <a:custGeom>
            <a:avLst/>
            <a:gdLst>
              <a:gd name="connsiteX0" fmla="*/ 169068 w 169068"/>
              <a:gd name="connsiteY0" fmla="*/ 0 h 152400"/>
              <a:gd name="connsiteX1" fmla="*/ 0 w 169068"/>
              <a:gd name="connsiteY1" fmla="*/ 88106 h 152400"/>
              <a:gd name="connsiteX2" fmla="*/ 111918 w 169068"/>
              <a:gd name="connsiteY2" fmla="*/ 152400 h 152400"/>
              <a:gd name="connsiteX3" fmla="*/ 169068 w 169068"/>
              <a:gd name="connsiteY3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68" h="152400">
                <a:moveTo>
                  <a:pt x="169068" y="0"/>
                </a:moveTo>
                <a:lnTo>
                  <a:pt x="0" y="88106"/>
                </a:lnTo>
                <a:lnTo>
                  <a:pt x="111918" y="152400"/>
                </a:lnTo>
                <a:lnTo>
                  <a:pt x="16906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672" y="602219"/>
            <a:ext cx="3648395" cy="1573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6672" y="2440847"/>
            <a:ext cx="3648394" cy="35139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631714" y="601663"/>
            <a:ext cx="2992437" cy="53530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4217988" y="3098800"/>
            <a:ext cx="4227512" cy="28559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9"/>
          </p:nvPr>
        </p:nvSpPr>
        <p:spPr>
          <a:xfrm>
            <a:off x="6434208" y="601663"/>
            <a:ext cx="2017712" cy="23034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4223746" y="601663"/>
            <a:ext cx="2017712" cy="23034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53204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A7A77A-45A0-4F82-8212-680FF91B0989}"/>
              </a:ext>
            </a:extLst>
          </p:cNvPr>
          <p:cNvSpPr/>
          <p:nvPr userDrawn="1"/>
        </p:nvSpPr>
        <p:spPr>
          <a:xfrm>
            <a:off x="10000343" y="0"/>
            <a:ext cx="2191657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23"/>
          </p:nvPr>
        </p:nvSpPr>
        <p:spPr>
          <a:xfrm>
            <a:off x="8532813" y="0"/>
            <a:ext cx="2830512" cy="202723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-5301" y="938213"/>
            <a:ext cx="2120900" cy="18573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-7683" y="2967038"/>
            <a:ext cx="2125663" cy="38909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6"/>
          </p:nvPr>
        </p:nvSpPr>
        <p:spPr>
          <a:xfrm>
            <a:off x="2311769" y="0"/>
            <a:ext cx="389255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7"/>
          </p:nvPr>
        </p:nvSpPr>
        <p:spPr>
          <a:xfrm>
            <a:off x="6398108" y="938213"/>
            <a:ext cx="1931988" cy="312578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8"/>
          </p:nvPr>
        </p:nvSpPr>
        <p:spPr>
          <a:xfrm>
            <a:off x="6397625" y="4217988"/>
            <a:ext cx="1931988" cy="264001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8532813" y="2257425"/>
            <a:ext cx="2830512" cy="46005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03375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120">
          <p15:clr>
            <a:srgbClr val="FBAE40"/>
          </p15:clr>
        </p15:guide>
        <p15:guide id="4" pos="40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9592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>
            <a:off x="-683382" y="-1230774"/>
            <a:ext cx="6658879" cy="5165301"/>
          </a:xfrm>
          <a:custGeom>
            <a:avLst/>
            <a:gdLst>
              <a:gd name="connsiteX0" fmla="*/ 169068 w 169068"/>
              <a:gd name="connsiteY0" fmla="*/ 0 h 152400"/>
              <a:gd name="connsiteX1" fmla="*/ 0 w 169068"/>
              <a:gd name="connsiteY1" fmla="*/ 88106 h 152400"/>
              <a:gd name="connsiteX2" fmla="*/ 111918 w 169068"/>
              <a:gd name="connsiteY2" fmla="*/ 152400 h 152400"/>
              <a:gd name="connsiteX3" fmla="*/ 169068 w 169068"/>
              <a:gd name="connsiteY3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68" h="152400">
                <a:moveTo>
                  <a:pt x="169068" y="0"/>
                </a:moveTo>
                <a:lnTo>
                  <a:pt x="0" y="88106"/>
                </a:lnTo>
                <a:lnTo>
                  <a:pt x="111918" y="152400"/>
                </a:lnTo>
                <a:lnTo>
                  <a:pt x="16906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755872" y="2968846"/>
            <a:ext cx="5674128" cy="2910957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55870" y="1511300"/>
            <a:ext cx="5674129" cy="109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85546" y="1201738"/>
            <a:ext cx="1524000" cy="49339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2081189" y="584200"/>
            <a:ext cx="1524000" cy="493553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3776832" y="1201738"/>
            <a:ext cx="1524000" cy="49339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30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00D06D53-7458-4808-A894-1F3A505E06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13134" y="-43548"/>
            <a:ext cx="7778866" cy="6901548"/>
          </a:xfrm>
          <a:custGeom>
            <a:avLst/>
            <a:gdLst>
              <a:gd name="connsiteX0" fmla="*/ 7777831 w 7778866"/>
              <a:gd name="connsiteY0" fmla="*/ 0 h 6901548"/>
              <a:gd name="connsiteX1" fmla="*/ 7777830 w 7778866"/>
              <a:gd name="connsiteY1" fmla="*/ 6901548 h 6901548"/>
              <a:gd name="connsiteX2" fmla="*/ 0 w 7778866"/>
              <a:gd name="connsiteY2" fmla="*/ 6901548 h 6901548"/>
              <a:gd name="connsiteX3" fmla="*/ 4961585 w 7778866"/>
              <a:gd name="connsiteY3" fmla="*/ 29844 h 690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8866" h="6901548">
                <a:moveTo>
                  <a:pt x="7777831" y="0"/>
                </a:moveTo>
                <a:cubicBezTo>
                  <a:pt x="7781417" y="2308042"/>
                  <a:pt x="7774244" y="4593506"/>
                  <a:pt x="7777830" y="6901548"/>
                </a:cubicBezTo>
                <a:lnTo>
                  <a:pt x="0" y="6901548"/>
                </a:lnTo>
                <a:lnTo>
                  <a:pt x="4961585" y="2984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984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980670" y="2125363"/>
            <a:ext cx="5449329" cy="34992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80670" y="669436"/>
            <a:ext cx="5449330" cy="11792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F79CC8E-614E-4CAD-A208-2E803E9B0C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7751" y="510364"/>
            <a:ext cx="4985544" cy="5737401"/>
          </a:xfrm>
          <a:custGeom>
            <a:avLst/>
            <a:gdLst>
              <a:gd name="connsiteX0" fmla="*/ 4985544 w 4985544"/>
              <a:gd name="connsiteY0" fmla="*/ 0 h 5737401"/>
              <a:gd name="connsiteX1" fmla="*/ 4974338 w 4985544"/>
              <a:gd name="connsiteY1" fmla="*/ 5737401 h 5737401"/>
              <a:gd name="connsiteX2" fmla="*/ 0 w 4985544"/>
              <a:gd name="connsiteY2" fmla="*/ 2878405 h 573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5544" h="5737401">
                <a:moveTo>
                  <a:pt x="4985544" y="0"/>
                </a:moveTo>
                <a:lnTo>
                  <a:pt x="4974338" y="5737401"/>
                </a:lnTo>
                <a:lnTo>
                  <a:pt x="0" y="28784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022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867A746-2467-4D52-87EB-2D2DCD02F0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7643596"/>
          </a:xfrm>
          <a:custGeom>
            <a:avLst/>
            <a:gdLst>
              <a:gd name="connsiteX0" fmla="*/ 2792922 w 12192000"/>
              <a:gd name="connsiteY0" fmla="*/ 1 h 7643596"/>
              <a:gd name="connsiteX1" fmla="*/ 9399078 w 12192000"/>
              <a:gd name="connsiteY1" fmla="*/ 1 h 7643596"/>
              <a:gd name="connsiteX2" fmla="*/ 6095817 w 12192000"/>
              <a:gd name="connsiteY2" fmla="*/ 2504264 h 7643596"/>
              <a:gd name="connsiteX3" fmla="*/ 0 w 12192000"/>
              <a:gd name="connsiteY3" fmla="*/ 0 h 7643596"/>
              <a:gd name="connsiteX4" fmla="*/ 2253574 w 12192000"/>
              <a:gd name="connsiteY4" fmla="*/ 0 h 7643596"/>
              <a:gd name="connsiteX5" fmla="*/ 6070480 w 12192000"/>
              <a:gd name="connsiteY5" fmla="*/ 2893555 h 7643596"/>
              <a:gd name="connsiteX6" fmla="*/ 9887382 w 12192000"/>
              <a:gd name="connsiteY6" fmla="*/ 0 h 7643596"/>
              <a:gd name="connsiteX7" fmla="*/ 12192000 w 12192000"/>
              <a:gd name="connsiteY7" fmla="*/ 0 h 7643596"/>
              <a:gd name="connsiteX8" fmla="*/ 12192000 w 12192000"/>
              <a:gd name="connsiteY8" fmla="*/ 3002760 h 7643596"/>
              <a:gd name="connsiteX9" fmla="*/ 6070480 w 12192000"/>
              <a:gd name="connsiteY9" fmla="*/ 7643596 h 7643596"/>
              <a:gd name="connsiteX10" fmla="*/ 0 w 12192000"/>
              <a:gd name="connsiteY10" fmla="*/ 3040943 h 764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7643596">
                <a:moveTo>
                  <a:pt x="2792922" y="1"/>
                </a:moveTo>
                <a:lnTo>
                  <a:pt x="9399078" y="1"/>
                </a:lnTo>
                <a:lnTo>
                  <a:pt x="6095817" y="2504264"/>
                </a:lnTo>
                <a:close/>
                <a:moveTo>
                  <a:pt x="0" y="0"/>
                </a:moveTo>
                <a:lnTo>
                  <a:pt x="2253574" y="0"/>
                </a:lnTo>
                <a:lnTo>
                  <a:pt x="6070480" y="2893555"/>
                </a:lnTo>
                <a:lnTo>
                  <a:pt x="9887382" y="0"/>
                </a:lnTo>
                <a:lnTo>
                  <a:pt x="12192000" y="0"/>
                </a:lnTo>
                <a:lnTo>
                  <a:pt x="12192000" y="3002760"/>
                </a:lnTo>
                <a:lnTo>
                  <a:pt x="6070480" y="7643596"/>
                </a:lnTo>
                <a:lnTo>
                  <a:pt x="0" y="30409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1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8A69E73-8204-4356-B32D-A1A2F18B55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325496" cy="6858000"/>
          </a:xfrm>
          <a:custGeom>
            <a:avLst/>
            <a:gdLst>
              <a:gd name="connsiteX0" fmla="*/ 0 w 6325496"/>
              <a:gd name="connsiteY0" fmla="*/ 0 h 6858000"/>
              <a:gd name="connsiteX1" fmla="*/ 3930853 w 6325496"/>
              <a:gd name="connsiteY1" fmla="*/ 0 h 6858000"/>
              <a:gd name="connsiteX2" fmla="*/ 6325496 w 6325496"/>
              <a:gd name="connsiteY2" fmla="*/ 3429000 h 6858000"/>
              <a:gd name="connsiteX3" fmla="*/ 3930853 w 6325496"/>
              <a:gd name="connsiteY3" fmla="*/ 6858000 h 6858000"/>
              <a:gd name="connsiteX4" fmla="*/ 0 w 632549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5496" h="6858000">
                <a:moveTo>
                  <a:pt x="0" y="0"/>
                </a:moveTo>
                <a:lnTo>
                  <a:pt x="3930853" y="0"/>
                </a:lnTo>
                <a:lnTo>
                  <a:pt x="6325496" y="3429000"/>
                </a:lnTo>
                <a:lnTo>
                  <a:pt x="393085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775048" y="4481310"/>
            <a:ext cx="4654952" cy="506435"/>
          </a:xfrm>
        </p:spPr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pPr lvl="0"/>
            <a:r>
              <a:rPr lang="en-US" dirty="0"/>
              <a:t>Edit</a:t>
            </a:r>
            <a:r>
              <a:rPr lang="vi-VN" dirty="0"/>
              <a:t> subtitle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775048" y="2357946"/>
            <a:ext cx="4654952" cy="176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775048" y="1375387"/>
            <a:ext cx="1268198" cy="821196"/>
          </a:xfrm>
        </p:spPr>
        <p:txBody>
          <a:bodyPr>
            <a:normAutofit/>
          </a:bodyPr>
          <a:lstStyle>
            <a:lvl1pPr marL="0" indent="0" algn="ctr">
              <a:buNone/>
              <a:defRPr sz="60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vi-VN" dirty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5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91800" cy="804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38200" y="1523999"/>
            <a:ext cx="10591800" cy="4638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8057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3899" y="996905"/>
            <a:ext cx="6826101" cy="804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603899" y="2102617"/>
            <a:ext cx="6826101" cy="40111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3"/>
          <p:cNvSpPr/>
          <p:nvPr userDrawn="1"/>
        </p:nvSpPr>
        <p:spPr>
          <a:xfrm>
            <a:off x="223284" y="1645568"/>
            <a:ext cx="3869873" cy="3001866"/>
          </a:xfrm>
          <a:custGeom>
            <a:avLst/>
            <a:gdLst>
              <a:gd name="connsiteX0" fmla="*/ 169068 w 169068"/>
              <a:gd name="connsiteY0" fmla="*/ 0 h 152400"/>
              <a:gd name="connsiteX1" fmla="*/ 0 w 169068"/>
              <a:gd name="connsiteY1" fmla="*/ 88106 h 152400"/>
              <a:gd name="connsiteX2" fmla="*/ 111918 w 169068"/>
              <a:gd name="connsiteY2" fmla="*/ 152400 h 152400"/>
              <a:gd name="connsiteX3" fmla="*/ 169068 w 169068"/>
              <a:gd name="connsiteY3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68" h="152400">
                <a:moveTo>
                  <a:pt x="169068" y="0"/>
                </a:moveTo>
                <a:lnTo>
                  <a:pt x="0" y="88106"/>
                </a:lnTo>
                <a:lnTo>
                  <a:pt x="111918" y="152400"/>
                </a:lnTo>
                <a:lnTo>
                  <a:pt x="16906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 userDrawn="1"/>
        </p:nvSpPr>
        <p:spPr>
          <a:xfrm>
            <a:off x="223284" y="1973464"/>
            <a:ext cx="3980441" cy="3087634"/>
          </a:xfrm>
          <a:custGeom>
            <a:avLst/>
            <a:gdLst>
              <a:gd name="connsiteX0" fmla="*/ 169068 w 169068"/>
              <a:gd name="connsiteY0" fmla="*/ 0 h 152400"/>
              <a:gd name="connsiteX1" fmla="*/ 0 w 169068"/>
              <a:gd name="connsiteY1" fmla="*/ 88106 h 152400"/>
              <a:gd name="connsiteX2" fmla="*/ 111918 w 169068"/>
              <a:gd name="connsiteY2" fmla="*/ 152400 h 152400"/>
              <a:gd name="connsiteX3" fmla="*/ 169068 w 169068"/>
              <a:gd name="connsiteY3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68" h="152400">
                <a:moveTo>
                  <a:pt x="169068" y="0"/>
                </a:moveTo>
                <a:lnTo>
                  <a:pt x="0" y="88106"/>
                </a:lnTo>
                <a:lnTo>
                  <a:pt x="111918" y="152400"/>
                </a:lnTo>
                <a:lnTo>
                  <a:pt x="169068" y="0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40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9CE1968-D3FF-4BFB-A4B4-2F3144F312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04034" y="0"/>
            <a:ext cx="8534398" cy="6858000"/>
          </a:xfrm>
          <a:custGeom>
            <a:avLst/>
            <a:gdLst>
              <a:gd name="connsiteX0" fmla="*/ 5211671 w 8534398"/>
              <a:gd name="connsiteY0" fmla="*/ 0 h 6858000"/>
              <a:gd name="connsiteX1" fmla="*/ 8534398 w 8534398"/>
              <a:gd name="connsiteY1" fmla="*/ 0 h 6858000"/>
              <a:gd name="connsiteX2" fmla="*/ 4267198 w 8534398"/>
              <a:gd name="connsiteY2" fmla="*/ 6858000 h 6858000"/>
              <a:gd name="connsiteX3" fmla="*/ 2605835 w 8534398"/>
              <a:gd name="connsiteY3" fmla="*/ 4187952 h 6858000"/>
              <a:gd name="connsiteX4" fmla="*/ 0 w 8534398"/>
              <a:gd name="connsiteY4" fmla="*/ 0 h 6858000"/>
              <a:gd name="connsiteX5" fmla="*/ 4962143 w 8534398"/>
              <a:gd name="connsiteY5" fmla="*/ 0 h 6858000"/>
              <a:gd name="connsiteX6" fmla="*/ 2481071 w 8534398"/>
              <a:gd name="connsiteY6" fmla="*/ 39874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34398" h="6858000">
                <a:moveTo>
                  <a:pt x="5211671" y="0"/>
                </a:moveTo>
                <a:lnTo>
                  <a:pt x="8534398" y="0"/>
                </a:lnTo>
                <a:lnTo>
                  <a:pt x="4267198" y="6858000"/>
                </a:lnTo>
                <a:lnTo>
                  <a:pt x="2605835" y="4187952"/>
                </a:lnTo>
                <a:close/>
                <a:moveTo>
                  <a:pt x="0" y="0"/>
                </a:moveTo>
                <a:lnTo>
                  <a:pt x="4962143" y="0"/>
                </a:lnTo>
                <a:lnTo>
                  <a:pt x="2481071" y="39874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155712" y="3466215"/>
            <a:ext cx="4274288" cy="2669474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155712" y="1499191"/>
            <a:ext cx="4274288" cy="1435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81EC06F4-EF10-434D-86A7-F02CE657954F}"/>
              </a:ext>
            </a:extLst>
          </p:cNvPr>
          <p:cNvSpPr/>
          <p:nvPr userDrawn="1"/>
        </p:nvSpPr>
        <p:spPr>
          <a:xfrm flipH="1">
            <a:off x="2547164" y="5185452"/>
            <a:ext cx="552450" cy="55245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1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F91FD99-89F8-463B-8EBB-5027774D43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758" y="1058268"/>
            <a:ext cx="5732683" cy="5799732"/>
          </a:xfrm>
          <a:custGeom>
            <a:avLst/>
            <a:gdLst>
              <a:gd name="connsiteX0" fmla="*/ 2756600 w 5732683"/>
              <a:gd name="connsiteY0" fmla="*/ 0 h 5799732"/>
              <a:gd name="connsiteX1" fmla="*/ 5728079 w 5732683"/>
              <a:gd name="connsiteY1" fmla="*/ 2973985 h 5799732"/>
              <a:gd name="connsiteX2" fmla="*/ 5732683 w 5732683"/>
              <a:gd name="connsiteY2" fmla="*/ 2973985 h 5799732"/>
              <a:gd name="connsiteX3" fmla="*/ 5730381 w 5732683"/>
              <a:gd name="connsiteY3" fmla="*/ 2976290 h 5799732"/>
              <a:gd name="connsiteX4" fmla="*/ 5732683 w 5732683"/>
              <a:gd name="connsiteY4" fmla="*/ 2977826 h 5799732"/>
              <a:gd name="connsiteX5" fmla="*/ 5728079 w 5732683"/>
              <a:gd name="connsiteY5" fmla="*/ 2977826 h 5799732"/>
              <a:gd name="connsiteX6" fmla="*/ 2909318 w 5732683"/>
              <a:gd name="connsiteY6" fmla="*/ 5799732 h 5799732"/>
              <a:gd name="connsiteX7" fmla="*/ 0 w 5732683"/>
              <a:gd name="connsiteY7" fmla="*/ 5799732 h 5799732"/>
              <a:gd name="connsiteX8" fmla="*/ 0 w 5732683"/>
              <a:gd name="connsiteY8" fmla="*/ 2758924 h 579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2683" h="5799732">
                <a:moveTo>
                  <a:pt x="2756600" y="0"/>
                </a:moveTo>
                <a:lnTo>
                  <a:pt x="5728079" y="2973985"/>
                </a:lnTo>
                <a:lnTo>
                  <a:pt x="5732683" y="2973985"/>
                </a:lnTo>
                <a:lnTo>
                  <a:pt x="5730381" y="2976290"/>
                </a:lnTo>
                <a:lnTo>
                  <a:pt x="5732683" y="2977826"/>
                </a:lnTo>
                <a:lnTo>
                  <a:pt x="5728079" y="2977826"/>
                </a:lnTo>
                <a:lnTo>
                  <a:pt x="2909318" y="5799732"/>
                </a:lnTo>
                <a:lnTo>
                  <a:pt x="0" y="5799732"/>
                </a:lnTo>
                <a:lnTo>
                  <a:pt x="0" y="27589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F9EA0C-42EF-4255-AC7E-43AC51ABC4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11743" y="3877674"/>
            <a:ext cx="5953945" cy="2980326"/>
          </a:xfrm>
          <a:custGeom>
            <a:avLst/>
            <a:gdLst>
              <a:gd name="connsiteX0" fmla="*/ 2977357 w 5953945"/>
              <a:gd name="connsiteY0" fmla="*/ 0 h 2980326"/>
              <a:gd name="connsiteX1" fmla="*/ 5953945 w 5953945"/>
              <a:gd name="connsiteY1" fmla="*/ 2980326 h 2980326"/>
              <a:gd name="connsiteX2" fmla="*/ 0 w 5953945"/>
              <a:gd name="connsiteY2" fmla="*/ 2980326 h 298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53945" h="2980326">
                <a:moveTo>
                  <a:pt x="2977357" y="0"/>
                </a:moveTo>
                <a:lnTo>
                  <a:pt x="5953945" y="2980326"/>
                </a:lnTo>
                <a:lnTo>
                  <a:pt x="0" y="29803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188688" y="1222329"/>
            <a:ext cx="6241312" cy="10854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995684" y="2562447"/>
            <a:ext cx="3434316" cy="263687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015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65E1EDB-AFA8-47B6-BFF0-CF76907F93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766839"/>
            <a:ext cx="4080559" cy="4091159"/>
          </a:xfrm>
          <a:custGeom>
            <a:avLst/>
            <a:gdLst>
              <a:gd name="connsiteX0" fmla="*/ 2217126 w 4080559"/>
              <a:gd name="connsiteY0" fmla="*/ 0 h 4091159"/>
              <a:gd name="connsiteX1" fmla="*/ 4080559 w 4080559"/>
              <a:gd name="connsiteY1" fmla="*/ 2542622 h 4091159"/>
              <a:gd name="connsiteX2" fmla="*/ 2945669 w 4080559"/>
              <a:gd name="connsiteY2" fmla="*/ 4091159 h 4091159"/>
              <a:gd name="connsiteX3" fmla="*/ 0 w 4080559"/>
              <a:gd name="connsiteY3" fmla="*/ 4091159 h 4091159"/>
              <a:gd name="connsiteX4" fmla="*/ 0 w 4080559"/>
              <a:gd name="connsiteY4" fmla="*/ 3025230 h 409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0559" h="4091159">
                <a:moveTo>
                  <a:pt x="2217126" y="0"/>
                </a:moveTo>
                <a:lnTo>
                  <a:pt x="4080559" y="2542622"/>
                </a:lnTo>
                <a:lnTo>
                  <a:pt x="2945669" y="4091159"/>
                </a:lnTo>
                <a:lnTo>
                  <a:pt x="0" y="4091159"/>
                </a:lnTo>
                <a:lnTo>
                  <a:pt x="0" y="30252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C449F31-7C65-421D-9972-DB004D1ADBC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09938" y="2766839"/>
            <a:ext cx="5996646" cy="4091159"/>
          </a:xfrm>
          <a:custGeom>
            <a:avLst/>
            <a:gdLst>
              <a:gd name="connsiteX0" fmla="*/ 2998323 w 5996646"/>
              <a:gd name="connsiteY0" fmla="*/ 0 h 4091159"/>
              <a:gd name="connsiteX1" fmla="*/ 5996646 w 5996646"/>
              <a:gd name="connsiteY1" fmla="*/ 4091159 h 4091159"/>
              <a:gd name="connsiteX2" fmla="*/ 0 w 5996646"/>
              <a:gd name="connsiteY2" fmla="*/ 4091159 h 4091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96646" h="4091159">
                <a:moveTo>
                  <a:pt x="2998323" y="0"/>
                </a:moveTo>
                <a:lnTo>
                  <a:pt x="5996646" y="4091159"/>
                </a:lnTo>
                <a:lnTo>
                  <a:pt x="0" y="40911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7283303" y="595216"/>
            <a:ext cx="4146698" cy="27540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6057" y="595216"/>
            <a:ext cx="5305646" cy="872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247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F316156-B3C9-4D48-A4E8-BE05FE2B6A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229856" cy="6858000"/>
          </a:xfrm>
          <a:custGeom>
            <a:avLst/>
            <a:gdLst>
              <a:gd name="connsiteX0" fmla="*/ 0 w 7229856"/>
              <a:gd name="connsiteY0" fmla="*/ 0 h 6858000"/>
              <a:gd name="connsiteX1" fmla="*/ 7229856 w 7229856"/>
              <a:gd name="connsiteY1" fmla="*/ 6858000 h 6858000"/>
              <a:gd name="connsiteX2" fmla="*/ 3060192 w 7229856"/>
              <a:gd name="connsiteY2" fmla="*/ 6858000 h 6858000"/>
              <a:gd name="connsiteX3" fmla="*/ 0 w 7229856"/>
              <a:gd name="connsiteY3" fmla="*/ 39552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9856" h="6858000">
                <a:moveTo>
                  <a:pt x="0" y="0"/>
                </a:moveTo>
                <a:lnTo>
                  <a:pt x="7229856" y="6858000"/>
                </a:lnTo>
                <a:lnTo>
                  <a:pt x="3060192" y="6858000"/>
                </a:lnTo>
                <a:lnTo>
                  <a:pt x="0" y="39552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Right Triangle 2"/>
          <p:cNvSpPr/>
          <p:nvPr userDrawn="1"/>
        </p:nvSpPr>
        <p:spPr>
          <a:xfrm>
            <a:off x="0" y="4668031"/>
            <a:ext cx="2189969" cy="218996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7C7600E-E54B-4E7D-9BDD-F3E1952A2F04}"/>
              </a:ext>
            </a:extLst>
          </p:cNvPr>
          <p:cNvSpPr/>
          <p:nvPr userDrawn="1"/>
        </p:nvSpPr>
        <p:spPr>
          <a:xfrm flipH="1">
            <a:off x="4074599" y="3843704"/>
            <a:ext cx="552450" cy="55245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145618" y="1690577"/>
            <a:ext cx="5284381" cy="39340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3591" y="669437"/>
            <a:ext cx="9016409" cy="7124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64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91800" cy="804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2768"/>
            <a:ext cx="10591800" cy="483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784" y="6407150"/>
            <a:ext cx="1473916" cy="219130"/>
          </a:xfrm>
          <a:prstGeom prst="rect">
            <a:avLst/>
          </a:prstGeom>
        </p:spPr>
      </p:pic>
      <p:sp>
        <p:nvSpPr>
          <p:cNvPr id="5" name="Isosceles Triangle 4"/>
          <p:cNvSpPr/>
          <p:nvPr userDrawn="1"/>
        </p:nvSpPr>
        <p:spPr>
          <a:xfrm rot="1800000">
            <a:off x="11840620" y="-40918"/>
            <a:ext cx="490639" cy="4229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84496-2D23-4CCF-9753-253EEC5980BF}"/>
              </a:ext>
            </a:extLst>
          </p:cNvPr>
          <p:cNvSpPr txBox="1"/>
          <p:nvPr userDrawn="1"/>
        </p:nvSpPr>
        <p:spPr>
          <a:xfrm>
            <a:off x="11747158" y="110412"/>
            <a:ext cx="6122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900" b="0" i="0" strike="noStrike" spc="0" smtClean="0">
                <a:solidFill>
                  <a:schemeClr val="bg1"/>
                </a:solidFill>
                <a:latin typeface="+mj-lt"/>
                <a:ea typeface="Roboto Condensed Light" panose="02000000000000000000" pitchFamily="2" charset="0"/>
                <a:cs typeface="Arial" panose="020B0604020202020204" pitchFamily="34" charset="0"/>
              </a:rPr>
              <a:pPr algn="ctr"/>
              <a:t>‹#›</a:t>
            </a:fld>
            <a:endParaRPr lang="id-ID" sz="6000" b="0" i="0" strike="noStrike" spc="0" dirty="0">
              <a:solidFill>
                <a:schemeClr val="bg1"/>
              </a:solidFill>
              <a:latin typeface="+mj-lt"/>
              <a:ea typeface="Roboto Condensed Light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92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cap="all">
          <a:solidFill>
            <a:schemeClr val="accent1"/>
          </a:solidFill>
          <a:effectLst/>
          <a:latin typeface="Arial Black" panose="020B0A0402010202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Tx/>
        <a:buBlip>
          <a:blip r:embed="rId29"/>
        </a:buBlip>
        <a:defRPr sz="1800" kern="1200">
          <a:solidFill>
            <a:schemeClr val="tx1">
              <a:lumMod val="75000"/>
              <a:lumOff val="25000"/>
            </a:schemeClr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>
              <a:lumMod val="75000"/>
              <a:lumOff val="25000"/>
            </a:schemeClr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50000"/>
            <a:lumOff val="50000"/>
          </a:schemeClr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50000"/>
            <a:lumOff val="50000"/>
          </a:schemeClr>
        </a:buClr>
        <a:buSzPct val="100000"/>
        <a:buFont typeface="Courier New" panose="02070309020205020404" pitchFamily="49" charset="0"/>
        <a:buChar char="o"/>
        <a:defRPr sz="1200" kern="1200" cap="none" baseline="0">
          <a:solidFill>
            <a:schemeClr val="tx1">
              <a:lumMod val="75000"/>
              <a:lumOff val="25000"/>
            </a:schemeClr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50000"/>
            <a:lumOff val="50000"/>
          </a:schemeClr>
        </a:buClr>
        <a:buSzPct val="100000"/>
        <a:buFont typeface="Wingdings" panose="05000000000000000000" pitchFamily="2" charset="2"/>
        <a:buChar char="§"/>
        <a:defRPr sz="1100" kern="1200">
          <a:solidFill>
            <a:schemeClr val="tx1">
              <a:lumMod val="75000"/>
              <a:lumOff val="25000"/>
            </a:schemeClr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00">
          <p15:clr>
            <a:srgbClr val="F26B43"/>
          </p15:clr>
        </p15:guide>
        <p15:guide id="2" orient="horz" pos="4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ove2d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hyperlink" Target="https://github.com/CyrilLacroix/GitTraining.git" TargetMode="External"/><Relationship Id="rId4" Type="http://schemas.openxmlformats.org/officeDocument/2006/relationships/hyperlink" Target="https://love2d.org/wiki/Getting_Start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21" y="6053695"/>
            <a:ext cx="2727158" cy="405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35367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</a:t>
            </a:r>
            <a:r>
              <a:rPr kumimoji="0" lang="en-CH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fr-CH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CH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kumimoji="0" lang="fr-CH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CH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</a:t>
            </a:r>
            <a:r>
              <a:rPr kumimoji="0" lang="fr-CH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</a:t>
            </a:r>
            <a:r>
              <a:rPr kumimoji="0" lang="en-CH" sz="4400" b="1" i="0" u="none" strike="noStrike" kern="1200" cap="none" spc="6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fr-CH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</a:t>
            </a:r>
            <a:r>
              <a:rPr kumimoji="0" lang="en-CH" sz="4400" b="1" i="0" u="none" strike="noStrike" kern="1200" cap="none" spc="6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fr-CH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</a:t>
            </a:r>
            <a:r>
              <a:rPr kumimoji="0" lang="en-CH" sz="44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sz="4400" b="1" spc="600" dirty="0">
                <a:solidFill>
                  <a:prstClr val="white"/>
                </a:solidFill>
                <a:latin typeface="Arial Black" panose="020B0A04020102020204" pitchFamily="34" charset="0"/>
              </a:rPr>
              <a:t>02</a:t>
            </a:r>
            <a:endParaRPr kumimoji="0" lang="en-US" sz="44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701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D167-5C98-4256-9EA0-8A7E5F42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91800" cy="804648"/>
          </a:xfrm>
        </p:spPr>
        <p:txBody>
          <a:bodyPr/>
          <a:lstStyle/>
          <a:p>
            <a:r>
              <a:rPr lang="fr-CH" dirty="0"/>
              <a:t>C</a:t>
            </a:r>
            <a:r>
              <a:rPr lang="en-CH" dirty="0"/>
              <a:t>h</a:t>
            </a:r>
            <a:r>
              <a:rPr lang="fr-CH" dirty="0"/>
              <a:t>e</a:t>
            </a:r>
            <a:r>
              <a:rPr lang="en-CH" dirty="0"/>
              <a:t>r</a:t>
            </a:r>
            <a:r>
              <a:rPr lang="fr-CH" dirty="0"/>
              <a:t>r</a:t>
            </a:r>
            <a:r>
              <a:rPr lang="en-CH" dirty="0"/>
              <a:t>y </a:t>
            </a:r>
            <a:r>
              <a:rPr lang="fr-CH" dirty="0"/>
              <a:t>P</a:t>
            </a:r>
            <a:r>
              <a:rPr lang="en-CH" dirty="0" err="1"/>
              <a:t>iCK</a:t>
            </a:r>
            <a:endParaRPr lang="en-US" dirty="0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0C3C2937-0760-44F5-9985-CF98C8AF2A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523999"/>
            <a:ext cx="4964206" cy="4638675"/>
          </a:xfrm>
        </p:spPr>
        <p:txBody>
          <a:bodyPr/>
          <a:lstStyle/>
          <a:p>
            <a:r>
              <a:rPr lang="en-CH" dirty="0"/>
              <a:t>Why </a:t>
            </a:r>
            <a:r>
              <a:rPr lang="fr-CH" dirty="0"/>
              <a:t>C</a:t>
            </a:r>
            <a:r>
              <a:rPr lang="en-CH" dirty="0"/>
              <a:t>h</a:t>
            </a:r>
            <a:r>
              <a:rPr lang="fr-CH" dirty="0"/>
              <a:t>e</a:t>
            </a:r>
            <a:r>
              <a:rPr lang="en-CH" dirty="0"/>
              <a:t>r</a:t>
            </a:r>
            <a:r>
              <a:rPr lang="fr-CH" dirty="0"/>
              <a:t>r</a:t>
            </a:r>
            <a:r>
              <a:rPr lang="en-CH" dirty="0"/>
              <a:t>y </a:t>
            </a:r>
            <a:r>
              <a:rPr lang="fr-CH" dirty="0"/>
              <a:t>P</a:t>
            </a:r>
            <a:r>
              <a:rPr lang="en-CH" dirty="0" err="1"/>
              <a:t>i</a:t>
            </a:r>
            <a:r>
              <a:rPr lang="fr-CH" dirty="0"/>
              <a:t>c</a:t>
            </a:r>
            <a:r>
              <a:rPr lang="en-CH" dirty="0"/>
              <a:t>k?</a:t>
            </a:r>
          </a:p>
          <a:p>
            <a:pPr lvl="1"/>
            <a:r>
              <a:rPr lang="en-CH" dirty="0"/>
              <a:t>Get specific commit</a:t>
            </a:r>
          </a:p>
          <a:p>
            <a:r>
              <a:rPr lang="en-CH" dirty="0"/>
              <a:t>Ex</a:t>
            </a:r>
            <a:r>
              <a:rPr lang="fr-CH" dirty="0"/>
              <a:t>a</a:t>
            </a:r>
            <a:r>
              <a:rPr lang="en-CH" dirty="0" err="1"/>
              <a:t>mple</a:t>
            </a:r>
            <a:endParaRPr lang="en-CH" dirty="0"/>
          </a:p>
          <a:p>
            <a:pPr lvl="1"/>
            <a:r>
              <a:rPr lang="en-CH" dirty="0"/>
              <a:t>2 branches</a:t>
            </a:r>
          </a:p>
          <a:p>
            <a:pPr lvl="1"/>
            <a:r>
              <a:rPr lang="fr-CH" dirty="0"/>
              <a:t>O</a:t>
            </a:r>
            <a:r>
              <a:rPr lang="en-CH" dirty="0"/>
              <a:t>n</a:t>
            </a:r>
            <a:r>
              <a:rPr lang="fr-CH" dirty="0"/>
              <a:t>e</a:t>
            </a:r>
            <a:r>
              <a:rPr lang="en-CH" dirty="0"/>
              <a:t> </a:t>
            </a:r>
            <a:r>
              <a:rPr lang="fr-CH" dirty="0"/>
              <a:t>c</a:t>
            </a:r>
            <a:r>
              <a:rPr lang="en-CH" dirty="0"/>
              <a:t>o</a:t>
            </a:r>
            <a:r>
              <a:rPr lang="fr-CH" dirty="0"/>
              <a:t>m</a:t>
            </a:r>
            <a:r>
              <a:rPr lang="en-CH" dirty="0"/>
              <a:t>m</a:t>
            </a:r>
            <a:r>
              <a:rPr lang="fr-CH" dirty="0"/>
              <a:t>i</a:t>
            </a:r>
            <a:r>
              <a:rPr lang="en-CH" dirty="0"/>
              <a:t>t </a:t>
            </a:r>
            <a:r>
              <a:rPr lang="fr-CH" dirty="0"/>
              <a:t>f</a:t>
            </a:r>
            <a:r>
              <a:rPr lang="en-CH" dirty="0"/>
              <a:t>r</a:t>
            </a:r>
            <a:r>
              <a:rPr lang="fr-CH" dirty="0"/>
              <a:t>o</a:t>
            </a:r>
            <a:r>
              <a:rPr lang="en-CH" dirty="0"/>
              <a:t>m </a:t>
            </a:r>
            <a:r>
              <a:rPr lang="fr-CH" dirty="0"/>
              <a:t>t</a:t>
            </a:r>
            <a:r>
              <a:rPr lang="en-CH" dirty="0"/>
              <a:t>h</a:t>
            </a:r>
            <a:r>
              <a:rPr lang="fr-CH" dirty="0"/>
              <a:t>e</a:t>
            </a:r>
            <a:r>
              <a:rPr lang="en-CH" dirty="0"/>
              <a:t> </a:t>
            </a:r>
            <a:r>
              <a:rPr lang="fr-CH" dirty="0"/>
              <a:t>d</a:t>
            </a:r>
            <a:r>
              <a:rPr lang="en-CH" dirty="0"/>
              <a:t>e</a:t>
            </a:r>
            <a:r>
              <a:rPr lang="fr-CH" dirty="0"/>
              <a:t>v</a:t>
            </a:r>
            <a:r>
              <a:rPr lang="en-CH" dirty="0"/>
              <a:t> </a:t>
            </a:r>
            <a:r>
              <a:rPr lang="fr-CH" dirty="0"/>
              <a:t>b</a:t>
            </a:r>
            <a:r>
              <a:rPr lang="en-CH" dirty="0"/>
              <a:t>r</a:t>
            </a:r>
            <a:r>
              <a:rPr lang="fr-CH" dirty="0"/>
              <a:t>a</a:t>
            </a:r>
            <a:r>
              <a:rPr lang="en-CH" dirty="0"/>
              <a:t>n</a:t>
            </a:r>
            <a:r>
              <a:rPr lang="fr-CH" dirty="0"/>
              <a:t>c</a:t>
            </a:r>
            <a:r>
              <a:rPr lang="en-CH" dirty="0"/>
              <a:t>h is needed to hot fix an issue.</a:t>
            </a:r>
          </a:p>
          <a:p>
            <a:pPr lvl="1"/>
            <a:r>
              <a:rPr lang="en-CH" dirty="0"/>
              <a:t>Che</a:t>
            </a:r>
            <a:r>
              <a:rPr lang="fr-CH" dirty="0"/>
              <a:t>r</a:t>
            </a:r>
            <a:r>
              <a:rPr lang="en-CH" dirty="0"/>
              <a:t>r</a:t>
            </a:r>
            <a:r>
              <a:rPr lang="fr-CH" dirty="0"/>
              <a:t>y</a:t>
            </a:r>
            <a:r>
              <a:rPr lang="en-CH" dirty="0"/>
              <a:t> </a:t>
            </a:r>
            <a:r>
              <a:rPr lang="fr-CH" dirty="0"/>
              <a:t>p</a:t>
            </a:r>
            <a:r>
              <a:rPr lang="en-CH" dirty="0" err="1"/>
              <a:t>i</a:t>
            </a:r>
            <a:r>
              <a:rPr lang="fr-CH" dirty="0"/>
              <a:t>c</a:t>
            </a:r>
            <a:r>
              <a:rPr lang="en-CH" dirty="0"/>
              <a:t>k help to get the specific commit into another branch.</a:t>
            </a:r>
          </a:p>
        </p:txBody>
      </p:sp>
      <p:graphicFrame>
        <p:nvGraphicFramePr>
          <p:cNvPr id="56" name="Table 4">
            <a:extLst>
              <a:ext uri="{FF2B5EF4-FFF2-40B4-BE49-F238E27FC236}">
                <a16:creationId xmlns:a16="http://schemas.microsoft.com/office/drawing/2014/main" id="{984941C3-4430-408E-8A13-367987C2FC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894757"/>
              </p:ext>
            </p:extLst>
          </p:nvPr>
        </p:nvGraphicFramePr>
        <p:xfrm>
          <a:off x="5943599" y="1169774"/>
          <a:ext cx="6017560" cy="1139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9275">
                  <a:extLst>
                    <a:ext uri="{9D8B030D-6E8A-4147-A177-3AD203B41FA5}">
                      <a16:colId xmlns:a16="http://schemas.microsoft.com/office/drawing/2014/main" val="519765494"/>
                    </a:ext>
                  </a:extLst>
                </a:gridCol>
                <a:gridCol w="3228285">
                  <a:extLst>
                    <a:ext uri="{9D8B030D-6E8A-4147-A177-3AD203B41FA5}">
                      <a16:colId xmlns:a16="http://schemas.microsoft.com/office/drawing/2014/main" val="2008223289"/>
                    </a:ext>
                  </a:extLst>
                </a:gridCol>
              </a:tblGrid>
              <a:tr h="499290"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  <a:r>
                        <a:rPr lang="fr-CH" dirty="0"/>
                        <a:t>o</a:t>
                      </a:r>
                      <a:r>
                        <a:rPr lang="en-CH" dirty="0"/>
                        <a:t>m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n</a:t>
                      </a:r>
                      <a:r>
                        <a:rPr lang="en-CH" dirty="0"/>
                        <a:t>d</a:t>
                      </a:r>
                      <a:endParaRPr lang="en-US" dirty="0"/>
                    </a:p>
                  </a:txBody>
                  <a:tcPr marL="92103" marR="92103"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  <a:r>
                        <a:rPr lang="fr-CH" dirty="0"/>
                        <a:t>om</a:t>
                      </a:r>
                      <a:r>
                        <a:rPr lang="en-CH" dirty="0"/>
                        <a:t>m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t</a:t>
                      </a:r>
                      <a:endParaRPr lang="en-US" dirty="0"/>
                    </a:p>
                  </a:txBody>
                  <a:tcPr marL="92103" marR="92103"/>
                </a:tc>
                <a:extLst>
                  <a:ext uri="{0D108BD9-81ED-4DB2-BD59-A6C34878D82A}">
                    <a16:rowId xmlns:a16="http://schemas.microsoft.com/office/drawing/2014/main" val="2344449865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r>
                        <a:rPr lang="fr-CH" dirty="0"/>
                        <a:t>g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c</a:t>
                      </a:r>
                      <a:r>
                        <a:rPr lang="en-CH" dirty="0"/>
                        <a:t>h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r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y-</a:t>
                      </a:r>
                      <a:r>
                        <a:rPr lang="fr-CH" dirty="0"/>
                        <a:t>p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c</a:t>
                      </a:r>
                      <a:r>
                        <a:rPr lang="en-CH" dirty="0"/>
                        <a:t>k [</a:t>
                      </a:r>
                      <a:r>
                        <a:rPr lang="fr-CH" dirty="0"/>
                        <a:t>c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m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t 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d]</a:t>
                      </a:r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G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t 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p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c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f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c </a:t>
                      </a:r>
                      <a:r>
                        <a:rPr lang="fr-CH" dirty="0"/>
                        <a:t>c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m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t 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n 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h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c</a:t>
                      </a:r>
                      <a:r>
                        <a:rPr lang="en-CH" dirty="0"/>
                        <a:t>u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r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 branch.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1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8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H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</a:t>
            </a:r>
            <a:r>
              <a:rPr lang="en-CH" dirty="0"/>
              <a:t>u</a:t>
            </a:r>
            <a:r>
              <a:rPr lang="fr-CH" dirty="0"/>
              <a:t>l</a:t>
            </a:r>
            <a:r>
              <a:rPr lang="en-CH" dirty="0"/>
              <a:t>l </a:t>
            </a:r>
            <a:r>
              <a:rPr lang="fr-CH" dirty="0"/>
              <a:t>R</a:t>
            </a:r>
            <a:r>
              <a:rPr lang="en-CH" dirty="0"/>
              <a:t>e</a:t>
            </a:r>
            <a:r>
              <a:rPr lang="fr-CH" dirty="0"/>
              <a:t>q</a:t>
            </a:r>
            <a:r>
              <a:rPr lang="en-CH" dirty="0"/>
              <a:t>u</a:t>
            </a:r>
            <a:r>
              <a:rPr lang="fr-CH" dirty="0"/>
              <a:t>e</a:t>
            </a:r>
            <a:r>
              <a:rPr lang="en-CH" dirty="0"/>
              <a:t>s</a:t>
            </a:r>
            <a:r>
              <a:rPr lang="fr-CH" dirty="0"/>
              <a:t>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0</a:t>
            </a:r>
            <a:r>
              <a:rPr lang="en-CH" dirty="0"/>
              <a:t>2</a:t>
            </a:r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A653BFF1-6EC6-4105-A14E-911D109D6E54}"/>
              </a:ext>
            </a:extLst>
          </p:cNvPr>
          <p:cNvSpPr/>
          <p:nvPr/>
        </p:nvSpPr>
        <p:spPr>
          <a:xfrm>
            <a:off x="4914138" y="4905366"/>
            <a:ext cx="552450" cy="5524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97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170B84-A7B4-4A13-BF07-7A9A0473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</a:t>
            </a:r>
            <a:r>
              <a:rPr lang="fr-CH" dirty="0"/>
              <a:t>h</a:t>
            </a:r>
            <a:r>
              <a:rPr lang="en-CH" dirty="0"/>
              <a:t>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58D132-44D2-4E17-BC00-D121A4C7A03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523999"/>
            <a:ext cx="4465320" cy="4638675"/>
          </a:xfrm>
        </p:spPr>
        <p:txBody>
          <a:bodyPr/>
          <a:lstStyle/>
          <a:p>
            <a:r>
              <a:rPr lang="en-CH" dirty="0"/>
              <a:t>H</a:t>
            </a:r>
            <a:r>
              <a:rPr lang="fr-CH" dirty="0"/>
              <a:t>e</a:t>
            </a:r>
            <a:r>
              <a:rPr lang="en-CH" dirty="0"/>
              <a:t>l</a:t>
            </a:r>
            <a:r>
              <a:rPr lang="fr-CH" dirty="0"/>
              <a:t>p</a:t>
            </a:r>
            <a:r>
              <a:rPr lang="en-CH" dirty="0"/>
              <a:t>s </a:t>
            </a:r>
            <a:r>
              <a:rPr lang="fr-CH" dirty="0"/>
              <a:t>t</a:t>
            </a:r>
            <a:r>
              <a:rPr lang="en-CH" dirty="0"/>
              <a:t>o </a:t>
            </a:r>
            <a:r>
              <a:rPr lang="fr-CH" dirty="0"/>
              <a:t>e</a:t>
            </a:r>
            <a:r>
              <a:rPr lang="en-CH" dirty="0"/>
              <a:t>n</a:t>
            </a:r>
            <a:r>
              <a:rPr lang="fr-CH" dirty="0"/>
              <a:t>s</a:t>
            </a:r>
            <a:r>
              <a:rPr lang="en-CH" dirty="0"/>
              <a:t>u</a:t>
            </a:r>
            <a:r>
              <a:rPr lang="fr-CH" dirty="0"/>
              <a:t>r</a:t>
            </a:r>
            <a:r>
              <a:rPr lang="en-CH" dirty="0"/>
              <a:t>e </a:t>
            </a:r>
            <a:r>
              <a:rPr lang="fr-CH" dirty="0"/>
              <a:t>q</a:t>
            </a:r>
            <a:r>
              <a:rPr lang="en-CH" dirty="0"/>
              <a:t>u</a:t>
            </a:r>
            <a:r>
              <a:rPr lang="fr-CH" dirty="0"/>
              <a:t>a</a:t>
            </a:r>
            <a:r>
              <a:rPr lang="en-CH" dirty="0"/>
              <a:t>l</a:t>
            </a:r>
            <a:r>
              <a:rPr lang="fr-CH" dirty="0"/>
              <a:t>i</a:t>
            </a:r>
            <a:r>
              <a:rPr lang="en-CH" dirty="0"/>
              <a:t>t</a:t>
            </a:r>
            <a:r>
              <a:rPr lang="fr-CH" dirty="0"/>
              <a:t>y</a:t>
            </a:r>
            <a:endParaRPr lang="en-CH" dirty="0"/>
          </a:p>
          <a:p>
            <a:pPr lvl="1"/>
            <a:r>
              <a:rPr lang="en-CH" dirty="0"/>
              <a:t>Code Review</a:t>
            </a:r>
          </a:p>
          <a:p>
            <a:pPr lvl="1"/>
            <a:r>
              <a:rPr lang="fr-CH" dirty="0"/>
              <a:t>A</a:t>
            </a:r>
            <a:r>
              <a:rPr lang="en-CH" dirty="0"/>
              <a:t>u</a:t>
            </a:r>
            <a:r>
              <a:rPr lang="fr-CH" dirty="0"/>
              <a:t>t</a:t>
            </a:r>
            <a:r>
              <a:rPr lang="en-CH" dirty="0"/>
              <a:t>o</a:t>
            </a:r>
            <a:r>
              <a:rPr lang="fr-CH" dirty="0"/>
              <a:t>m</a:t>
            </a:r>
            <a:r>
              <a:rPr lang="en-CH" dirty="0"/>
              <a:t>a</a:t>
            </a:r>
            <a:r>
              <a:rPr lang="fr-CH" dirty="0"/>
              <a:t>t</a:t>
            </a:r>
            <a:r>
              <a:rPr lang="en-CH" dirty="0"/>
              <a:t>e</a:t>
            </a:r>
            <a:r>
              <a:rPr lang="fr-CH" dirty="0"/>
              <a:t>d</a:t>
            </a:r>
            <a:r>
              <a:rPr lang="en-CH" dirty="0"/>
              <a:t> Build</a:t>
            </a:r>
          </a:p>
          <a:p>
            <a:pPr lvl="1"/>
            <a:r>
              <a:rPr lang="en-CH" dirty="0"/>
              <a:t>Automated Unit Tests</a:t>
            </a:r>
          </a:p>
          <a:p>
            <a:endParaRPr lang="en-CH" dirty="0"/>
          </a:p>
          <a:p>
            <a:r>
              <a:rPr lang="en-CH" dirty="0"/>
              <a:t>Improve</a:t>
            </a:r>
            <a:r>
              <a:rPr lang="fr-CH" dirty="0"/>
              <a:t>s</a:t>
            </a:r>
            <a:r>
              <a:rPr lang="en-CH" dirty="0"/>
              <a:t> </a:t>
            </a:r>
            <a:r>
              <a:rPr lang="fr-CH" dirty="0" err="1"/>
              <a:t>teamwork</a:t>
            </a:r>
            <a:endParaRPr lang="en-CH" dirty="0"/>
          </a:p>
          <a:p>
            <a:pPr lvl="1"/>
            <a:r>
              <a:rPr lang="en-CH" dirty="0"/>
              <a:t>Learn from other</a:t>
            </a:r>
            <a:r>
              <a:rPr lang="fr-CH" dirty="0"/>
              <a:t>s</a:t>
            </a:r>
            <a:endParaRPr lang="en-CH" dirty="0"/>
          </a:p>
          <a:p>
            <a:pPr lvl="1"/>
            <a:r>
              <a:rPr lang="en-CH" dirty="0"/>
              <a:t>Teach others</a:t>
            </a:r>
          </a:p>
          <a:p>
            <a:pPr lvl="1"/>
            <a:r>
              <a:rPr lang="en-CH" dirty="0"/>
              <a:t>Follow </a:t>
            </a:r>
            <a:r>
              <a:rPr lang="fr-CH" dirty="0"/>
              <a:t>t</a:t>
            </a:r>
            <a:r>
              <a:rPr lang="en-CH" dirty="0"/>
              <a:t>h</a:t>
            </a:r>
            <a:r>
              <a:rPr lang="fr-CH" dirty="0"/>
              <a:t>e</a:t>
            </a:r>
            <a:r>
              <a:rPr lang="en-CH" dirty="0"/>
              <a:t> </a:t>
            </a:r>
            <a:r>
              <a:rPr lang="fr-CH" dirty="0"/>
              <a:t>s</a:t>
            </a:r>
            <a:r>
              <a:rPr lang="en-CH" dirty="0"/>
              <a:t>o</a:t>
            </a:r>
            <a:r>
              <a:rPr lang="fr-CH" dirty="0"/>
              <a:t>u</a:t>
            </a:r>
            <a:r>
              <a:rPr lang="en-CH" dirty="0"/>
              <a:t>r</a:t>
            </a:r>
            <a:r>
              <a:rPr lang="fr-CH" dirty="0"/>
              <a:t>c</a:t>
            </a:r>
            <a:r>
              <a:rPr lang="en-CH" dirty="0"/>
              <a:t>e </a:t>
            </a:r>
            <a:r>
              <a:rPr lang="fr-CH" dirty="0"/>
              <a:t>c</a:t>
            </a:r>
            <a:r>
              <a:rPr lang="en-CH" dirty="0"/>
              <a:t>o</a:t>
            </a:r>
            <a:r>
              <a:rPr lang="fr-CH" dirty="0"/>
              <a:t>d</a:t>
            </a:r>
            <a:r>
              <a:rPr lang="en-CH" dirty="0"/>
              <a:t>e </a:t>
            </a:r>
            <a:r>
              <a:rPr lang="fr-CH" dirty="0"/>
              <a:t>e</a:t>
            </a:r>
            <a:r>
              <a:rPr lang="en-CH" dirty="0"/>
              <a:t>v</a:t>
            </a:r>
            <a:r>
              <a:rPr lang="fr-CH" dirty="0"/>
              <a:t>o</a:t>
            </a:r>
            <a:r>
              <a:rPr lang="en-CH" dirty="0"/>
              <a:t>l</a:t>
            </a:r>
            <a:r>
              <a:rPr lang="fr-CH" dirty="0"/>
              <a:t>u</a:t>
            </a:r>
            <a:r>
              <a:rPr lang="en-CH" dirty="0"/>
              <a:t>t</a:t>
            </a:r>
            <a:r>
              <a:rPr lang="fr-CH" dirty="0"/>
              <a:t>i</a:t>
            </a:r>
            <a:r>
              <a:rPr lang="en-CH" dirty="0"/>
              <a:t>o</a:t>
            </a:r>
            <a:r>
              <a:rPr lang="fr-CH" dirty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47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170B84-A7B4-4A13-BF07-7A9A0473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</a:t>
            </a:r>
            <a:r>
              <a:rPr lang="en-CH" dirty="0"/>
              <a:t>e</a:t>
            </a:r>
            <a:r>
              <a:rPr lang="fr-CH" dirty="0"/>
              <a:t>s</a:t>
            </a:r>
            <a:r>
              <a:rPr lang="en-CH" dirty="0"/>
              <a:t>t </a:t>
            </a:r>
            <a:r>
              <a:rPr lang="fr-CH" dirty="0"/>
              <a:t>P</a:t>
            </a:r>
            <a:r>
              <a:rPr lang="en-CH" dirty="0"/>
              <a:t>r</a:t>
            </a:r>
            <a:r>
              <a:rPr lang="fr-CH" dirty="0"/>
              <a:t>a</a:t>
            </a:r>
            <a:r>
              <a:rPr lang="en-CH" dirty="0"/>
              <a:t>c</a:t>
            </a:r>
            <a:r>
              <a:rPr lang="fr-CH" dirty="0"/>
              <a:t>t</a:t>
            </a:r>
            <a:r>
              <a:rPr lang="en-CH" dirty="0" err="1"/>
              <a:t>i</a:t>
            </a:r>
            <a:r>
              <a:rPr lang="fr-CH" dirty="0"/>
              <a:t>c</a:t>
            </a:r>
            <a:r>
              <a:rPr lang="en-CH" dirty="0"/>
              <a:t>e</a:t>
            </a:r>
            <a:r>
              <a:rPr lang="fr-CH" dirty="0"/>
              <a:t>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58D132-44D2-4E17-BC00-D121A4C7A03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523999"/>
            <a:ext cx="4465320" cy="4638675"/>
          </a:xfrm>
        </p:spPr>
        <p:txBody>
          <a:bodyPr/>
          <a:lstStyle/>
          <a:p>
            <a:r>
              <a:rPr lang="en-CH" dirty="0"/>
              <a:t>S</a:t>
            </a:r>
            <a:r>
              <a:rPr lang="fr-CH" dirty="0"/>
              <a:t>m</a:t>
            </a:r>
            <a:r>
              <a:rPr lang="en-CH" dirty="0"/>
              <a:t>a</a:t>
            </a:r>
            <a:r>
              <a:rPr lang="fr-CH" dirty="0"/>
              <a:t>l</a:t>
            </a:r>
            <a:r>
              <a:rPr lang="en-CH" dirty="0"/>
              <a:t>l</a:t>
            </a:r>
          </a:p>
          <a:p>
            <a:r>
              <a:rPr lang="en-CH" dirty="0"/>
              <a:t>Often (</a:t>
            </a:r>
            <a:r>
              <a:rPr lang="fr-CH" dirty="0"/>
              <a:t>d</a:t>
            </a:r>
            <a:r>
              <a:rPr lang="en-CH" dirty="0"/>
              <a:t>a</a:t>
            </a:r>
            <a:r>
              <a:rPr lang="fr-CH" dirty="0"/>
              <a:t>i</a:t>
            </a:r>
            <a:r>
              <a:rPr lang="en-CH" dirty="0"/>
              <a:t>l</a:t>
            </a:r>
            <a:r>
              <a:rPr lang="fr-CH" dirty="0"/>
              <a:t>y</a:t>
            </a:r>
            <a:r>
              <a:rPr lang="en-CH" dirty="0"/>
              <a:t> </a:t>
            </a:r>
            <a:r>
              <a:rPr lang="fr-CH" dirty="0"/>
              <a:t>b</a:t>
            </a:r>
            <a:r>
              <a:rPr lang="en-CH" dirty="0"/>
              <a:t>a</a:t>
            </a:r>
            <a:r>
              <a:rPr lang="fr-CH" dirty="0"/>
              <a:t>s</a:t>
            </a:r>
            <a:r>
              <a:rPr lang="en-CH" dirty="0" err="1"/>
              <a:t>i</a:t>
            </a:r>
            <a:r>
              <a:rPr lang="fr-CH" dirty="0"/>
              <a:t>s</a:t>
            </a:r>
            <a:r>
              <a:rPr lang="en-CH" dirty="0"/>
              <a:t>)</a:t>
            </a:r>
          </a:p>
          <a:p>
            <a:r>
              <a:rPr lang="en-CH" dirty="0"/>
              <a:t>Review daily</a:t>
            </a:r>
          </a:p>
          <a:p>
            <a:r>
              <a:rPr lang="en-CH" dirty="0"/>
              <a:t>Limit amount per user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40296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9A8E-6A5D-4AF3-9A7A-07871B77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</a:t>
            </a:r>
            <a:r>
              <a:rPr lang="fr-CH" dirty="0"/>
              <a:t>o</a:t>
            </a:r>
            <a:r>
              <a:rPr lang="en-CH" dirty="0"/>
              <a:t>o</a:t>
            </a:r>
            <a:r>
              <a:rPr lang="fr-CH" dirty="0"/>
              <a:t>l</a:t>
            </a:r>
            <a:r>
              <a:rPr lang="en-CH" dirty="0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C74F-73EC-4EB5-B63D-0A32DB2C09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H" dirty="0"/>
              <a:t>A</a:t>
            </a:r>
            <a:r>
              <a:rPr lang="fr-CH" dirty="0"/>
              <a:t>z</a:t>
            </a:r>
            <a:r>
              <a:rPr lang="en-CH" dirty="0"/>
              <a:t>u</a:t>
            </a:r>
            <a:r>
              <a:rPr lang="fr-CH" dirty="0"/>
              <a:t>r</a:t>
            </a:r>
            <a:r>
              <a:rPr lang="en-CH" dirty="0"/>
              <a:t>e DevOps</a:t>
            </a:r>
          </a:p>
          <a:p>
            <a:r>
              <a:rPr lang="en-CH" dirty="0"/>
              <a:t>GitLab</a:t>
            </a:r>
          </a:p>
          <a:p>
            <a:r>
              <a:rPr lang="en-CH" dirty="0"/>
              <a:t>GitHub</a:t>
            </a:r>
          </a:p>
          <a:p>
            <a:r>
              <a:rPr lang="en-CH" dirty="0" err="1"/>
              <a:t>BitBucket</a:t>
            </a:r>
            <a:endParaRPr lang="en-US" dirty="0"/>
          </a:p>
        </p:txBody>
      </p:sp>
      <p:pic>
        <p:nvPicPr>
          <p:cNvPr id="1030" name="Picture 6" descr="Image result for azure devops  pull request">
            <a:extLst>
              <a:ext uri="{FF2B5EF4-FFF2-40B4-BE49-F238E27FC236}">
                <a16:creationId xmlns:a16="http://schemas.microsoft.com/office/drawing/2014/main" id="{83111CE6-6624-4FF5-88E3-1476079E2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0" y="1523999"/>
            <a:ext cx="4320000" cy="21706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erge request with the branch name &quot;15-require-a-password-to-change-it&quot; and assignee field shown">
            <a:extLst>
              <a:ext uri="{FF2B5EF4-FFF2-40B4-BE49-F238E27FC236}">
                <a16:creationId xmlns:a16="http://schemas.microsoft.com/office/drawing/2014/main" id="{BD8B7BDB-DE9C-44B5-8338-FA7F62A2F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348" y="2435283"/>
            <a:ext cx="4320000" cy="345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CA156A9-BE0D-447E-9CD6-474699CAF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342" y="3943053"/>
            <a:ext cx="4320000" cy="24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675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H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Advanced</a:t>
            </a:r>
            <a:br>
              <a:rPr lang="en-CH" dirty="0"/>
            </a:br>
            <a:r>
              <a:rPr lang="en-CH" dirty="0"/>
              <a:t>Merging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0</a:t>
            </a:r>
            <a:r>
              <a:rPr lang="en-CH" dirty="0"/>
              <a:t>3</a:t>
            </a:r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A653BFF1-6EC6-4105-A14E-911D109D6E54}"/>
              </a:ext>
            </a:extLst>
          </p:cNvPr>
          <p:cNvSpPr/>
          <p:nvPr/>
        </p:nvSpPr>
        <p:spPr>
          <a:xfrm>
            <a:off x="4914138" y="4905366"/>
            <a:ext cx="552450" cy="5524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A5258D-91DA-4A28-BF7A-F006794F2606}"/>
              </a:ext>
            </a:extLst>
          </p:cNvPr>
          <p:cNvSpPr/>
          <p:nvPr/>
        </p:nvSpPr>
        <p:spPr>
          <a:xfrm>
            <a:off x="7314966" y="4481310"/>
            <a:ext cx="2601432" cy="1336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T</a:t>
            </a:r>
            <a:r>
              <a:rPr lang="fr-CH" dirty="0"/>
              <a:t>B</a:t>
            </a:r>
            <a:r>
              <a:rPr lang="en-CH" dirty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H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</a:t>
            </a:r>
            <a:r>
              <a:rPr lang="en-CH" dirty="0" err="1"/>
              <a:t>i</a:t>
            </a:r>
            <a:r>
              <a:rPr lang="fr-CH" dirty="0"/>
              <a:t>m</a:t>
            </a:r>
            <a:r>
              <a:rPr lang="en-CH" dirty="0"/>
              <a:t>u</a:t>
            </a:r>
            <a:r>
              <a:rPr lang="fr-CH" dirty="0"/>
              <a:t>l</a:t>
            </a:r>
            <a:r>
              <a:rPr lang="en-CH" dirty="0"/>
              <a:t>a</a:t>
            </a:r>
            <a:r>
              <a:rPr lang="fr-CH" dirty="0"/>
              <a:t>t</a:t>
            </a:r>
            <a:r>
              <a:rPr lang="en-CH" dirty="0" err="1"/>
              <a:t>i</a:t>
            </a:r>
            <a:r>
              <a:rPr lang="fr-CH" dirty="0"/>
              <a:t>o</a:t>
            </a:r>
            <a:r>
              <a:rPr lang="en-CH" dirty="0"/>
              <a:t>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0</a:t>
            </a:r>
            <a:r>
              <a:rPr lang="en-CH" dirty="0"/>
              <a:t>3</a:t>
            </a:r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A653BFF1-6EC6-4105-A14E-911D109D6E54}"/>
              </a:ext>
            </a:extLst>
          </p:cNvPr>
          <p:cNvSpPr/>
          <p:nvPr/>
        </p:nvSpPr>
        <p:spPr>
          <a:xfrm>
            <a:off x="4914138" y="4905366"/>
            <a:ext cx="552450" cy="5524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15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38200" y="1523999"/>
            <a:ext cx="5257800" cy="4638675"/>
          </a:xfrm>
        </p:spPr>
        <p:txBody>
          <a:bodyPr/>
          <a:lstStyle/>
          <a:p>
            <a:r>
              <a:rPr lang="en-CH" dirty="0"/>
              <a:t>Y</a:t>
            </a:r>
            <a:r>
              <a:rPr lang="fr-CH" dirty="0"/>
              <a:t>o</a:t>
            </a:r>
            <a:r>
              <a:rPr lang="en-CH" dirty="0"/>
              <a:t>u </a:t>
            </a:r>
            <a:r>
              <a:rPr lang="fr-CH" dirty="0"/>
              <a:t>n</a:t>
            </a:r>
            <a:r>
              <a:rPr lang="en-CH" dirty="0"/>
              <a:t>e</a:t>
            </a:r>
            <a:r>
              <a:rPr lang="fr-CH" dirty="0"/>
              <a:t>e</a:t>
            </a:r>
            <a:r>
              <a:rPr lang="en-CH" dirty="0"/>
              <a:t>d </a:t>
            </a:r>
            <a:r>
              <a:rPr lang="fr-CH" dirty="0"/>
              <a:t>a</a:t>
            </a:r>
            <a:r>
              <a:rPr lang="en-CH" dirty="0"/>
              <a:t> </a:t>
            </a:r>
            <a:r>
              <a:rPr lang="fr-CH" dirty="0"/>
              <a:t>G</a:t>
            </a:r>
            <a:r>
              <a:rPr lang="en-CH" dirty="0" err="1"/>
              <a:t>i</a:t>
            </a:r>
            <a:r>
              <a:rPr lang="fr-CH" dirty="0"/>
              <a:t>t</a:t>
            </a:r>
            <a:r>
              <a:rPr lang="en-CH" dirty="0"/>
              <a:t>Hub </a:t>
            </a:r>
            <a:r>
              <a:rPr lang="fr-CH" dirty="0"/>
              <a:t>a</a:t>
            </a:r>
            <a:r>
              <a:rPr lang="en-CH" dirty="0"/>
              <a:t>c</a:t>
            </a:r>
            <a:r>
              <a:rPr lang="fr-CH" dirty="0"/>
              <a:t>c</a:t>
            </a:r>
            <a:r>
              <a:rPr lang="en-CH" dirty="0"/>
              <a:t>o</a:t>
            </a:r>
            <a:r>
              <a:rPr lang="fr-CH" dirty="0"/>
              <a:t>u</a:t>
            </a:r>
            <a:r>
              <a:rPr lang="en-CH" dirty="0"/>
              <a:t>n</a:t>
            </a:r>
            <a:r>
              <a:rPr lang="fr-CH" dirty="0"/>
              <a:t>t</a:t>
            </a:r>
            <a:endParaRPr lang="en-CH" dirty="0"/>
          </a:p>
          <a:p>
            <a:r>
              <a:rPr lang="en-CH" dirty="0"/>
              <a:t>Visual Studio Code</a:t>
            </a:r>
          </a:p>
          <a:p>
            <a:pPr lvl="1"/>
            <a:r>
              <a:rPr lang="en-CH" dirty="0"/>
              <a:t>Install Lua extension</a:t>
            </a:r>
          </a:p>
          <a:p>
            <a:pPr lvl="1"/>
            <a:r>
              <a:rPr lang="en-CH" dirty="0"/>
              <a:t>Install LOVE extension</a:t>
            </a:r>
          </a:p>
          <a:p>
            <a:r>
              <a:rPr lang="fr-CH" dirty="0"/>
              <a:t>I</a:t>
            </a:r>
            <a:r>
              <a:rPr lang="en-CH" dirty="0"/>
              <a:t>n</a:t>
            </a:r>
            <a:r>
              <a:rPr lang="fr-CH" dirty="0"/>
              <a:t>s</a:t>
            </a:r>
            <a:r>
              <a:rPr lang="en-CH" dirty="0"/>
              <a:t>t</a:t>
            </a:r>
            <a:r>
              <a:rPr lang="fr-CH" dirty="0"/>
              <a:t>a</a:t>
            </a:r>
            <a:r>
              <a:rPr lang="en-CH" dirty="0"/>
              <a:t>l</a:t>
            </a:r>
            <a:r>
              <a:rPr lang="fr-CH" dirty="0"/>
              <a:t>l</a:t>
            </a:r>
            <a:r>
              <a:rPr lang="en-CH" dirty="0"/>
              <a:t> </a:t>
            </a:r>
            <a:r>
              <a:rPr lang="fr-CH" dirty="0"/>
              <a:t>L</a:t>
            </a:r>
            <a:r>
              <a:rPr lang="en-CH" dirty="0" err="1"/>
              <a:t>öve</a:t>
            </a:r>
            <a:endParaRPr lang="en-CH" dirty="0"/>
          </a:p>
          <a:p>
            <a:pPr lvl="1"/>
            <a:r>
              <a:rPr lang="fr-CH" dirty="0">
                <a:hlinkClick r:id="rId3"/>
              </a:rPr>
              <a:t>https://love2d.org/</a:t>
            </a:r>
            <a:endParaRPr lang="en-CH" dirty="0"/>
          </a:p>
          <a:p>
            <a:pPr lvl="1"/>
            <a:r>
              <a:rPr lang="fr-CH" dirty="0">
                <a:hlinkClick r:id="rId4"/>
              </a:rPr>
              <a:t>https://love2d.org/wiki/Getting_Started</a:t>
            </a:r>
            <a:endParaRPr lang="en-CH" dirty="0"/>
          </a:p>
          <a:p>
            <a:r>
              <a:rPr lang="en-CH" dirty="0"/>
              <a:t>Clone Repo</a:t>
            </a:r>
          </a:p>
          <a:p>
            <a:pPr lvl="1"/>
            <a:r>
              <a:rPr lang="fr-CH" dirty="0">
                <a:hlinkClick r:id="rId5"/>
              </a:rPr>
              <a:t>https://github.com/CyrilLacroix/GitTraining.git</a:t>
            </a:r>
            <a:endParaRPr lang="en-CH" dirty="0"/>
          </a:p>
          <a:p>
            <a:pPr lvl="1"/>
            <a:endParaRPr lang="en-CH" dirty="0"/>
          </a:p>
          <a:p>
            <a:pPr marL="457200" lvl="1" indent="0">
              <a:buNone/>
            </a:pPr>
            <a:endParaRPr lang="en-CH" dirty="0"/>
          </a:p>
          <a:p>
            <a:pPr marL="457200" lvl="1" indent="0">
              <a:buNone/>
            </a:pPr>
            <a:endParaRPr lang="en-C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392BE4-F15C-42D6-9F2F-A178B511FCB2}"/>
              </a:ext>
            </a:extLst>
          </p:cNvPr>
          <p:cNvSpPr txBox="1">
            <a:spLocks/>
          </p:cNvSpPr>
          <p:nvPr/>
        </p:nvSpPr>
        <p:spPr>
          <a:xfrm>
            <a:off x="6134100" y="1523999"/>
            <a:ext cx="52578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Blip>
                <a:blip r:embed="rId6"/>
              </a:buBlip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S</a:t>
            </a:r>
            <a:r>
              <a:rPr lang="en-CH" dirty="0" err="1"/>
              <a:t>i</a:t>
            </a:r>
            <a:r>
              <a:rPr lang="fr-CH" dirty="0"/>
              <a:t>m</a:t>
            </a:r>
            <a:r>
              <a:rPr lang="en-CH" dirty="0"/>
              <a:t>u</a:t>
            </a:r>
            <a:r>
              <a:rPr lang="fr-CH" dirty="0"/>
              <a:t>l</a:t>
            </a:r>
            <a:r>
              <a:rPr lang="en-CH" dirty="0"/>
              <a:t>a</a:t>
            </a:r>
            <a:r>
              <a:rPr lang="fr-CH" dirty="0"/>
              <a:t>t</a:t>
            </a:r>
            <a:r>
              <a:rPr lang="en-CH" dirty="0"/>
              <a:t>ion P</a:t>
            </a:r>
            <a:r>
              <a:rPr lang="fr-CH" dirty="0"/>
              <a:t>a</a:t>
            </a:r>
            <a:r>
              <a:rPr lang="en-CH" dirty="0"/>
              <a:t>r</a:t>
            </a:r>
            <a:r>
              <a:rPr lang="fr-CH" dirty="0"/>
              <a:t>a</a:t>
            </a:r>
            <a:r>
              <a:rPr lang="en-CH" dirty="0"/>
              <a:t>m</a:t>
            </a:r>
            <a:r>
              <a:rPr lang="fr-CH" dirty="0"/>
              <a:t>e</a:t>
            </a:r>
            <a:r>
              <a:rPr lang="en-CH" dirty="0"/>
              <a:t>t</a:t>
            </a:r>
            <a:r>
              <a:rPr lang="fr-CH" dirty="0"/>
              <a:t>e</a:t>
            </a:r>
            <a:r>
              <a:rPr lang="en-CH" dirty="0"/>
              <a:t>r</a:t>
            </a:r>
            <a:r>
              <a:rPr lang="fr-CH" dirty="0"/>
              <a:t>s</a:t>
            </a:r>
            <a:endParaRPr lang="en-CH" dirty="0"/>
          </a:p>
          <a:p>
            <a:pPr lvl="1"/>
            <a:r>
              <a:rPr lang="en-CH" dirty="0"/>
              <a:t>One Day (7 min)</a:t>
            </a:r>
          </a:p>
          <a:p>
            <a:pPr lvl="1"/>
            <a:r>
              <a:rPr lang="fr-CH" dirty="0"/>
              <a:t>O</a:t>
            </a:r>
            <a:r>
              <a:rPr lang="en-CH" dirty="0"/>
              <a:t>n</a:t>
            </a:r>
            <a:r>
              <a:rPr lang="fr-CH" dirty="0"/>
              <a:t>e</a:t>
            </a:r>
            <a:r>
              <a:rPr lang="en-CH" dirty="0"/>
              <a:t> </a:t>
            </a:r>
            <a:r>
              <a:rPr lang="fr-CH" dirty="0"/>
              <a:t>S</a:t>
            </a:r>
            <a:r>
              <a:rPr lang="en-CH" dirty="0"/>
              <a:t>p</a:t>
            </a:r>
            <a:r>
              <a:rPr lang="fr-CH" dirty="0"/>
              <a:t>r</a:t>
            </a:r>
            <a:r>
              <a:rPr lang="en-CH" dirty="0" err="1"/>
              <a:t>i</a:t>
            </a:r>
            <a:r>
              <a:rPr lang="fr-CH" dirty="0"/>
              <a:t>n</a:t>
            </a:r>
            <a:r>
              <a:rPr lang="en-CH" dirty="0"/>
              <a:t>t – 3 </a:t>
            </a:r>
            <a:r>
              <a:rPr lang="fr-CH" dirty="0"/>
              <a:t>D</a:t>
            </a:r>
            <a:r>
              <a:rPr lang="en-CH" dirty="0"/>
              <a:t>a</a:t>
            </a:r>
            <a:r>
              <a:rPr lang="fr-CH" dirty="0"/>
              <a:t>y</a:t>
            </a:r>
            <a:r>
              <a:rPr lang="en-CH" dirty="0"/>
              <a:t>s (21 </a:t>
            </a:r>
            <a:r>
              <a:rPr lang="fr-CH" dirty="0"/>
              <a:t>m</a:t>
            </a:r>
            <a:r>
              <a:rPr lang="en-CH" dirty="0" err="1"/>
              <a:t>i</a:t>
            </a:r>
            <a:r>
              <a:rPr lang="fr-CH" dirty="0"/>
              <a:t>n</a:t>
            </a:r>
            <a:r>
              <a:rPr lang="en-CH" dirty="0"/>
              <a:t>)</a:t>
            </a:r>
          </a:p>
          <a:p>
            <a:pPr lvl="1"/>
            <a:r>
              <a:rPr lang="en-CH" dirty="0"/>
              <a:t>3 Sprints (1h03 </a:t>
            </a:r>
            <a:r>
              <a:rPr lang="fr-CH" dirty="0"/>
              <a:t>m</a:t>
            </a:r>
            <a:r>
              <a:rPr lang="en-CH" dirty="0" err="1"/>
              <a:t>i</a:t>
            </a:r>
            <a:r>
              <a:rPr lang="fr-CH" dirty="0"/>
              <a:t>n</a:t>
            </a:r>
            <a:r>
              <a:rPr lang="en-CH" dirty="0"/>
              <a:t>)</a:t>
            </a:r>
          </a:p>
          <a:p>
            <a:r>
              <a:rPr lang="fr-CH" dirty="0"/>
              <a:t>S</a:t>
            </a:r>
            <a:r>
              <a:rPr lang="en-CH" dirty="0" err="1"/>
              <a:t>imulation</a:t>
            </a:r>
            <a:r>
              <a:rPr lang="en-CH" dirty="0"/>
              <a:t> meetings/</a:t>
            </a:r>
            <a:r>
              <a:rPr lang="fr-CH" dirty="0"/>
              <a:t>t</a:t>
            </a:r>
            <a:r>
              <a:rPr lang="en-CH" dirty="0"/>
              <a:t>asks</a:t>
            </a:r>
          </a:p>
          <a:p>
            <a:pPr lvl="1"/>
            <a:r>
              <a:rPr lang="fr-CH" b="1" dirty="0"/>
              <a:t>P</a:t>
            </a:r>
            <a:r>
              <a:rPr lang="en-CH" b="1" dirty="0"/>
              <a:t>u</a:t>
            </a:r>
            <a:r>
              <a:rPr lang="fr-CH" b="1" dirty="0"/>
              <a:t>l</a:t>
            </a:r>
            <a:r>
              <a:rPr lang="en-CH" b="1" dirty="0"/>
              <a:t>l </a:t>
            </a:r>
            <a:r>
              <a:rPr lang="fr-CH" b="1" dirty="0"/>
              <a:t>R</a:t>
            </a:r>
            <a:r>
              <a:rPr lang="en-CH" b="1" dirty="0"/>
              <a:t>e</a:t>
            </a:r>
            <a:r>
              <a:rPr lang="fr-CH" b="1" dirty="0"/>
              <a:t>q</a:t>
            </a:r>
            <a:r>
              <a:rPr lang="en-CH" b="1" dirty="0"/>
              <a:t>u</a:t>
            </a:r>
            <a:r>
              <a:rPr lang="fr-CH" b="1" dirty="0"/>
              <a:t>e</a:t>
            </a:r>
            <a:r>
              <a:rPr lang="en-CH" b="1" dirty="0"/>
              <a:t>s</a:t>
            </a:r>
            <a:r>
              <a:rPr lang="fr-CH" b="1" dirty="0"/>
              <a:t>t</a:t>
            </a:r>
            <a:endParaRPr lang="en-CH" b="1" dirty="0"/>
          </a:p>
          <a:p>
            <a:pPr lvl="1"/>
            <a:r>
              <a:rPr lang="fr-CH" dirty="0"/>
              <a:t>S</a:t>
            </a:r>
            <a:r>
              <a:rPr lang="en-CH" dirty="0"/>
              <a:t>p</a:t>
            </a:r>
            <a:r>
              <a:rPr lang="fr-CH" dirty="0"/>
              <a:t>r</a:t>
            </a:r>
            <a:r>
              <a:rPr lang="en-CH" dirty="0" err="1"/>
              <a:t>i</a:t>
            </a:r>
            <a:r>
              <a:rPr lang="fr-CH" dirty="0"/>
              <a:t>n</a:t>
            </a:r>
            <a:r>
              <a:rPr lang="en-CH" dirty="0"/>
              <a:t>t </a:t>
            </a:r>
            <a:r>
              <a:rPr lang="fr-CH" dirty="0"/>
              <a:t>P</a:t>
            </a:r>
            <a:r>
              <a:rPr lang="en-CH" dirty="0"/>
              <a:t>l</a:t>
            </a:r>
            <a:r>
              <a:rPr lang="fr-CH" dirty="0"/>
              <a:t>a</a:t>
            </a:r>
            <a:r>
              <a:rPr lang="en-CH" dirty="0"/>
              <a:t>n</a:t>
            </a:r>
            <a:r>
              <a:rPr lang="fr-CH" dirty="0"/>
              <a:t>n</a:t>
            </a:r>
            <a:r>
              <a:rPr lang="en-CH" dirty="0" err="1"/>
              <a:t>i</a:t>
            </a:r>
            <a:r>
              <a:rPr lang="fr-CH" dirty="0"/>
              <a:t>n</a:t>
            </a:r>
            <a:r>
              <a:rPr lang="en-CH" dirty="0"/>
              <a:t>g</a:t>
            </a:r>
          </a:p>
          <a:p>
            <a:pPr lvl="2"/>
            <a:r>
              <a:rPr lang="en-CH" dirty="0"/>
              <a:t>Planning Poker</a:t>
            </a:r>
          </a:p>
          <a:p>
            <a:pPr lvl="1"/>
            <a:r>
              <a:rPr lang="en-CH" dirty="0"/>
              <a:t>Daily Scrum</a:t>
            </a:r>
          </a:p>
          <a:p>
            <a:pPr lvl="1"/>
            <a:r>
              <a:rPr lang="en-CH" dirty="0"/>
              <a:t>Sprint Re</a:t>
            </a:r>
            <a:r>
              <a:rPr lang="fr-CH" dirty="0"/>
              <a:t>t</a:t>
            </a:r>
            <a:r>
              <a:rPr lang="en-CH" dirty="0"/>
              <a:t>r</a:t>
            </a:r>
            <a:r>
              <a:rPr lang="fr-CH" dirty="0"/>
              <a:t>o</a:t>
            </a:r>
            <a:r>
              <a:rPr lang="en-CH" dirty="0"/>
              <a:t>s</a:t>
            </a:r>
            <a:r>
              <a:rPr lang="fr-CH" dirty="0"/>
              <a:t>p</a:t>
            </a:r>
            <a:r>
              <a:rPr lang="en-CH" dirty="0"/>
              <a:t>e</a:t>
            </a:r>
            <a:r>
              <a:rPr lang="fr-CH" dirty="0"/>
              <a:t>c</a:t>
            </a:r>
            <a:r>
              <a:rPr lang="en-CH" dirty="0"/>
              <a:t>t</a:t>
            </a:r>
            <a:r>
              <a:rPr lang="fr-CH" dirty="0"/>
              <a:t>i</a:t>
            </a:r>
            <a:r>
              <a:rPr lang="en-CH" dirty="0"/>
              <a:t>v</a:t>
            </a:r>
            <a:r>
              <a:rPr lang="fr-CH" dirty="0"/>
              <a:t>e</a:t>
            </a:r>
            <a:endParaRPr lang="en-CH" dirty="0"/>
          </a:p>
          <a:p>
            <a:pPr lvl="1"/>
            <a:r>
              <a:rPr lang="en-CH" dirty="0"/>
              <a:t>Sprint Review</a:t>
            </a:r>
          </a:p>
          <a:p>
            <a:endParaRPr lang="en-CH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64705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fr-CH" dirty="0"/>
              <a:t>A</a:t>
            </a:r>
            <a:r>
              <a:rPr lang="en-CH" dirty="0"/>
              <a:t>d</a:t>
            </a:r>
            <a:r>
              <a:rPr lang="fr-CH" dirty="0"/>
              <a:t>v</a:t>
            </a:r>
            <a:r>
              <a:rPr lang="en-CH" dirty="0"/>
              <a:t>a</a:t>
            </a:r>
            <a:r>
              <a:rPr lang="fr-CH" dirty="0"/>
              <a:t>n</a:t>
            </a:r>
            <a:r>
              <a:rPr lang="en-CH" dirty="0"/>
              <a:t>c</a:t>
            </a:r>
            <a:r>
              <a:rPr lang="fr-CH" dirty="0"/>
              <a:t>e</a:t>
            </a:r>
            <a:r>
              <a:rPr lang="en-CH" dirty="0"/>
              <a:t>d </a:t>
            </a:r>
            <a:r>
              <a:rPr lang="fr-CH" dirty="0"/>
              <a:t>C</a:t>
            </a:r>
            <a:r>
              <a:rPr lang="en-CH" dirty="0"/>
              <a:t>o</a:t>
            </a:r>
            <a:r>
              <a:rPr lang="fr-CH" dirty="0"/>
              <a:t>m</a:t>
            </a:r>
            <a:r>
              <a:rPr lang="en-CH" dirty="0"/>
              <a:t>m</a:t>
            </a:r>
            <a:r>
              <a:rPr lang="fr-CH" dirty="0"/>
              <a:t>a</a:t>
            </a:r>
            <a:r>
              <a:rPr lang="en-CH" dirty="0"/>
              <a:t>n</a:t>
            </a:r>
            <a:r>
              <a:rPr lang="fr-CH" dirty="0"/>
              <a:t>d</a:t>
            </a:r>
            <a:r>
              <a:rPr lang="en-CH" dirty="0"/>
              <a:t>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CH" dirty="0"/>
              <a:t>P</a:t>
            </a:r>
            <a:r>
              <a:rPr lang="fr-CH" dirty="0"/>
              <a:t>u</a:t>
            </a:r>
            <a:r>
              <a:rPr lang="en-CH" dirty="0"/>
              <a:t>l</a:t>
            </a:r>
            <a:r>
              <a:rPr lang="fr-CH" dirty="0"/>
              <a:t>l</a:t>
            </a:r>
            <a:r>
              <a:rPr lang="en-CH" dirty="0"/>
              <a:t> </a:t>
            </a:r>
            <a:r>
              <a:rPr lang="fr-CH" dirty="0"/>
              <a:t>R</a:t>
            </a:r>
            <a:r>
              <a:rPr lang="en-CH" dirty="0"/>
              <a:t>e</a:t>
            </a:r>
            <a:r>
              <a:rPr lang="fr-CH" dirty="0"/>
              <a:t>q</a:t>
            </a:r>
            <a:r>
              <a:rPr lang="en-CH" dirty="0"/>
              <a:t>u</a:t>
            </a:r>
            <a:r>
              <a:rPr lang="fr-CH" dirty="0"/>
              <a:t>e</a:t>
            </a:r>
            <a:r>
              <a:rPr lang="en-CH" dirty="0"/>
              <a:t>s</a:t>
            </a:r>
            <a:r>
              <a:rPr lang="fr-CH" dirty="0"/>
              <a:t>t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fr-CH" dirty="0"/>
              <a:t>S</a:t>
            </a:r>
            <a:r>
              <a:rPr lang="en-CH" dirty="0" err="1"/>
              <a:t>i</a:t>
            </a:r>
            <a:r>
              <a:rPr lang="fr-CH" dirty="0"/>
              <a:t>m</a:t>
            </a:r>
            <a:r>
              <a:rPr lang="en-CH" dirty="0"/>
              <a:t>u</a:t>
            </a:r>
            <a:r>
              <a:rPr lang="fr-CH" dirty="0"/>
              <a:t>l</a:t>
            </a:r>
            <a:r>
              <a:rPr lang="en-CH" dirty="0"/>
              <a:t>a</a:t>
            </a:r>
            <a:r>
              <a:rPr lang="fr-CH" dirty="0"/>
              <a:t>t</a:t>
            </a:r>
            <a:r>
              <a:rPr lang="en-CH" dirty="0" err="1"/>
              <a:t>i</a:t>
            </a:r>
            <a:r>
              <a:rPr lang="fr-CH" dirty="0"/>
              <a:t>o</a:t>
            </a:r>
            <a:r>
              <a:rPr lang="en-CH" dirty="0"/>
              <a:t>n</a:t>
            </a:r>
            <a:endParaRPr lang="en-GB" dirty="0"/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GB" dirty="0"/>
              <a:t>1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GB" dirty="0"/>
              <a:t>2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9200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" b="13"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H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</a:t>
            </a:r>
            <a:r>
              <a:rPr lang="en-CH" dirty="0" err="1"/>
              <a:t>dvanced</a:t>
            </a:r>
            <a:br>
              <a:rPr lang="en-CH" dirty="0"/>
            </a:br>
            <a:r>
              <a:rPr lang="en-CH" dirty="0"/>
              <a:t>Commands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0</a:t>
            </a:r>
            <a:r>
              <a:rPr lang="en-CH" dirty="0"/>
              <a:t>1</a:t>
            </a:r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A653BFF1-6EC6-4105-A14E-911D109D6E54}"/>
              </a:ext>
            </a:extLst>
          </p:cNvPr>
          <p:cNvSpPr/>
          <p:nvPr/>
        </p:nvSpPr>
        <p:spPr>
          <a:xfrm>
            <a:off x="4914138" y="4905366"/>
            <a:ext cx="552450" cy="5524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4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C2483A-E617-456E-ABCE-D9F95093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</a:t>
            </a:r>
            <a:r>
              <a:rPr lang="fr-CH" dirty="0"/>
              <a:t>i</a:t>
            </a:r>
            <a:r>
              <a:rPr lang="en-CH" dirty="0"/>
              <a:t>s</a:t>
            </a:r>
            <a:r>
              <a:rPr lang="fr-CH" dirty="0"/>
              <a:t>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08703D-A2F8-4DFC-8B1F-8FC1F668BB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numCol="2"/>
          <a:lstStyle/>
          <a:p>
            <a:r>
              <a:rPr lang="en-CH" dirty="0"/>
              <a:t>A</a:t>
            </a:r>
            <a:r>
              <a:rPr lang="fr-CH" dirty="0"/>
              <a:t>me</a:t>
            </a:r>
            <a:r>
              <a:rPr lang="en-CH" dirty="0"/>
              <a:t>n</a:t>
            </a:r>
            <a:r>
              <a:rPr lang="fr-CH" dirty="0"/>
              <a:t>d</a:t>
            </a:r>
            <a:r>
              <a:rPr lang="en-CH" dirty="0"/>
              <a:t>  </a:t>
            </a:r>
          </a:p>
          <a:p>
            <a:r>
              <a:rPr lang="en-CH" dirty="0" err="1"/>
              <a:t>Reflog</a:t>
            </a:r>
            <a:endParaRPr lang="en-CH" dirty="0"/>
          </a:p>
          <a:p>
            <a:r>
              <a:rPr lang="en-CH" dirty="0"/>
              <a:t>Fetch</a:t>
            </a:r>
          </a:p>
          <a:p>
            <a:r>
              <a:rPr lang="en-CH" dirty="0"/>
              <a:t>Rebase</a:t>
            </a:r>
          </a:p>
          <a:p>
            <a:r>
              <a:rPr lang="en-CH" dirty="0"/>
              <a:t>Stash</a:t>
            </a:r>
          </a:p>
          <a:p>
            <a:r>
              <a:rPr lang="en-CH" dirty="0"/>
              <a:t>R</a:t>
            </a:r>
            <a:r>
              <a:rPr lang="fr-CH" dirty="0"/>
              <a:t>e</a:t>
            </a:r>
            <a:r>
              <a:rPr lang="en-CH" dirty="0"/>
              <a:t>s</a:t>
            </a:r>
            <a:r>
              <a:rPr lang="fr-CH" dirty="0"/>
              <a:t>e</a:t>
            </a:r>
            <a:r>
              <a:rPr lang="en-CH" dirty="0"/>
              <a:t>t</a:t>
            </a:r>
          </a:p>
          <a:p>
            <a:r>
              <a:rPr lang="en-CH" dirty="0"/>
              <a:t>Clean</a:t>
            </a:r>
          </a:p>
          <a:p>
            <a:r>
              <a:rPr lang="en-CH" dirty="0"/>
              <a:t>Revert</a:t>
            </a:r>
          </a:p>
          <a:p>
            <a:r>
              <a:rPr lang="en-CH" dirty="0"/>
              <a:t>Tag</a:t>
            </a:r>
          </a:p>
          <a:p>
            <a:r>
              <a:rPr lang="en-CH" dirty="0"/>
              <a:t>Ch</a:t>
            </a:r>
            <a:r>
              <a:rPr lang="fr-CH" dirty="0"/>
              <a:t>e</a:t>
            </a:r>
            <a:r>
              <a:rPr lang="en-CH" dirty="0"/>
              <a:t>r</a:t>
            </a:r>
            <a:r>
              <a:rPr lang="fr-CH" dirty="0"/>
              <a:t>r</a:t>
            </a:r>
            <a:r>
              <a:rPr lang="en-CH" dirty="0"/>
              <a:t>y </a:t>
            </a:r>
            <a:r>
              <a:rPr lang="fr-CH" dirty="0"/>
              <a:t>P</a:t>
            </a:r>
            <a:r>
              <a:rPr lang="en-CH" dirty="0" err="1"/>
              <a:t>i</a:t>
            </a:r>
            <a:r>
              <a:rPr lang="fr-CH" dirty="0"/>
              <a:t>c</a:t>
            </a:r>
            <a:r>
              <a:rPr lang="en-CH" dirty="0"/>
              <a:t>k</a:t>
            </a:r>
          </a:p>
          <a:p>
            <a:r>
              <a:rPr lang="en-CH" dirty="0"/>
              <a:t>Blame</a:t>
            </a:r>
          </a:p>
          <a:p>
            <a:r>
              <a:rPr lang="en-CH" dirty="0"/>
              <a:t>R</a:t>
            </a:r>
            <a:r>
              <a:rPr lang="fr-CH" dirty="0"/>
              <a:t>e</a:t>
            </a:r>
            <a:r>
              <a:rPr lang="en-CH" dirty="0"/>
              <a:t>v</a:t>
            </a:r>
            <a:r>
              <a:rPr lang="fr-CH" dirty="0"/>
              <a:t>e</a:t>
            </a:r>
            <a:r>
              <a:rPr lang="en-CH" dirty="0"/>
              <a:t>r</a:t>
            </a:r>
            <a:r>
              <a:rPr lang="fr-CH" dirty="0"/>
              <a:t>t</a:t>
            </a:r>
            <a:r>
              <a:rPr lang="en-CH" dirty="0"/>
              <a:t> </a:t>
            </a:r>
            <a:endParaRPr lang="en-US" dirty="0"/>
          </a:p>
        </p:txBody>
      </p:sp>
      <p:pic>
        <p:nvPicPr>
          <p:cNvPr id="10" name="Graphic 9" descr="Close">
            <a:extLst>
              <a:ext uri="{FF2B5EF4-FFF2-40B4-BE49-F238E27FC236}">
                <a16:creationId xmlns:a16="http://schemas.microsoft.com/office/drawing/2014/main" id="{F3C8CA49-C474-451C-B0C1-E5DB735DE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522" y="1580707"/>
            <a:ext cx="318978" cy="318978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6D172A3A-D02F-4FE7-BEF9-57C79DEF3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522" y="2036085"/>
            <a:ext cx="318978" cy="318978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E0B382C9-CCD0-4E9A-8F37-D3B3083DE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7871" y="1580707"/>
            <a:ext cx="318978" cy="318978"/>
          </a:xfrm>
          <a:prstGeom prst="rect">
            <a:avLst/>
          </a:prstGeom>
        </p:spPr>
      </p:pic>
      <p:pic>
        <p:nvPicPr>
          <p:cNvPr id="13" name="Graphique 36" descr="Checkmark">
            <a:extLst>
              <a:ext uri="{FF2B5EF4-FFF2-40B4-BE49-F238E27FC236}">
                <a16:creationId xmlns:a16="http://schemas.microsoft.com/office/drawing/2014/main" id="{A71680FB-B70F-46A1-AB3D-17A485F802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7522" y="2491463"/>
            <a:ext cx="318978" cy="318978"/>
          </a:xfrm>
          <a:prstGeom prst="rect">
            <a:avLst/>
          </a:prstGeom>
        </p:spPr>
      </p:pic>
      <p:pic>
        <p:nvPicPr>
          <p:cNvPr id="14" name="Graphique 36" descr="Checkmark">
            <a:extLst>
              <a:ext uri="{FF2B5EF4-FFF2-40B4-BE49-F238E27FC236}">
                <a16:creationId xmlns:a16="http://schemas.microsoft.com/office/drawing/2014/main" id="{9BAF2B7B-AD8A-472A-AFC3-E07ACB0BC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7522" y="2946841"/>
            <a:ext cx="318978" cy="318978"/>
          </a:xfrm>
          <a:prstGeom prst="rect">
            <a:avLst/>
          </a:prstGeom>
        </p:spPr>
      </p:pic>
      <p:pic>
        <p:nvPicPr>
          <p:cNvPr id="15" name="Graphique 36" descr="Checkmark">
            <a:extLst>
              <a:ext uri="{FF2B5EF4-FFF2-40B4-BE49-F238E27FC236}">
                <a16:creationId xmlns:a16="http://schemas.microsoft.com/office/drawing/2014/main" id="{24CFD118-DC39-4559-9A4F-1CCE8A71D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7522" y="3402219"/>
            <a:ext cx="318978" cy="318978"/>
          </a:xfrm>
          <a:prstGeom prst="rect">
            <a:avLst/>
          </a:prstGeom>
        </p:spPr>
      </p:pic>
      <p:pic>
        <p:nvPicPr>
          <p:cNvPr id="16" name="Graphique 36" descr="Checkmark">
            <a:extLst>
              <a:ext uri="{FF2B5EF4-FFF2-40B4-BE49-F238E27FC236}">
                <a16:creationId xmlns:a16="http://schemas.microsoft.com/office/drawing/2014/main" id="{FFFB8188-BE2C-4C9C-BC1F-5B617CEE4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7522" y="3857597"/>
            <a:ext cx="318978" cy="318978"/>
          </a:xfrm>
          <a:prstGeom prst="rect">
            <a:avLst/>
          </a:prstGeom>
        </p:spPr>
      </p:pic>
      <p:pic>
        <p:nvPicPr>
          <p:cNvPr id="17" name="Graphique 36" descr="Checkmark">
            <a:extLst>
              <a:ext uri="{FF2B5EF4-FFF2-40B4-BE49-F238E27FC236}">
                <a16:creationId xmlns:a16="http://schemas.microsoft.com/office/drawing/2014/main" id="{6A34BD80-F8F5-433E-94A4-3B75048BC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7522" y="4312975"/>
            <a:ext cx="318978" cy="318978"/>
          </a:xfrm>
          <a:prstGeom prst="rect">
            <a:avLst/>
          </a:prstGeom>
        </p:spPr>
      </p:pic>
      <p:pic>
        <p:nvPicPr>
          <p:cNvPr id="18" name="Graphique 36" descr="Checkmark">
            <a:extLst>
              <a:ext uri="{FF2B5EF4-FFF2-40B4-BE49-F238E27FC236}">
                <a16:creationId xmlns:a16="http://schemas.microsoft.com/office/drawing/2014/main" id="{783BAA22-3F23-4562-9A3F-584CF78029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7522" y="4768353"/>
            <a:ext cx="318978" cy="318978"/>
          </a:xfrm>
          <a:prstGeom prst="rect">
            <a:avLst/>
          </a:prstGeom>
        </p:spPr>
      </p:pic>
      <p:pic>
        <p:nvPicPr>
          <p:cNvPr id="19" name="Graphique 36" descr="Checkmark">
            <a:extLst>
              <a:ext uri="{FF2B5EF4-FFF2-40B4-BE49-F238E27FC236}">
                <a16:creationId xmlns:a16="http://schemas.microsoft.com/office/drawing/2014/main" id="{980A5231-3C94-4AA5-9C00-D8C2A668A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7522" y="5223731"/>
            <a:ext cx="318978" cy="318978"/>
          </a:xfrm>
          <a:prstGeom prst="rect">
            <a:avLst/>
          </a:prstGeom>
        </p:spPr>
      </p:pic>
      <p:pic>
        <p:nvPicPr>
          <p:cNvPr id="20" name="Graphique 36" descr="Checkmark">
            <a:extLst>
              <a:ext uri="{FF2B5EF4-FFF2-40B4-BE49-F238E27FC236}">
                <a16:creationId xmlns:a16="http://schemas.microsoft.com/office/drawing/2014/main" id="{C675B745-ED98-4E00-A0AD-86AF5E11F1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7522" y="5679105"/>
            <a:ext cx="318978" cy="318978"/>
          </a:xfrm>
          <a:prstGeom prst="rect">
            <a:avLst/>
          </a:prstGeom>
        </p:spPr>
      </p:pic>
      <p:pic>
        <p:nvPicPr>
          <p:cNvPr id="21" name="Graphic 20" descr="Close">
            <a:extLst>
              <a:ext uri="{FF2B5EF4-FFF2-40B4-BE49-F238E27FC236}">
                <a16:creationId xmlns:a16="http://schemas.microsoft.com/office/drawing/2014/main" id="{82A3D382-C5E9-4642-B303-871224D0D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7871" y="2036085"/>
            <a:ext cx="318978" cy="31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9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D167-5C98-4256-9EA0-8A7E5F42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91800" cy="804648"/>
          </a:xfrm>
        </p:spPr>
        <p:txBody>
          <a:bodyPr/>
          <a:lstStyle/>
          <a:p>
            <a:r>
              <a:rPr lang="en-CH" dirty="0"/>
              <a:t>Fetch</a:t>
            </a:r>
            <a:endParaRPr lang="en-US" dirty="0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0C3C2937-0760-44F5-9985-CF98C8AF2A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523999"/>
            <a:ext cx="4964206" cy="4638675"/>
          </a:xfrm>
        </p:spPr>
        <p:txBody>
          <a:bodyPr/>
          <a:lstStyle/>
          <a:p>
            <a:r>
              <a:rPr lang="en-CH" dirty="0"/>
              <a:t>Why Fetch?</a:t>
            </a:r>
          </a:p>
          <a:p>
            <a:pPr lvl="1"/>
            <a:r>
              <a:rPr lang="fr-CH" dirty="0"/>
              <a:t>K</a:t>
            </a:r>
            <a:r>
              <a:rPr lang="en-CH" dirty="0"/>
              <a:t>e</a:t>
            </a:r>
            <a:r>
              <a:rPr lang="fr-CH" dirty="0"/>
              <a:t>e</a:t>
            </a:r>
            <a:r>
              <a:rPr lang="en-CH" dirty="0"/>
              <a:t>p </a:t>
            </a:r>
            <a:r>
              <a:rPr lang="fr-CH" dirty="0"/>
              <a:t>y</a:t>
            </a:r>
            <a:r>
              <a:rPr lang="en-CH" dirty="0"/>
              <a:t>o</a:t>
            </a:r>
            <a:r>
              <a:rPr lang="fr-CH" dirty="0"/>
              <a:t>u</a:t>
            </a:r>
            <a:r>
              <a:rPr lang="en-CH" dirty="0"/>
              <a:t>r </a:t>
            </a:r>
            <a:r>
              <a:rPr lang="fr-CH" dirty="0"/>
              <a:t>r</a:t>
            </a:r>
            <a:r>
              <a:rPr lang="en-CH" dirty="0"/>
              <a:t>e</a:t>
            </a:r>
            <a:r>
              <a:rPr lang="fr-CH" dirty="0"/>
              <a:t>m</a:t>
            </a:r>
            <a:r>
              <a:rPr lang="en-CH" dirty="0"/>
              <a:t>o</a:t>
            </a:r>
            <a:r>
              <a:rPr lang="fr-CH" dirty="0"/>
              <a:t>t</a:t>
            </a:r>
            <a:r>
              <a:rPr lang="en-CH" dirty="0"/>
              <a:t>e-</a:t>
            </a:r>
            <a:r>
              <a:rPr lang="fr-CH" dirty="0"/>
              <a:t>t</a:t>
            </a:r>
            <a:r>
              <a:rPr lang="en-CH" dirty="0"/>
              <a:t>r</a:t>
            </a:r>
            <a:r>
              <a:rPr lang="fr-CH" dirty="0"/>
              <a:t>a</a:t>
            </a:r>
            <a:r>
              <a:rPr lang="en-CH" dirty="0"/>
              <a:t>c</a:t>
            </a:r>
            <a:r>
              <a:rPr lang="fr-CH" dirty="0"/>
              <a:t>k</a:t>
            </a:r>
            <a:r>
              <a:rPr lang="en-CH" dirty="0" err="1"/>
              <a:t>i</a:t>
            </a:r>
            <a:r>
              <a:rPr lang="fr-CH" dirty="0"/>
              <a:t>n</a:t>
            </a:r>
            <a:r>
              <a:rPr lang="en-CH" dirty="0"/>
              <a:t>g </a:t>
            </a:r>
            <a:r>
              <a:rPr lang="fr-CH" dirty="0"/>
              <a:t>u</a:t>
            </a:r>
            <a:r>
              <a:rPr lang="en-CH" dirty="0"/>
              <a:t>p-</a:t>
            </a:r>
            <a:r>
              <a:rPr lang="fr-CH" dirty="0"/>
              <a:t>t</a:t>
            </a:r>
            <a:r>
              <a:rPr lang="en-CH" dirty="0"/>
              <a:t>o-</a:t>
            </a:r>
            <a:r>
              <a:rPr lang="fr-CH" dirty="0"/>
              <a:t>d</a:t>
            </a:r>
            <a:r>
              <a:rPr lang="en-CH" dirty="0"/>
              <a:t>a</a:t>
            </a:r>
            <a:r>
              <a:rPr lang="fr-CH" dirty="0"/>
              <a:t>t</a:t>
            </a:r>
            <a:r>
              <a:rPr lang="en-CH" dirty="0"/>
              <a:t>e</a:t>
            </a:r>
          </a:p>
          <a:p>
            <a:pPr lvl="1"/>
            <a:r>
              <a:rPr lang="fr-CH" dirty="0"/>
              <a:t>G</a:t>
            </a:r>
            <a:r>
              <a:rPr lang="en-CH" dirty="0"/>
              <a:t>e</a:t>
            </a:r>
            <a:r>
              <a:rPr lang="fr-CH" dirty="0"/>
              <a:t>t</a:t>
            </a:r>
            <a:r>
              <a:rPr lang="en-CH" dirty="0"/>
              <a:t> notified </a:t>
            </a:r>
            <a:r>
              <a:rPr lang="en-CH" dirty="0" err="1"/>
              <a:t>wh</a:t>
            </a:r>
            <a:r>
              <a:rPr lang="fr-CH" dirty="0"/>
              <a:t>e</a:t>
            </a:r>
            <a:r>
              <a:rPr lang="en-CH" dirty="0"/>
              <a:t>n changes are ready to be pulled</a:t>
            </a:r>
          </a:p>
          <a:p>
            <a:endParaRPr lang="en-CH" dirty="0"/>
          </a:p>
          <a:p>
            <a:r>
              <a:rPr lang="en-CH" dirty="0"/>
              <a:t>It’s pos</a:t>
            </a:r>
            <a:r>
              <a:rPr lang="fr-CH" dirty="0"/>
              <a:t>s</a:t>
            </a:r>
            <a:r>
              <a:rPr lang="en-CH" dirty="0" err="1"/>
              <a:t>i</a:t>
            </a:r>
            <a:r>
              <a:rPr lang="fr-CH" dirty="0"/>
              <a:t>b</a:t>
            </a:r>
            <a:r>
              <a:rPr lang="en-CH" dirty="0"/>
              <a:t>l</a:t>
            </a:r>
            <a:r>
              <a:rPr lang="fr-CH" dirty="0"/>
              <a:t>e</a:t>
            </a:r>
            <a:r>
              <a:rPr lang="en-CH" dirty="0"/>
              <a:t> </a:t>
            </a:r>
            <a:r>
              <a:rPr lang="fr-CH" dirty="0"/>
              <a:t>t</a:t>
            </a:r>
            <a:r>
              <a:rPr lang="en-CH" dirty="0"/>
              <a:t>o </a:t>
            </a:r>
            <a:r>
              <a:rPr lang="fr-CH" dirty="0"/>
              <a:t>c</a:t>
            </a:r>
            <a:r>
              <a:rPr lang="en-CH" dirty="0"/>
              <a:t>a</a:t>
            </a:r>
            <a:r>
              <a:rPr lang="fr-CH" dirty="0"/>
              <a:t>l</a:t>
            </a:r>
            <a:r>
              <a:rPr lang="en-CH" dirty="0"/>
              <a:t>l </a:t>
            </a:r>
            <a:r>
              <a:rPr lang="fr-CH" dirty="0"/>
              <a:t>p</a:t>
            </a:r>
            <a:r>
              <a:rPr lang="en-CH" dirty="0"/>
              <a:t>e</a:t>
            </a:r>
            <a:r>
              <a:rPr lang="fr-CH" dirty="0"/>
              <a:t>r</a:t>
            </a:r>
            <a:r>
              <a:rPr lang="en-CH" dirty="0" err="1"/>
              <a:t>i</a:t>
            </a:r>
            <a:r>
              <a:rPr lang="fr-CH" dirty="0" err="1"/>
              <a:t>od</a:t>
            </a:r>
            <a:r>
              <a:rPr lang="en-CH" dirty="0" err="1"/>
              <a:t>i</a:t>
            </a:r>
            <a:r>
              <a:rPr lang="fr-CH" dirty="0"/>
              <a:t>c</a:t>
            </a:r>
            <a:r>
              <a:rPr lang="en-CH" dirty="0"/>
              <a:t>a</a:t>
            </a:r>
            <a:r>
              <a:rPr lang="fr-CH" dirty="0"/>
              <a:t>l</a:t>
            </a:r>
            <a:r>
              <a:rPr lang="en-CH" dirty="0" err="1"/>
              <a:t>ly</a:t>
            </a:r>
            <a:r>
              <a:rPr lang="en-CH" dirty="0"/>
              <a:t> </a:t>
            </a:r>
            <a:r>
              <a:rPr lang="fr-CH" dirty="0"/>
              <a:t>g</a:t>
            </a:r>
            <a:r>
              <a:rPr lang="en-CH" dirty="0" err="1"/>
              <a:t>i</a:t>
            </a:r>
            <a:r>
              <a:rPr lang="fr-CH" dirty="0"/>
              <a:t>t</a:t>
            </a:r>
            <a:r>
              <a:rPr lang="en-CH" dirty="0"/>
              <a:t> fetch</a:t>
            </a:r>
          </a:p>
        </p:txBody>
      </p:sp>
      <p:graphicFrame>
        <p:nvGraphicFramePr>
          <p:cNvPr id="56" name="Table 4">
            <a:extLst>
              <a:ext uri="{FF2B5EF4-FFF2-40B4-BE49-F238E27FC236}">
                <a16:creationId xmlns:a16="http://schemas.microsoft.com/office/drawing/2014/main" id="{984941C3-4430-408E-8A13-367987C2FC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620067"/>
              </p:ext>
            </p:extLst>
          </p:nvPr>
        </p:nvGraphicFramePr>
        <p:xfrm>
          <a:off x="5943599" y="1169774"/>
          <a:ext cx="6017560" cy="218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461">
                  <a:extLst>
                    <a:ext uri="{9D8B030D-6E8A-4147-A177-3AD203B41FA5}">
                      <a16:colId xmlns:a16="http://schemas.microsoft.com/office/drawing/2014/main" val="519765494"/>
                    </a:ext>
                  </a:extLst>
                </a:gridCol>
                <a:gridCol w="4256099">
                  <a:extLst>
                    <a:ext uri="{9D8B030D-6E8A-4147-A177-3AD203B41FA5}">
                      <a16:colId xmlns:a16="http://schemas.microsoft.com/office/drawing/2014/main" val="2008223289"/>
                    </a:ext>
                  </a:extLst>
                </a:gridCol>
              </a:tblGrid>
              <a:tr h="499290"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  <a:r>
                        <a:rPr lang="fr-CH" dirty="0"/>
                        <a:t>o</a:t>
                      </a:r>
                      <a:r>
                        <a:rPr lang="en-CH" dirty="0"/>
                        <a:t>m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n</a:t>
                      </a:r>
                      <a:r>
                        <a:rPr lang="en-CH" dirty="0"/>
                        <a:t>d</a:t>
                      </a:r>
                      <a:endParaRPr lang="en-US" dirty="0"/>
                    </a:p>
                  </a:txBody>
                  <a:tcPr marL="92103" marR="92103"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  <a:r>
                        <a:rPr lang="fr-CH" dirty="0"/>
                        <a:t>om</a:t>
                      </a:r>
                      <a:r>
                        <a:rPr lang="en-CH" dirty="0"/>
                        <a:t>m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t</a:t>
                      </a:r>
                      <a:endParaRPr lang="en-US" dirty="0"/>
                    </a:p>
                  </a:txBody>
                  <a:tcPr marL="92103" marR="92103"/>
                </a:tc>
                <a:extLst>
                  <a:ext uri="{0D108BD9-81ED-4DB2-BD59-A6C34878D82A}">
                    <a16:rowId xmlns:a16="http://schemas.microsoft.com/office/drawing/2014/main" val="2344449865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r>
                        <a:rPr lang="fr-CH" dirty="0"/>
                        <a:t>g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f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c</a:t>
                      </a:r>
                      <a:r>
                        <a:rPr lang="fr-CH" dirty="0"/>
                        <a:t>h</a:t>
                      </a:r>
                      <a:endParaRPr lang="en-CH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U</a:t>
                      </a:r>
                      <a:r>
                        <a:rPr lang="fr-CH" dirty="0"/>
                        <a:t>p</a:t>
                      </a:r>
                      <a:r>
                        <a:rPr lang="en-CH" dirty="0"/>
                        <a:t>d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t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h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l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c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l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e-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r</a:t>
                      </a:r>
                      <a:r>
                        <a:rPr lang="fr-CH" dirty="0"/>
                        <a:t>a</a:t>
                      </a:r>
                      <a:r>
                        <a:rPr lang="en-CH" dirty="0" err="1"/>
                        <a:t>cking</a:t>
                      </a:r>
                      <a:r>
                        <a:rPr lang="en-CH" dirty="0"/>
                        <a:t>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18528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r>
                        <a:rPr lang="en-CH" dirty="0"/>
                        <a:t>g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t </a:t>
                      </a:r>
                      <a:r>
                        <a:rPr lang="fr-CH" dirty="0"/>
                        <a:t>f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c</a:t>
                      </a:r>
                      <a:r>
                        <a:rPr lang="fr-CH" dirty="0"/>
                        <a:t>h</a:t>
                      </a:r>
                      <a:r>
                        <a:rPr lang="en-CH" dirty="0"/>
                        <a:t> --</a:t>
                      </a:r>
                      <a:r>
                        <a:rPr lang="fr-CH" dirty="0"/>
                        <a:t>p</a:t>
                      </a:r>
                      <a:r>
                        <a:rPr lang="en-CH" dirty="0"/>
                        <a:t>r</a:t>
                      </a:r>
                      <a:r>
                        <a:rPr lang="fr-CH" dirty="0"/>
                        <a:t>u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e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U</a:t>
                      </a:r>
                      <a:r>
                        <a:rPr lang="fr-CH" dirty="0"/>
                        <a:t>p</a:t>
                      </a:r>
                      <a:r>
                        <a:rPr lang="en-CH" dirty="0"/>
                        <a:t>d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t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h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l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c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l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e-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r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c</a:t>
                      </a:r>
                      <a:r>
                        <a:rPr lang="fr-CH" dirty="0"/>
                        <a:t>k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n</a:t>
                      </a:r>
                      <a:r>
                        <a:rPr lang="en-CH" dirty="0"/>
                        <a:t>g 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d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d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l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e </a:t>
                      </a:r>
                      <a:r>
                        <a:rPr lang="fr-CH" dirty="0"/>
                        <a:t>u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u</a:t>
                      </a:r>
                      <a:r>
                        <a:rPr lang="en-CH" dirty="0"/>
                        <a:t>s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d branch in the local repository that </a:t>
                      </a:r>
                      <a:r>
                        <a:rPr lang="fr-CH" dirty="0"/>
                        <a:t>h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v</a:t>
                      </a:r>
                      <a:r>
                        <a:rPr lang="en-CH" dirty="0"/>
                        <a:t>e </a:t>
                      </a:r>
                      <a:r>
                        <a:rPr lang="fr-CH" dirty="0"/>
                        <a:t>b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n </a:t>
                      </a:r>
                      <a:r>
                        <a:rPr lang="fr-CH" dirty="0"/>
                        <a:t>d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l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d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n 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h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e 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p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s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y.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63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10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41DEF84-C98D-4B36-A84A-1EB49A819D88}"/>
              </a:ext>
            </a:extLst>
          </p:cNvPr>
          <p:cNvSpPr/>
          <p:nvPr/>
        </p:nvSpPr>
        <p:spPr>
          <a:xfrm>
            <a:off x="5424384" y="1161757"/>
            <a:ext cx="6604592" cy="2259227"/>
          </a:xfrm>
          <a:prstGeom prst="rect">
            <a:avLst/>
          </a:prstGeom>
          <a:noFill/>
          <a:ln>
            <a:solidFill>
              <a:srgbClr val="ED6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905C0BF-7EE7-4EFC-8642-C01960FF596B}"/>
              </a:ext>
            </a:extLst>
          </p:cNvPr>
          <p:cNvCxnSpPr>
            <a:cxnSpLocks/>
          </p:cNvCxnSpPr>
          <p:nvPr/>
        </p:nvCxnSpPr>
        <p:spPr>
          <a:xfrm flipV="1">
            <a:off x="6434034" y="1933176"/>
            <a:ext cx="5495703" cy="24116"/>
          </a:xfrm>
          <a:prstGeom prst="line">
            <a:avLst/>
          </a:prstGeom>
          <a:ln w="19050">
            <a:solidFill>
              <a:srgbClr val="75707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6002ECC-9BB8-4C2C-8346-7DA719229388}"/>
              </a:ext>
            </a:extLst>
          </p:cNvPr>
          <p:cNvCxnSpPr>
            <a:cxnSpLocks/>
          </p:cNvCxnSpPr>
          <p:nvPr/>
        </p:nvCxnSpPr>
        <p:spPr>
          <a:xfrm flipV="1">
            <a:off x="6338784" y="2915561"/>
            <a:ext cx="5590953" cy="5651"/>
          </a:xfrm>
          <a:prstGeom prst="line">
            <a:avLst/>
          </a:prstGeom>
          <a:ln w="19050">
            <a:solidFill>
              <a:srgbClr val="75707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F5CA1A1-2F23-4A33-AC59-397FBAEA950E}"/>
              </a:ext>
            </a:extLst>
          </p:cNvPr>
          <p:cNvCxnSpPr>
            <a:cxnSpLocks/>
            <a:stCxn id="15" idx="6"/>
            <a:endCxn id="57" idx="2"/>
          </p:cNvCxnSpPr>
          <p:nvPr/>
        </p:nvCxnSpPr>
        <p:spPr>
          <a:xfrm flipV="1">
            <a:off x="7088084" y="1948624"/>
            <a:ext cx="215900" cy="2585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7CED167-5C98-4256-9EA0-8A7E5F42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</a:t>
            </a:r>
            <a:r>
              <a:rPr lang="en-CH" dirty="0"/>
              <a:t>e</a:t>
            </a:r>
            <a:r>
              <a:rPr lang="fr-CH" dirty="0"/>
              <a:t>b</a:t>
            </a:r>
            <a:r>
              <a:rPr lang="en-CH" dirty="0"/>
              <a:t>a</a:t>
            </a:r>
            <a:r>
              <a:rPr lang="fr-CH" dirty="0"/>
              <a:t>s</a:t>
            </a:r>
            <a:r>
              <a:rPr lang="en-CH" dirty="0"/>
              <a:t>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2E7A9-A919-48EA-856C-794DF44A9D29}"/>
              </a:ext>
            </a:extLst>
          </p:cNvPr>
          <p:cNvSpPr/>
          <p:nvPr/>
        </p:nvSpPr>
        <p:spPr>
          <a:xfrm>
            <a:off x="5519634" y="1645382"/>
            <a:ext cx="914400" cy="637266"/>
          </a:xfrm>
          <a:prstGeom prst="rect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M</a:t>
            </a:r>
            <a:r>
              <a:rPr lang="en-CH" dirty="0"/>
              <a:t>a</a:t>
            </a:r>
            <a:r>
              <a:rPr lang="fr-CH" dirty="0"/>
              <a:t>s</a:t>
            </a:r>
            <a:r>
              <a:rPr lang="en-CH" dirty="0"/>
              <a:t>t</a:t>
            </a:r>
            <a:r>
              <a:rPr lang="fr-CH" dirty="0"/>
              <a:t>e</a:t>
            </a:r>
            <a:r>
              <a:rPr lang="en-CH" dirty="0"/>
              <a:t>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C3A961-5802-409B-BC3A-6F75E21AC692}"/>
              </a:ext>
            </a:extLst>
          </p:cNvPr>
          <p:cNvSpPr/>
          <p:nvPr/>
        </p:nvSpPr>
        <p:spPr>
          <a:xfrm>
            <a:off x="5519634" y="2599087"/>
            <a:ext cx="914400" cy="637266"/>
          </a:xfrm>
          <a:prstGeom prst="rect">
            <a:avLst/>
          </a:prstGeom>
          <a:solidFill>
            <a:srgbClr val="F08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F</a:t>
            </a:r>
            <a:r>
              <a:rPr lang="en-CH" dirty="0"/>
              <a:t>e</a:t>
            </a:r>
            <a:r>
              <a:rPr lang="fr-CH" dirty="0"/>
              <a:t>a</a:t>
            </a:r>
            <a:r>
              <a:rPr lang="en-CH" dirty="0"/>
              <a:t>t</a:t>
            </a:r>
            <a:r>
              <a:rPr lang="fr-CH" dirty="0"/>
              <a:t>u</a:t>
            </a:r>
            <a:r>
              <a:rPr lang="en-CH" dirty="0"/>
              <a:t>r</a:t>
            </a:r>
            <a:r>
              <a:rPr lang="fr-CH" dirty="0"/>
              <a:t>e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4678A2-ED23-4EF9-84B9-D86FFB478FF2}"/>
              </a:ext>
            </a:extLst>
          </p:cNvPr>
          <p:cNvSpPr/>
          <p:nvPr/>
        </p:nvSpPr>
        <p:spPr>
          <a:xfrm>
            <a:off x="6732484" y="1773409"/>
            <a:ext cx="355600" cy="355600"/>
          </a:xfrm>
          <a:prstGeom prst="ellipse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686F819-A532-4AEB-922E-535D8175FDD0}"/>
              </a:ext>
            </a:extLst>
          </p:cNvPr>
          <p:cNvSpPr/>
          <p:nvPr/>
        </p:nvSpPr>
        <p:spPr>
          <a:xfrm>
            <a:off x="7303984" y="1770824"/>
            <a:ext cx="355600" cy="355600"/>
          </a:xfrm>
          <a:prstGeom prst="ellipse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F4AF2ED-5B08-4669-A7E3-F7637A479EC8}"/>
              </a:ext>
            </a:extLst>
          </p:cNvPr>
          <p:cNvSpPr/>
          <p:nvPr/>
        </p:nvSpPr>
        <p:spPr>
          <a:xfrm>
            <a:off x="9018484" y="2741725"/>
            <a:ext cx="355600" cy="355600"/>
          </a:xfrm>
          <a:prstGeom prst="ellipse">
            <a:avLst/>
          </a:prstGeom>
          <a:solidFill>
            <a:srgbClr val="F08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D90C05D-918E-48DF-9975-491BEEBFBECE}"/>
              </a:ext>
            </a:extLst>
          </p:cNvPr>
          <p:cNvSpPr/>
          <p:nvPr/>
        </p:nvSpPr>
        <p:spPr>
          <a:xfrm>
            <a:off x="10161484" y="2741725"/>
            <a:ext cx="355600" cy="355600"/>
          </a:xfrm>
          <a:prstGeom prst="ellipse">
            <a:avLst/>
          </a:prstGeom>
          <a:solidFill>
            <a:srgbClr val="F08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D7C3375-B296-43D6-956D-BA00B87BCF74}"/>
              </a:ext>
            </a:extLst>
          </p:cNvPr>
          <p:cNvSpPr/>
          <p:nvPr/>
        </p:nvSpPr>
        <p:spPr>
          <a:xfrm>
            <a:off x="7875484" y="1772332"/>
            <a:ext cx="355600" cy="355600"/>
          </a:xfrm>
          <a:prstGeom prst="ellipse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6DCA2B4-30BD-40B3-B354-EA398D2103A9}"/>
              </a:ext>
            </a:extLst>
          </p:cNvPr>
          <p:cNvCxnSpPr>
            <a:cxnSpLocks/>
            <a:stCxn id="57" idx="6"/>
            <a:endCxn id="105" idx="2"/>
          </p:cNvCxnSpPr>
          <p:nvPr/>
        </p:nvCxnSpPr>
        <p:spPr>
          <a:xfrm>
            <a:off x="7659584" y="1948624"/>
            <a:ext cx="215900" cy="1508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86F4E6B-CA56-464A-B373-8398AACE486F}"/>
              </a:ext>
            </a:extLst>
          </p:cNvPr>
          <p:cNvCxnSpPr>
            <a:cxnSpLocks/>
            <a:stCxn id="59" idx="6"/>
            <a:endCxn id="71" idx="2"/>
          </p:cNvCxnSpPr>
          <p:nvPr/>
        </p:nvCxnSpPr>
        <p:spPr>
          <a:xfrm>
            <a:off x="9374084" y="2919525"/>
            <a:ext cx="787400" cy="0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66C19FC-2C81-4103-A9E4-CA3340DC6578}"/>
              </a:ext>
            </a:extLst>
          </p:cNvPr>
          <p:cNvCxnSpPr>
            <a:cxnSpLocks/>
            <a:stCxn id="105" idx="6"/>
            <a:endCxn id="59" idx="2"/>
          </p:cNvCxnSpPr>
          <p:nvPr/>
        </p:nvCxnSpPr>
        <p:spPr>
          <a:xfrm>
            <a:off x="8231084" y="1950132"/>
            <a:ext cx="787400" cy="969393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E51E1E6-A9E1-4655-BC87-2A97AD663A6B}"/>
              </a:ext>
            </a:extLst>
          </p:cNvPr>
          <p:cNvSpPr/>
          <p:nvPr/>
        </p:nvSpPr>
        <p:spPr>
          <a:xfrm>
            <a:off x="5424384" y="4132272"/>
            <a:ext cx="6604592" cy="2259227"/>
          </a:xfrm>
          <a:prstGeom prst="rect">
            <a:avLst/>
          </a:prstGeom>
          <a:noFill/>
          <a:ln>
            <a:solidFill>
              <a:srgbClr val="ED68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5563167-7531-48DB-8B1A-9CCE64E215B6}"/>
              </a:ext>
            </a:extLst>
          </p:cNvPr>
          <p:cNvCxnSpPr>
            <a:cxnSpLocks/>
          </p:cNvCxnSpPr>
          <p:nvPr/>
        </p:nvCxnSpPr>
        <p:spPr>
          <a:xfrm flipV="1">
            <a:off x="6434034" y="4901380"/>
            <a:ext cx="5495703" cy="26429"/>
          </a:xfrm>
          <a:prstGeom prst="line">
            <a:avLst/>
          </a:prstGeom>
          <a:ln w="19050">
            <a:solidFill>
              <a:srgbClr val="75707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8CFEA8B-4E75-4262-93A5-8DDFE6397C7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6434034" y="5888235"/>
            <a:ext cx="5495703" cy="0"/>
          </a:xfrm>
          <a:prstGeom prst="line">
            <a:avLst/>
          </a:prstGeom>
          <a:ln w="19050">
            <a:solidFill>
              <a:srgbClr val="75707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9888FB8-DD75-4EBC-B41C-0D05482DB9D0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 flipV="1">
            <a:off x="7088084" y="4919139"/>
            <a:ext cx="215900" cy="2585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D1B67B0-85AF-4517-B06F-B10CD085BB84}"/>
              </a:ext>
            </a:extLst>
          </p:cNvPr>
          <p:cNvSpPr/>
          <p:nvPr/>
        </p:nvSpPr>
        <p:spPr>
          <a:xfrm>
            <a:off x="5519634" y="4615897"/>
            <a:ext cx="914400" cy="637266"/>
          </a:xfrm>
          <a:prstGeom prst="rect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M</a:t>
            </a:r>
            <a:r>
              <a:rPr lang="en-CH" dirty="0"/>
              <a:t>a</a:t>
            </a:r>
            <a:r>
              <a:rPr lang="fr-CH" dirty="0"/>
              <a:t>s</a:t>
            </a:r>
            <a:r>
              <a:rPr lang="en-CH" dirty="0"/>
              <a:t>t</a:t>
            </a:r>
            <a:r>
              <a:rPr lang="fr-CH" dirty="0"/>
              <a:t>e</a:t>
            </a:r>
            <a:r>
              <a:rPr lang="en-CH" dirty="0"/>
              <a:t>r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CCA0A0-2E5B-4B2E-9FC4-D834A5D79147}"/>
              </a:ext>
            </a:extLst>
          </p:cNvPr>
          <p:cNvSpPr/>
          <p:nvPr/>
        </p:nvSpPr>
        <p:spPr>
          <a:xfrm>
            <a:off x="5519634" y="5569602"/>
            <a:ext cx="914400" cy="637266"/>
          </a:xfrm>
          <a:prstGeom prst="rect">
            <a:avLst/>
          </a:prstGeom>
          <a:solidFill>
            <a:srgbClr val="F08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F</a:t>
            </a:r>
            <a:r>
              <a:rPr lang="en-CH" dirty="0"/>
              <a:t>e</a:t>
            </a:r>
            <a:r>
              <a:rPr lang="fr-CH" dirty="0"/>
              <a:t>a</a:t>
            </a:r>
            <a:r>
              <a:rPr lang="en-CH" dirty="0"/>
              <a:t>t</a:t>
            </a:r>
            <a:r>
              <a:rPr lang="fr-CH" dirty="0"/>
              <a:t>u</a:t>
            </a:r>
            <a:r>
              <a:rPr lang="en-CH" dirty="0"/>
              <a:t>r</a:t>
            </a:r>
            <a:r>
              <a:rPr lang="fr-CH" dirty="0"/>
              <a:t>e</a:t>
            </a:r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0D70BC-8A69-4945-B75E-D45534CEF589}"/>
              </a:ext>
            </a:extLst>
          </p:cNvPr>
          <p:cNvSpPr/>
          <p:nvPr/>
        </p:nvSpPr>
        <p:spPr>
          <a:xfrm>
            <a:off x="6732484" y="4743924"/>
            <a:ext cx="355600" cy="355600"/>
          </a:xfrm>
          <a:prstGeom prst="ellipse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4B066F-BADB-4F95-A343-CD9B883DDE15}"/>
              </a:ext>
            </a:extLst>
          </p:cNvPr>
          <p:cNvSpPr/>
          <p:nvPr/>
        </p:nvSpPr>
        <p:spPr>
          <a:xfrm>
            <a:off x="7303984" y="4741339"/>
            <a:ext cx="355600" cy="355600"/>
          </a:xfrm>
          <a:prstGeom prst="ellipse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21FC18A-FC4D-434B-9D27-E8FC8E382428}"/>
              </a:ext>
            </a:extLst>
          </p:cNvPr>
          <p:cNvSpPr/>
          <p:nvPr/>
        </p:nvSpPr>
        <p:spPr>
          <a:xfrm>
            <a:off x="10161484" y="5709449"/>
            <a:ext cx="355600" cy="355600"/>
          </a:xfrm>
          <a:prstGeom prst="ellipse">
            <a:avLst/>
          </a:prstGeom>
          <a:solidFill>
            <a:srgbClr val="F08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24C7FC-CE3E-455E-81D0-78BD0EB6FD00}"/>
              </a:ext>
            </a:extLst>
          </p:cNvPr>
          <p:cNvSpPr/>
          <p:nvPr/>
        </p:nvSpPr>
        <p:spPr>
          <a:xfrm>
            <a:off x="11304484" y="5709449"/>
            <a:ext cx="355600" cy="355600"/>
          </a:xfrm>
          <a:prstGeom prst="ellipse">
            <a:avLst/>
          </a:prstGeom>
          <a:solidFill>
            <a:srgbClr val="F08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AE48412-6474-4A26-A9FD-5E28622721F7}"/>
              </a:ext>
            </a:extLst>
          </p:cNvPr>
          <p:cNvSpPr/>
          <p:nvPr/>
        </p:nvSpPr>
        <p:spPr>
          <a:xfrm>
            <a:off x="7875484" y="4742847"/>
            <a:ext cx="355600" cy="355600"/>
          </a:xfrm>
          <a:prstGeom prst="ellipse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8E393AE-993E-46D5-B478-BD7FD546F99B}"/>
              </a:ext>
            </a:extLst>
          </p:cNvPr>
          <p:cNvCxnSpPr>
            <a:cxnSpLocks/>
            <a:stCxn id="45" idx="6"/>
            <a:endCxn id="48" idx="2"/>
          </p:cNvCxnSpPr>
          <p:nvPr/>
        </p:nvCxnSpPr>
        <p:spPr>
          <a:xfrm>
            <a:off x="7659584" y="4919139"/>
            <a:ext cx="215900" cy="1508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6A3574D-A4E1-41EF-A47B-F09C08DFC9FD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10517084" y="5887249"/>
            <a:ext cx="787400" cy="0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E00864-3125-4485-A2E6-646B4365ECF6}"/>
              </a:ext>
            </a:extLst>
          </p:cNvPr>
          <p:cNvCxnSpPr>
            <a:cxnSpLocks/>
            <a:stCxn id="52" idx="6"/>
            <a:endCxn id="46" idx="2"/>
          </p:cNvCxnSpPr>
          <p:nvPr/>
        </p:nvCxnSpPr>
        <p:spPr>
          <a:xfrm>
            <a:off x="9374084" y="4922916"/>
            <a:ext cx="787400" cy="964333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FE30C6-53A2-4FC5-8C23-59BD4547444B}"/>
              </a:ext>
            </a:extLst>
          </p:cNvPr>
          <p:cNvSpPr txBox="1"/>
          <p:nvPr/>
        </p:nvSpPr>
        <p:spPr>
          <a:xfrm>
            <a:off x="5424383" y="3458098"/>
            <a:ext cx="5257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git checkout </a:t>
            </a:r>
            <a:r>
              <a:rPr lang="fr-CH" dirty="0"/>
              <a:t>f</a:t>
            </a:r>
            <a:r>
              <a:rPr lang="en-CH" dirty="0"/>
              <a:t>e</a:t>
            </a:r>
            <a:r>
              <a:rPr lang="fr-CH" dirty="0"/>
              <a:t>a</a:t>
            </a:r>
            <a:r>
              <a:rPr lang="en-CH" dirty="0"/>
              <a:t>t</a:t>
            </a:r>
            <a:r>
              <a:rPr lang="fr-CH" dirty="0"/>
              <a:t>u</a:t>
            </a:r>
            <a:r>
              <a:rPr lang="en-CH" dirty="0"/>
              <a:t>r</a:t>
            </a:r>
            <a:r>
              <a:rPr lang="fr-CH" dirty="0"/>
              <a:t>e</a:t>
            </a:r>
            <a:endParaRPr lang="en-CH" dirty="0"/>
          </a:p>
          <a:p>
            <a:r>
              <a:rPr lang="en-CH" dirty="0"/>
              <a:t>git </a:t>
            </a:r>
            <a:r>
              <a:rPr lang="fr-CH" dirty="0"/>
              <a:t>r</a:t>
            </a:r>
            <a:r>
              <a:rPr lang="en-CH" dirty="0"/>
              <a:t>e</a:t>
            </a:r>
            <a:r>
              <a:rPr lang="fr-CH" dirty="0"/>
              <a:t>b</a:t>
            </a:r>
            <a:r>
              <a:rPr lang="en-CH" dirty="0"/>
              <a:t>a</a:t>
            </a:r>
            <a:r>
              <a:rPr lang="fr-CH" dirty="0"/>
              <a:t>s</a:t>
            </a:r>
            <a:r>
              <a:rPr lang="en-CH" dirty="0"/>
              <a:t>e </a:t>
            </a:r>
            <a:r>
              <a:rPr lang="fr-CH" dirty="0"/>
              <a:t>m</a:t>
            </a:r>
            <a:r>
              <a:rPr lang="en-CH" dirty="0"/>
              <a:t>a</a:t>
            </a:r>
            <a:r>
              <a:rPr lang="fr-CH" dirty="0"/>
              <a:t>s</a:t>
            </a:r>
            <a:r>
              <a:rPr lang="en-CH" dirty="0"/>
              <a:t>t</a:t>
            </a:r>
            <a:r>
              <a:rPr lang="fr-CH" dirty="0"/>
              <a:t>e</a:t>
            </a:r>
            <a:r>
              <a:rPr lang="en-CH" dirty="0"/>
              <a:t>r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F4BAD9-D45E-4CEB-8CBA-6E7FCC3D9DBE}"/>
              </a:ext>
            </a:extLst>
          </p:cNvPr>
          <p:cNvSpPr/>
          <p:nvPr/>
        </p:nvSpPr>
        <p:spPr>
          <a:xfrm>
            <a:off x="9018484" y="1755376"/>
            <a:ext cx="355600" cy="355600"/>
          </a:xfrm>
          <a:prstGeom prst="ellipse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0411A8-78B7-40CB-BF8B-2B89364D29B5}"/>
              </a:ext>
            </a:extLst>
          </p:cNvPr>
          <p:cNvCxnSpPr>
            <a:cxnSpLocks/>
            <a:stCxn id="105" idx="6"/>
            <a:endCxn id="32" idx="2"/>
          </p:cNvCxnSpPr>
          <p:nvPr/>
        </p:nvCxnSpPr>
        <p:spPr>
          <a:xfrm flipV="1">
            <a:off x="8231084" y="1933176"/>
            <a:ext cx="787400" cy="16956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227B5B3-F914-46D7-9C35-019AB789DE7A}"/>
              </a:ext>
            </a:extLst>
          </p:cNvPr>
          <p:cNvSpPr/>
          <p:nvPr/>
        </p:nvSpPr>
        <p:spPr>
          <a:xfrm>
            <a:off x="9018484" y="4745116"/>
            <a:ext cx="355600" cy="355600"/>
          </a:xfrm>
          <a:prstGeom prst="ellipse">
            <a:avLst/>
          </a:prstGeom>
          <a:solidFill>
            <a:srgbClr val="53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93E9A7-5957-4E11-911A-AFBB2B696140}"/>
              </a:ext>
            </a:extLst>
          </p:cNvPr>
          <p:cNvCxnSpPr>
            <a:cxnSpLocks/>
            <a:stCxn id="48" idx="6"/>
            <a:endCxn id="52" idx="2"/>
          </p:cNvCxnSpPr>
          <p:nvPr/>
        </p:nvCxnSpPr>
        <p:spPr>
          <a:xfrm>
            <a:off x="8231084" y="4920647"/>
            <a:ext cx="787400" cy="2269"/>
          </a:xfrm>
          <a:prstGeom prst="line">
            <a:avLst/>
          </a:prstGeom>
          <a:ln w="25400">
            <a:solidFill>
              <a:srgbClr val="75707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4B9FEFA6-2242-4EB6-BE6E-3A93B64353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523999"/>
            <a:ext cx="4481631" cy="4638675"/>
          </a:xfrm>
        </p:spPr>
        <p:txBody>
          <a:bodyPr/>
          <a:lstStyle/>
          <a:p>
            <a:r>
              <a:rPr lang="en-CH" dirty="0"/>
              <a:t>Why R</a:t>
            </a:r>
            <a:r>
              <a:rPr lang="fr-CH" dirty="0"/>
              <a:t>e</a:t>
            </a:r>
            <a:r>
              <a:rPr lang="en-CH" dirty="0"/>
              <a:t>b</a:t>
            </a:r>
            <a:r>
              <a:rPr lang="fr-CH" dirty="0"/>
              <a:t>a</a:t>
            </a:r>
            <a:r>
              <a:rPr lang="en-CH" dirty="0"/>
              <a:t>s</a:t>
            </a:r>
            <a:r>
              <a:rPr lang="fr-CH" dirty="0"/>
              <a:t>e</a:t>
            </a:r>
            <a:r>
              <a:rPr lang="en-CH" dirty="0"/>
              <a:t>?</a:t>
            </a:r>
          </a:p>
          <a:p>
            <a:pPr lvl="1"/>
            <a:r>
              <a:rPr lang="en-CH" dirty="0"/>
              <a:t>M</a:t>
            </a:r>
            <a:r>
              <a:rPr lang="fr-CH" dirty="0"/>
              <a:t>e</a:t>
            </a:r>
            <a:r>
              <a:rPr lang="en-CH" dirty="0" err="1"/>
              <a:t>rge</a:t>
            </a:r>
            <a:r>
              <a:rPr lang="en-CH" dirty="0"/>
              <a:t> branch</a:t>
            </a:r>
          </a:p>
          <a:p>
            <a:pPr lvl="1"/>
            <a:r>
              <a:rPr lang="fr-CH" dirty="0"/>
              <a:t>K</a:t>
            </a:r>
            <a:r>
              <a:rPr lang="en-CH" dirty="0"/>
              <a:t>e</a:t>
            </a:r>
            <a:r>
              <a:rPr lang="fr-CH" dirty="0"/>
              <a:t>e</a:t>
            </a:r>
            <a:r>
              <a:rPr lang="en-CH" dirty="0"/>
              <a:t>p </a:t>
            </a:r>
            <a:r>
              <a:rPr lang="fr-CH" dirty="0"/>
              <a:t>l</a:t>
            </a:r>
            <a:r>
              <a:rPr lang="en-CH" dirty="0" err="1"/>
              <a:t>i</a:t>
            </a:r>
            <a:r>
              <a:rPr lang="fr-CH" dirty="0"/>
              <a:t>n</a:t>
            </a:r>
            <a:r>
              <a:rPr lang="en-CH" dirty="0"/>
              <a:t>e</a:t>
            </a:r>
            <a:r>
              <a:rPr lang="fr-CH" dirty="0"/>
              <a:t>a</a:t>
            </a:r>
            <a:r>
              <a:rPr lang="en-CH" dirty="0"/>
              <a:t>r </a:t>
            </a:r>
            <a:r>
              <a:rPr lang="fr-CH" dirty="0"/>
              <a:t>b</a:t>
            </a:r>
            <a:r>
              <a:rPr lang="en-CH" dirty="0"/>
              <a:t>r</a:t>
            </a:r>
            <a:r>
              <a:rPr lang="fr-CH" dirty="0"/>
              <a:t>a</a:t>
            </a:r>
            <a:r>
              <a:rPr lang="en-CH" dirty="0"/>
              <a:t>n</a:t>
            </a:r>
            <a:r>
              <a:rPr lang="fr-CH" dirty="0"/>
              <a:t>c</a:t>
            </a:r>
            <a:r>
              <a:rPr lang="en-CH" dirty="0"/>
              <a:t>h </a:t>
            </a:r>
            <a:r>
              <a:rPr lang="fr-CH" dirty="0"/>
              <a:t>h</a:t>
            </a:r>
            <a:r>
              <a:rPr lang="en-CH" dirty="0" err="1"/>
              <a:t>i</a:t>
            </a:r>
            <a:r>
              <a:rPr lang="fr-CH" dirty="0"/>
              <a:t>s</a:t>
            </a:r>
            <a:r>
              <a:rPr lang="en-CH" dirty="0"/>
              <a:t>t</a:t>
            </a:r>
            <a:r>
              <a:rPr lang="fr-CH" dirty="0"/>
              <a:t>o</a:t>
            </a:r>
            <a:r>
              <a:rPr lang="en-CH" dirty="0"/>
              <a:t>r</a:t>
            </a:r>
            <a:r>
              <a:rPr lang="fr-CH" dirty="0"/>
              <a:t>y</a:t>
            </a:r>
            <a:endParaRPr lang="en-CH" dirty="0"/>
          </a:p>
          <a:p>
            <a:endParaRPr lang="en-CH" dirty="0"/>
          </a:p>
          <a:p>
            <a:r>
              <a:rPr lang="en-CH" dirty="0"/>
              <a:t>Rebase from Remote</a:t>
            </a:r>
          </a:p>
          <a:p>
            <a:pPr lvl="1"/>
            <a:r>
              <a:rPr lang="en-CH" dirty="0"/>
              <a:t>git </a:t>
            </a:r>
            <a:r>
              <a:rPr lang="fr-CH" dirty="0"/>
              <a:t>p</a:t>
            </a:r>
            <a:r>
              <a:rPr lang="en-CH" dirty="0"/>
              <a:t>u</a:t>
            </a:r>
            <a:r>
              <a:rPr lang="fr-CH" dirty="0"/>
              <a:t>l</a:t>
            </a:r>
            <a:r>
              <a:rPr lang="en-CH" dirty="0"/>
              <a:t>l --</a:t>
            </a:r>
            <a:r>
              <a:rPr lang="fr-CH" dirty="0"/>
              <a:t>r</a:t>
            </a:r>
            <a:r>
              <a:rPr lang="en-CH" dirty="0"/>
              <a:t>e</a:t>
            </a:r>
            <a:r>
              <a:rPr lang="fr-CH" dirty="0"/>
              <a:t>b</a:t>
            </a:r>
            <a:r>
              <a:rPr lang="en-CH" dirty="0"/>
              <a:t>a</a:t>
            </a:r>
            <a:r>
              <a:rPr lang="fr-CH" dirty="0"/>
              <a:t>s</a:t>
            </a:r>
            <a:r>
              <a:rPr lang="en-CH" dirty="0"/>
              <a:t>e origin [name]</a:t>
            </a:r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1657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12" grpId="0" animBg="1"/>
      <p:bldP spid="15" grpId="0" animBg="1"/>
      <p:bldP spid="57" grpId="0" animBg="1"/>
      <p:bldP spid="59" grpId="0" animBg="1"/>
      <p:bldP spid="71" grpId="0" animBg="1"/>
      <p:bldP spid="105" grpId="0" animBg="1"/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8" grpId="0"/>
      <p:bldP spid="32" grpId="0" animBg="1"/>
      <p:bldP spid="52" grpId="0" animBg="1"/>
      <p:bldP spid="5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D167-5C98-4256-9EA0-8A7E5F42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91800" cy="804648"/>
          </a:xfrm>
        </p:spPr>
        <p:txBody>
          <a:bodyPr/>
          <a:lstStyle/>
          <a:p>
            <a:r>
              <a:rPr lang="fr-CH" dirty="0"/>
              <a:t>S</a:t>
            </a:r>
            <a:r>
              <a:rPr lang="en-CH" dirty="0"/>
              <a:t>t</a:t>
            </a:r>
            <a:r>
              <a:rPr lang="fr-CH" dirty="0"/>
              <a:t>a</a:t>
            </a:r>
            <a:r>
              <a:rPr lang="en-CH" dirty="0"/>
              <a:t>s</a:t>
            </a:r>
            <a:r>
              <a:rPr lang="fr-CH" dirty="0"/>
              <a:t>h</a:t>
            </a:r>
            <a:r>
              <a:rPr lang="en-CH" dirty="0" err="1"/>
              <a:t>i</a:t>
            </a:r>
            <a:r>
              <a:rPr lang="fr-CH" dirty="0"/>
              <a:t>n</a:t>
            </a:r>
            <a:r>
              <a:rPr lang="en-CH" dirty="0"/>
              <a:t>g</a:t>
            </a:r>
            <a:endParaRPr lang="en-US" dirty="0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0C3C2937-0760-44F5-9985-CF98C8AF2A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523999"/>
            <a:ext cx="4964206" cy="4638675"/>
          </a:xfrm>
        </p:spPr>
        <p:txBody>
          <a:bodyPr/>
          <a:lstStyle/>
          <a:p>
            <a:r>
              <a:rPr lang="en-CH" dirty="0"/>
              <a:t>Why Stash?</a:t>
            </a:r>
          </a:p>
          <a:p>
            <a:pPr lvl="1"/>
            <a:r>
              <a:rPr lang="en-CH" dirty="0"/>
              <a:t>Wrong branch</a:t>
            </a:r>
          </a:p>
          <a:p>
            <a:pPr lvl="1"/>
            <a:r>
              <a:rPr lang="fr-CH" dirty="0"/>
              <a:t>Emergency</a:t>
            </a:r>
            <a:endParaRPr lang="en-CH" dirty="0"/>
          </a:p>
          <a:p>
            <a:pPr lvl="1"/>
            <a:r>
              <a:rPr lang="en-CH" dirty="0"/>
              <a:t>Keep for later</a:t>
            </a:r>
          </a:p>
          <a:p>
            <a:pPr lvl="1"/>
            <a:r>
              <a:rPr lang="en-CH" dirty="0"/>
              <a:t>Bug/</a:t>
            </a:r>
            <a:r>
              <a:rPr lang="fr-CH" dirty="0"/>
              <a:t>a</a:t>
            </a:r>
            <a:r>
              <a:rPr lang="en-CH" dirty="0"/>
              <a:t>d</a:t>
            </a:r>
            <a:r>
              <a:rPr lang="fr-CH" dirty="0"/>
              <a:t>a</a:t>
            </a:r>
            <a:r>
              <a:rPr lang="en-CH" dirty="0"/>
              <a:t>p</a:t>
            </a:r>
            <a:r>
              <a:rPr lang="fr-CH" dirty="0"/>
              <a:t>t</a:t>
            </a:r>
            <a:r>
              <a:rPr lang="en-CH" dirty="0"/>
              <a:t>a</a:t>
            </a:r>
            <a:r>
              <a:rPr lang="fr-CH" dirty="0"/>
              <a:t>t</a:t>
            </a:r>
            <a:r>
              <a:rPr lang="en-CH" dirty="0" err="1"/>
              <a:t>i</a:t>
            </a:r>
            <a:r>
              <a:rPr lang="fr-CH" dirty="0"/>
              <a:t>o</a:t>
            </a:r>
            <a:r>
              <a:rPr lang="en-CH" dirty="0"/>
              <a:t>n/</a:t>
            </a:r>
            <a:r>
              <a:rPr lang="fr-CH" dirty="0"/>
              <a:t>e</a:t>
            </a:r>
            <a:r>
              <a:rPr lang="en-CH" dirty="0"/>
              <a:t>v</a:t>
            </a:r>
            <a:r>
              <a:rPr lang="fr-CH" dirty="0"/>
              <a:t>o</a:t>
            </a:r>
            <a:r>
              <a:rPr lang="en-CH" dirty="0"/>
              <a:t>l</a:t>
            </a:r>
            <a:r>
              <a:rPr lang="fr-CH" dirty="0"/>
              <a:t>u</a:t>
            </a:r>
            <a:r>
              <a:rPr lang="en-CH" dirty="0"/>
              <a:t>t</a:t>
            </a:r>
            <a:r>
              <a:rPr lang="fr-CH" dirty="0"/>
              <a:t>i</a:t>
            </a:r>
            <a:r>
              <a:rPr lang="en-CH" dirty="0"/>
              <a:t>o</a:t>
            </a:r>
            <a:r>
              <a:rPr lang="fr-CH" dirty="0"/>
              <a:t>n</a:t>
            </a:r>
            <a:r>
              <a:rPr lang="en-CH" dirty="0"/>
              <a:t> analysis</a:t>
            </a:r>
          </a:p>
        </p:txBody>
      </p:sp>
      <p:graphicFrame>
        <p:nvGraphicFramePr>
          <p:cNvPr id="56" name="Table 4">
            <a:extLst>
              <a:ext uri="{FF2B5EF4-FFF2-40B4-BE49-F238E27FC236}">
                <a16:creationId xmlns:a16="http://schemas.microsoft.com/office/drawing/2014/main" id="{984941C3-4430-408E-8A13-367987C2FC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84274"/>
              </p:ext>
            </p:extLst>
          </p:nvPr>
        </p:nvGraphicFramePr>
        <p:xfrm>
          <a:off x="5943599" y="1169774"/>
          <a:ext cx="6017560" cy="5133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780">
                  <a:extLst>
                    <a:ext uri="{9D8B030D-6E8A-4147-A177-3AD203B41FA5}">
                      <a16:colId xmlns:a16="http://schemas.microsoft.com/office/drawing/2014/main" val="519765494"/>
                    </a:ext>
                  </a:extLst>
                </a:gridCol>
                <a:gridCol w="3008780">
                  <a:extLst>
                    <a:ext uri="{9D8B030D-6E8A-4147-A177-3AD203B41FA5}">
                      <a16:colId xmlns:a16="http://schemas.microsoft.com/office/drawing/2014/main" val="2008223289"/>
                    </a:ext>
                  </a:extLst>
                </a:gridCol>
              </a:tblGrid>
              <a:tr h="499290"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  <a:r>
                        <a:rPr lang="fr-CH" dirty="0"/>
                        <a:t>o</a:t>
                      </a:r>
                      <a:r>
                        <a:rPr lang="en-CH" dirty="0"/>
                        <a:t>m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n</a:t>
                      </a:r>
                      <a:r>
                        <a:rPr lang="en-CH" dirty="0"/>
                        <a:t>d</a:t>
                      </a:r>
                      <a:endParaRPr lang="en-US" dirty="0"/>
                    </a:p>
                  </a:txBody>
                  <a:tcPr marL="92103" marR="92103"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  <a:r>
                        <a:rPr lang="fr-CH" dirty="0"/>
                        <a:t>om</a:t>
                      </a:r>
                      <a:r>
                        <a:rPr lang="en-CH" dirty="0"/>
                        <a:t>m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t</a:t>
                      </a:r>
                      <a:endParaRPr lang="en-US" dirty="0"/>
                    </a:p>
                  </a:txBody>
                  <a:tcPr marL="92103" marR="92103"/>
                </a:tc>
                <a:extLst>
                  <a:ext uri="{0D108BD9-81ED-4DB2-BD59-A6C34878D82A}">
                    <a16:rowId xmlns:a16="http://schemas.microsoft.com/office/drawing/2014/main" val="2344449865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r>
                        <a:rPr lang="en-CH" dirty="0"/>
                        <a:t>git 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t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s</a:t>
                      </a:r>
                      <a:r>
                        <a:rPr lang="fr-CH" dirty="0"/>
                        <a:t>h</a:t>
                      </a:r>
                      <a:endParaRPr lang="en-CH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h 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r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c</a:t>
                      </a:r>
                      <a:r>
                        <a:rPr lang="fr-CH" dirty="0"/>
                        <a:t>k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d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f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l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18528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r>
                        <a:rPr lang="fr-CH" dirty="0"/>
                        <a:t>g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t</a:t>
                      </a:r>
                      <a:r>
                        <a:rPr lang="fr-CH" dirty="0"/>
                        <a:t>a</a:t>
                      </a:r>
                      <a:r>
                        <a:rPr lang="en-CH" dirty="0" err="1"/>
                        <a:t>sh</a:t>
                      </a:r>
                      <a:r>
                        <a:rPr lang="en-CH" dirty="0"/>
                        <a:t> –u 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ash all files.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63448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r>
                        <a:rPr lang="fr-CH" dirty="0"/>
                        <a:t>g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t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s</a:t>
                      </a:r>
                      <a:r>
                        <a:rPr lang="fr-CH" dirty="0"/>
                        <a:t>h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v</a:t>
                      </a:r>
                      <a:r>
                        <a:rPr lang="en-CH" dirty="0"/>
                        <a:t>e “[</a:t>
                      </a:r>
                      <a:r>
                        <a:rPr lang="fr-CH" dirty="0"/>
                        <a:t>n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e]”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</a:t>
                      </a:r>
                      <a:r>
                        <a:rPr lang="fr-CH" dirty="0"/>
                        <a:t>p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c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f</a:t>
                      </a:r>
                      <a:r>
                        <a:rPr lang="en-CH" dirty="0"/>
                        <a:t>y 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t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s</a:t>
                      </a:r>
                      <a:r>
                        <a:rPr lang="fr-CH" dirty="0"/>
                        <a:t>h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n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e.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43313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git stash branch [</a:t>
                      </a:r>
                      <a:r>
                        <a:rPr lang="fr-CH" dirty="0"/>
                        <a:t>n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e]</a:t>
                      </a:r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h 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o a specific new bra</a:t>
                      </a:r>
                      <a:r>
                        <a:rPr lang="fr-CH" dirty="0"/>
                        <a:t>n</a:t>
                      </a:r>
                      <a:r>
                        <a:rPr lang="en-CH" dirty="0"/>
                        <a:t>c</a:t>
                      </a:r>
                      <a:r>
                        <a:rPr lang="fr-CH" dirty="0"/>
                        <a:t>h</a:t>
                      </a:r>
                      <a:r>
                        <a:rPr lang="en-CH" dirty="0"/>
                        <a:t>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821867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git stash list</a:t>
                      </a:r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L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s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l</a:t>
                      </a:r>
                      <a:r>
                        <a:rPr lang="fr-CH" dirty="0"/>
                        <a:t>l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t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s</a:t>
                      </a:r>
                      <a:r>
                        <a:rPr lang="fr-CH" dirty="0"/>
                        <a:t>h</a:t>
                      </a:r>
                      <a:r>
                        <a:rPr lang="en-CH" dirty="0"/>
                        <a:t>es.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91303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git stash 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p</a:t>
                      </a:r>
                      <a:r>
                        <a:rPr lang="fr-CH" dirty="0"/>
                        <a:t>p</a:t>
                      </a:r>
                      <a:r>
                        <a:rPr lang="en-CH" dirty="0"/>
                        <a:t>l</a:t>
                      </a:r>
                      <a:r>
                        <a:rPr lang="fr-CH" dirty="0"/>
                        <a:t>y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</a:t>
                      </a:r>
                      <a:r>
                        <a:rPr lang="fr-CH" dirty="0"/>
                        <a:t>p</a:t>
                      </a:r>
                      <a:r>
                        <a:rPr lang="en-CH" dirty="0"/>
                        <a:t>p</a:t>
                      </a:r>
                      <a:r>
                        <a:rPr lang="fr-CH" dirty="0"/>
                        <a:t>l</a:t>
                      </a:r>
                      <a:r>
                        <a:rPr lang="en-CH" dirty="0"/>
                        <a:t>y 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t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s</a:t>
                      </a:r>
                      <a:r>
                        <a:rPr lang="fr-CH" dirty="0"/>
                        <a:t>h</a:t>
                      </a:r>
                      <a:r>
                        <a:rPr lang="en-CH" dirty="0"/>
                        <a:t>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073690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g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t 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t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s</a:t>
                      </a:r>
                      <a:r>
                        <a:rPr lang="fr-CH" dirty="0"/>
                        <a:t>h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d</a:t>
                      </a:r>
                      <a:r>
                        <a:rPr lang="en-CH" dirty="0" err="1"/>
                        <a:t>rop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D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l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t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t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s</a:t>
                      </a:r>
                      <a:r>
                        <a:rPr lang="fr-CH" dirty="0"/>
                        <a:t>h</a:t>
                      </a:r>
                      <a:r>
                        <a:rPr lang="en-CH" dirty="0"/>
                        <a:t>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270022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g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t 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t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s</a:t>
                      </a:r>
                      <a:r>
                        <a:rPr lang="fr-CH" dirty="0"/>
                        <a:t>h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p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p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</a:t>
                      </a:r>
                      <a:r>
                        <a:rPr lang="fr-CH" dirty="0"/>
                        <a:t>p</a:t>
                      </a:r>
                      <a:r>
                        <a:rPr lang="en-CH" dirty="0"/>
                        <a:t>p</a:t>
                      </a:r>
                      <a:r>
                        <a:rPr lang="fr-CH" dirty="0"/>
                        <a:t>l</a:t>
                      </a:r>
                      <a:r>
                        <a:rPr lang="en-CH" dirty="0"/>
                        <a:t>y 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d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d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l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e </a:t>
                      </a:r>
                      <a:r>
                        <a:rPr lang="fr-CH" dirty="0"/>
                        <a:t>l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t 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t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s</a:t>
                      </a:r>
                      <a:r>
                        <a:rPr lang="fr-CH" dirty="0"/>
                        <a:t>h</a:t>
                      </a:r>
                      <a:r>
                        <a:rPr lang="en-CH" dirty="0"/>
                        <a:t>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52161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git stash show [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t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s</a:t>
                      </a:r>
                      <a:r>
                        <a:rPr lang="fr-CH" dirty="0"/>
                        <a:t>h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d]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</a:t>
                      </a:r>
                      <a:r>
                        <a:rPr lang="fr-CH" dirty="0"/>
                        <a:t>h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w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p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c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f</a:t>
                      </a:r>
                      <a:r>
                        <a:rPr lang="fr-CH" dirty="0"/>
                        <a:t>c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t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s</a:t>
                      </a:r>
                      <a:r>
                        <a:rPr lang="fr-CH" dirty="0"/>
                        <a:t>h</a:t>
                      </a:r>
                      <a:r>
                        <a:rPr lang="en-CH" dirty="0"/>
                        <a:t>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12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56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D167-5C98-4256-9EA0-8A7E5F42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91800" cy="804648"/>
          </a:xfrm>
        </p:spPr>
        <p:txBody>
          <a:bodyPr/>
          <a:lstStyle/>
          <a:p>
            <a:r>
              <a:rPr lang="fr-CH" dirty="0"/>
              <a:t>R</a:t>
            </a:r>
            <a:r>
              <a:rPr lang="en-CH" dirty="0" err="1"/>
              <a:t>eset</a:t>
            </a:r>
            <a:endParaRPr lang="en-US" dirty="0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0C3C2937-0760-44F5-9985-CF98C8AF2A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523999"/>
            <a:ext cx="4964206" cy="4638675"/>
          </a:xfrm>
        </p:spPr>
        <p:txBody>
          <a:bodyPr/>
          <a:lstStyle/>
          <a:p>
            <a:r>
              <a:rPr lang="en-CH" dirty="0"/>
              <a:t>Why </a:t>
            </a:r>
            <a:r>
              <a:rPr lang="fr-CH" dirty="0"/>
              <a:t>R</a:t>
            </a:r>
            <a:r>
              <a:rPr lang="en-CH" dirty="0"/>
              <a:t>e</a:t>
            </a:r>
            <a:r>
              <a:rPr lang="fr-CH" dirty="0"/>
              <a:t>s</a:t>
            </a:r>
            <a:r>
              <a:rPr lang="en-CH" dirty="0"/>
              <a:t>e</a:t>
            </a:r>
            <a:r>
              <a:rPr lang="fr-CH" dirty="0"/>
              <a:t>t</a:t>
            </a:r>
            <a:r>
              <a:rPr lang="en-CH" dirty="0"/>
              <a:t>?</a:t>
            </a:r>
          </a:p>
          <a:p>
            <a:pPr lvl="1"/>
            <a:r>
              <a:rPr lang="en-CH" dirty="0"/>
              <a:t>Remove a commit</a:t>
            </a:r>
          </a:p>
          <a:p>
            <a:pPr lvl="1"/>
            <a:r>
              <a:rPr lang="en-CH" dirty="0"/>
              <a:t>Commit </a:t>
            </a:r>
            <a:r>
              <a:rPr lang="fr-CH" dirty="0"/>
              <a:t>i</a:t>
            </a:r>
            <a:r>
              <a:rPr lang="en-CH" dirty="0"/>
              <a:t>n </a:t>
            </a:r>
            <a:r>
              <a:rPr lang="fr-CH" dirty="0"/>
              <a:t>t</a:t>
            </a:r>
            <a:r>
              <a:rPr lang="en-CH" dirty="0"/>
              <a:t>h</a:t>
            </a:r>
            <a:r>
              <a:rPr lang="fr-CH" dirty="0"/>
              <a:t>e</a:t>
            </a:r>
            <a:r>
              <a:rPr lang="en-CH" dirty="0"/>
              <a:t> </a:t>
            </a:r>
            <a:r>
              <a:rPr lang="fr-CH" dirty="0"/>
              <a:t>w</a:t>
            </a:r>
            <a:r>
              <a:rPr lang="en-CH" dirty="0"/>
              <a:t>r</a:t>
            </a:r>
            <a:r>
              <a:rPr lang="fr-CH" dirty="0"/>
              <a:t>o</a:t>
            </a:r>
            <a:r>
              <a:rPr lang="en-CH" dirty="0"/>
              <a:t>n</a:t>
            </a:r>
            <a:r>
              <a:rPr lang="fr-CH" dirty="0"/>
              <a:t>g</a:t>
            </a:r>
            <a:r>
              <a:rPr lang="en-CH" dirty="0"/>
              <a:t> </a:t>
            </a:r>
            <a:r>
              <a:rPr lang="fr-CH" dirty="0"/>
              <a:t>l</a:t>
            </a:r>
            <a:r>
              <a:rPr lang="en-CH" dirty="0"/>
              <a:t>o</a:t>
            </a:r>
            <a:r>
              <a:rPr lang="fr-CH" dirty="0"/>
              <a:t>c</a:t>
            </a:r>
            <a:r>
              <a:rPr lang="en-CH" dirty="0"/>
              <a:t>a</a:t>
            </a:r>
            <a:r>
              <a:rPr lang="fr-CH" dirty="0"/>
              <a:t>l</a:t>
            </a:r>
            <a:r>
              <a:rPr lang="en-CH" dirty="0"/>
              <a:t> </a:t>
            </a:r>
            <a:r>
              <a:rPr lang="fr-CH" dirty="0"/>
              <a:t>b</a:t>
            </a:r>
            <a:r>
              <a:rPr lang="en-CH" dirty="0"/>
              <a:t>ranch</a:t>
            </a:r>
          </a:p>
        </p:txBody>
      </p:sp>
      <p:graphicFrame>
        <p:nvGraphicFramePr>
          <p:cNvPr id="56" name="Table 4">
            <a:extLst>
              <a:ext uri="{FF2B5EF4-FFF2-40B4-BE49-F238E27FC236}">
                <a16:creationId xmlns:a16="http://schemas.microsoft.com/office/drawing/2014/main" id="{984941C3-4430-408E-8A13-367987C2FC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978637"/>
              </p:ext>
            </p:extLst>
          </p:nvPr>
        </p:nvGraphicFramePr>
        <p:xfrm>
          <a:off x="5943599" y="1169774"/>
          <a:ext cx="6017560" cy="3326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294">
                  <a:extLst>
                    <a:ext uri="{9D8B030D-6E8A-4147-A177-3AD203B41FA5}">
                      <a16:colId xmlns:a16="http://schemas.microsoft.com/office/drawing/2014/main" val="519765494"/>
                    </a:ext>
                  </a:extLst>
                </a:gridCol>
                <a:gridCol w="3788266">
                  <a:extLst>
                    <a:ext uri="{9D8B030D-6E8A-4147-A177-3AD203B41FA5}">
                      <a16:colId xmlns:a16="http://schemas.microsoft.com/office/drawing/2014/main" val="2008223289"/>
                    </a:ext>
                  </a:extLst>
                </a:gridCol>
              </a:tblGrid>
              <a:tr h="499290"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  <a:r>
                        <a:rPr lang="fr-CH" dirty="0"/>
                        <a:t>o</a:t>
                      </a:r>
                      <a:r>
                        <a:rPr lang="en-CH" dirty="0"/>
                        <a:t>m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n</a:t>
                      </a:r>
                      <a:r>
                        <a:rPr lang="en-CH" dirty="0"/>
                        <a:t>d</a:t>
                      </a:r>
                      <a:endParaRPr lang="en-US" dirty="0"/>
                    </a:p>
                  </a:txBody>
                  <a:tcPr marL="92103" marR="92103"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  <a:r>
                        <a:rPr lang="fr-CH" dirty="0"/>
                        <a:t>om</a:t>
                      </a:r>
                      <a:r>
                        <a:rPr lang="en-CH" dirty="0"/>
                        <a:t>m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t</a:t>
                      </a:r>
                      <a:endParaRPr lang="en-US" dirty="0"/>
                    </a:p>
                  </a:txBody>
                  <a:tcPr marL="92103" marR="92103"/>
                </a:tc>
                <a:extLst>
                  <a:ext uri="{0D108BD9-81ED-4DB2-BD59-A6C34878D82A}">
                    <a16:rowId xmlns:a16="http://schemas.microsoft.com/office/drawing/2014/main" val="2344449865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r>
                        <a:rPr lang="fr-CH" dirty="0"/>
                        <a:t>g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et</a:t>
                      </a:r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R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v</a:t>
                      </a:r>
                      <a:r>
                        <a:rPr lang="en-CH" dirty="0"/>
                        <a:t>e the last commit </a:t>
                      </a:r>
                      <a:r>
                        <a:rPr lang="fr-CH" dirty="0"/>
                        <a:t>f</a:t>
                      </a:r>
                      <a:r>
                        <a:rPr lang="en-CH" dirty="0"/>
                        <a:t>r</a:t>
                      </a:r>
                      <a:r>
                        <a:rPr lang="fr-CH" dirty="0"/>
                        <a:t>o</a:t>
                      </a:r>
                      <a:r>
                        <a:rPr lang="en-CH" dirty="0"/>
                        <a:t>m 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h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p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s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y 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d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v</a:t>
                      </a:r>
                      <a:r>
                        <a:rPr lang="en-CH" dirty="0"/>
                        <a:t>e 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t to 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h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 working directory (--mixed).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18528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r>
                        <a:rPr lang="en-CH" dirty="0"/>
                        <a:t>git reset --soft HEAD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Remove the last commit from the l</a:t>
                      </a:r>
                      <a:r>
                        <a:rPr lang="fr-CH" dirty="0"/>
                        <a:t>o</a:t>
                      </a:r>
                      <a:r>
                        <a:rPr lang="en-CH" dirty="0"/>
                        <a:t>c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l </a:t>
                      </a:r>
                      <a:r>
                        <a:rPr lang="fr-CH" dirty="0"/>
                        <a:t>d</a:t>
                      </a:r>
                      <a:r>
                        <a:rPr lang="en-CH" dirty="0" err="1"/>
                        <a:t>irectory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d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v</a:t>
                      </a:r>
                      <a:r>
                        <a:rPr lang="en-CH" dirty="0"/>
                        <a:t>e 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t 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o 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h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 staging area.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63448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g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t 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 --</a:t>
                      </a:r>
                      <a:r>
                        <a:rPr lang="fr-CH" dirty="0"/>
                        <a:t>h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d </a:t>
                      </a:r>
                      <a:r>
                        <a:rPr lang="fr-CH" dirty="0"/>
                        <a:t>H</a:t>
                      </a:r>
                      <a:r>
                        <a:rPr lang="en-CH" dirty="0"/>
                        <a:t>EAD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D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l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t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h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l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t </a:t>
                      </a:r>
                      <a:r>
                        <a:rPr lang="fr-CH" dirty="0"/>
                        <a:t>c</a:t>
                      </a:r>
                      <a:r>
                        <a:rPr lang="en-CH" dirty="0"/>
                        <a:t>o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m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t.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43313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82186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285870A-6BB4-4364-B00C-07F4130FD651}"/>
              </a:ext>
            </a:extLst>
          </p:cNvPr>
          <p:cNvSpPr/>
          <p:nvPr/>
        </p:nvSpPr>
        <p:spPr>
          <a:xfrm>
            <a:off x="838200" y="3231023"/>
            <a:ext cx="1283213" cy="2597223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W</a:t>
            </a:r>
            <a:r>
              <a:rPr lang="fr-CH" dirty="0"/>
              <a:t>o</a:t>
            </a:r>
            <a:r>
              <a:rPr lang="en-CH" dirty="0"/>
              <a:t>r</a:t>
            </a:r>
            <a:r>
              <a:rPr lang="fr-CH" dirty="0"/>
              <a:t>k</a:t>
            </a:r>
            <a:r>
              <a:rPr lang="en-CH" dirty="0" err="1"/>
              <a:t>i</a:t>
            </a:r>
            <a:r>
              <a:rPr lang="fr-CH" dirty="0"/>
              <a:t>n</a:t>
            </a:r>
            <a:r>
              <a:rPr lang="en-CH" dirty="0"/>
              <a:t>g </a:t>
            </a:r>
            <a:r>
              <a:rPr lang="fr-CH" dirty="0"/>
              <a:t>D</a:t>
            </a:r>
            <a:r>
              <a:rPr lang="en-CH" dirty="0" err="1"/>
              <a:t>i</a:t>
            </a:r>
            <a:r>
              <a:rPr lang="fr-CH" dirty="0"/>
              <a:t>r</a:t>
            </a:r>
            <a:r>
              <a:rPr lang="en-CH" dirty="0"/>
              <a:t>e</a:t>
            </a:r>
            <a:r>
              <a:rPr lang="fr-CH" dirty="0"/>
              <a:t>c</a:t>
            </a:r>
            <a:r>
              <a:rPr lang="en-CH" dirty="0"/>
              <a:t>t</a:t>
            </a:r>
            <a:r>
              <a:rPr lang="fr-CH" dirty="0"/>
              <a:t>o</a:t>
            </a:r>
            <a:r>
              <a:rPr lang="en-CH" dirty="0"/>
              <a:t>r</a:t>
            </a:r>
            <a:r>
              <a:rPr lang="fr-CH" dirty="0"/>
              <a:t>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515543-AB0F-42B9-BF4C-C5E314149883}"/>
              </a:ext>
            </a:extLst>
          </p:cNvPr>
          <p:cNvSpPr/>
          <p:nvPr/>
        </p:nvSpPr>
        <p:spPr>
          <a:xfrm>
            <a:off x="2283098" y="3231022"/>
            <a:ext cx="1283213" cy="2597223"/>
          </a:xfrm>
          <a:prstGeom prst="rect">
            <a:avLst/>
          </a:prstGeom>
          <a:solidFill>
            <a:srgbClr val="F08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</a:t>
            </a:r>
            <a:r>
              <a:rPr lang="fr-CH" dirty="0"/>
              <a:t>t</a:t>
            </a:r>
            <a:r>
              <a:rPr lang="en-CH" dirty="0"/>
              <a:t>a</a:t>
            </a:r>
            <a:r>
              <a:rPr lang="fr-CH" dirty="0"/>
              <a:t>g</a:t>
            </a:r>
            <a:r>
              <a:rPr lang="en-CH" dirty="0" err="1"/>
              <a:t>i</a:t>
            </a:r>
            <a:r>
              <a:rPr lang="fr-CH" dirty="0"/>
              <a:t>n</a:t>
            </a:r>
            <a:r>
              <a:rPr lang="en-CH" dirty="0"/>
              <a:t>g </a:t>
            </a:r>
          </a:p>
          <a:p>
            <a:pPr algn="ctr"/>
            <a:r>
              <a:rPr lang="fr-CH" dirty="0"/>
              <a:t>A</a:t>
            </a:r>
            <a:r>
              <a:rPr lang="en-CH" dirty="0"/>
              <a:t>r</a:t>
            </a:r>
            <a:r>
              <a:rPr lang="fr-CH" dirty="0"/>
              <a:t>e</a:t>
            </a:r>
            <a:r>
              <a:rPr lang="en-CH" dirty="0"/>
              <a:t>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276ED5-48F1-4721-8226-DDE96B80E0AD}"/>
              </a:ext>
            </a:extLst>
          </p:cNvPr>
          <p:cNvSpPr/>
          <p:nvPr/>
        </p:nvSpPr>
        <p:spPr>
          <a:xfrm>
            <a:off x="3727997" y="3231023"/>
            <a:ext cx="1283213" cy="2597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</a:t>
            </a:r>
            <a:r>
              <a:rPr lang="fr-CH" dirty="0"/>
              <a:t>e</a:t>
            </a:r>
            <a:r>
              <a:rPr lang="en-CH" dirty="0"/>
              <a:t>p</a:t>
            </a:r>
            <a:r>
              <a:rPr lang="fr-CH" dirty="0"/>
              <a:t>o</a:t>
            </a:r>
            <a:r>
              <a:rPr lang="en-CH" dirty="0"/>
              <a:t>s</a:t>
            </a:r>
            <a:r>
              <a:rPr lang="fr-CH" dirty="0"/>
              <a:t>i</a:t>
            </a:r>
            <a:r>
              <a:rPr lang="en-CH" dirty="0"/>
              <a:t>t</a:t>
            </a:r>
            <a:r>
              <a:rPr lang="fr-CH" dirty="0"/>
              <a:t>o</a:t>
            </a:r>
            <a:r>
              <a:rPr lang="en-CH" dirty="0"/>
              <a:t>r</a:t>
            </a:r>
            <a:r>
              <a:rPr lang="fr-CH" dirty="0"/>
              <a:t>y</a:t>
            </a:r>
            <a:endParaRPr lang="en-CH" dirty="0"/>
          </a:p>
          <a:p>
            <a:pPr algn="ctr"/>
            <a:r>
              <a:rPr lang="en-CH" dirty="0"/>
              <a:t>(.git folder)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D58837-532F-40FE-BF94-1F52A24600D9}"/>
              </a:ext>
            </a:extLst>
          </p:cNvPr>
          <p:cNvSpPr/>
          <p:nvPr/>
        </p:nvSpPr>
        <p:spPr>
          <a:xfrm>
            <a:off x="838200" y="2743200"/>
            <a:ext cx="4173010" cy="451691"/>
          </a:xfrm>
          <a:prstGeom prst="rect">
            <a:avLst/>
          </a:prstGeom>
          <a:solidFill>
            <a:srgbClr val="DC5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L</a:t>
            </a:r>
            <a:r>
              <a:rPr lang="fr-CH" dirty="0"/>
              <a:t>o</a:t>
            </a:r>
            <a:r>
              <a:rPr lang="en-CH" dirty="0"/>
              <a:t>c</a:t>
            </a:r>
            <a:r>
              <a:rPr lang="fr-CH" dirty="0"/>
              <a:t>a</a:t>
            </a:r>
            <a:r>
              <a:rPr lang="en-CH" dirty="0"/>
              <a:t>l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02637A-FDCC-4CCA-937B-426E59BBEAD5}"/>
              </a:ext>
            </a:extLst>
          </p:cNvPr>
          <p:cNvCxnSpPr>
            <a:cxnSpLocks/>
          </p:cNvCxnSpPr>
          <p:nvPr/>
        </p:nvCxnSpPr>
        <p:spPr>
          <a:xfrm flipH="1">
            <a:off x="3566311" y="5961321"/>
            <a:ext cx="1444900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571AD2-1217-4353-B3F5-62BFBD94F8D3}"/>
              </a:ext>
            </a:extLst>
          </p:cNvPr>
          <p:cNvCxnSpPr>
            <a:cxnSpLocks/>
          </p:cNvCxnSpPr>
          <p:nvPr/>
        </p:nvCxnSpPr>
        <p:spPr>
          <a:xfrm flipH="1">
            <a:off x="2121413" y="6205869"/>
            <a:ext cx="2889797" cy="0"/>
          </a:xfrm>
          <a:prstGeom prst="line">
            <a:avLst/>
          </a:prstGeom>
          <a:ln w="25400">
            <a:solidFill>
              <a:srgbClr val="F082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619BC4-B7D0-41CB-9882-0048F3F60AAE}"/>
              </a:ext>
            </a:extLst>
          </p:cNvPr>
          <p:cNvCxnSpPr>
            <a:cxnSpLocks/>
          </p:cNvCxnSpPr>
          <p:nvPr/>
        </p:nvCxnSpPr>
        <p:spPr>
          <a:xfrm flipH="1">
            <a:off x="588335" y="6450417"/>
            <a:ext cx="4422875" cy="0"/>
          </a:xfrm>
          <a:prstGeom prst="line">
            <a:avLst/>
          </a:prstGeom>
          <a:ln w="25400">
            <a:solidFill>
              <a:srgbClr val="FAA6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C22526E-AF8E-4156-8659-CB96D0ECF6D4}"/>
              </a:ext>
            </a:extLst>
          </p:cNvPr>
          <p:cNvSpPr txBox="1"/>
          <p:nvPr/>
        </p:nvSpPr>
        <p:spPr>
          <a:xfrm>
            <a:off x="3603180" y="5905650"/>
            <a:ext cx="108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--</a:t>
            </a:r>
            <a:r>
              <a:rPr lang="fr-CH" sz="1400" dirty="0"/>
              <a:t>s</a:t>
            </a:r>
            <a:r>
              <a:rPr lang="en-CH" sz="1400" dirty="0"/>
              <a:t>o</a:t>
            </a:r>
            <a:r>
              <a:rPr lang="fr-CH" sz="1400" dirty="0"/>
              <a:t>f</a:t>
            </a:r>
            <a:r>
              <a:rPr lang="en-CH" sz="1400" dirty="0"/>
              <a:t>t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6419A3-B066-48B2-A13D-2BE53BDD5FA4}"/>
              </a:ext>
            </a:extLst>
          </p:cNvPr>
          <p:cNvSpPr txBox="1"/>
          <p:nvPr/>
        </p:nvSpPr>
        <p:spPr>
          <a:xfrm>
            <a:off x="2208474" y="6145567"/>
            <a:ext cx="108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--</a:t>
            </a:r>
            <a:r>
              <a:rPr lang="fr-CH" sz="1400" dirty="0"/>
              <a:t>m</a:t>
            </a:r>
            <a:r>
              <a:rPr lang="en-CH" sz="1400" dirty="0" err="1"/>
              <a:t>i</a:t>
            </a:r>
            <a:r>
              <a:rPr lang="fr-CH" sz="1400" dirty="0"/>
              <a:t>x</a:t>
            </a:r>
            <a:r>
              <a:rPr lang="en-CH" sz="1400" dirty="0"/>
              <a:t>e</a:t>
            </a:r>
            <a:r>
              <a:rPr lang="fr-CH" sz="1400" dirty="0"/>
              <a:t>d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4FB355-8527-47BC-829E-8FFDAF187950}"/>
              </a:ext>
            </a:extLst>
          </p:cNvPr>
          <p:cNvSpPr txBox="1"/>
          <p:nvPr/>
        </p:nvSpPr>
        <p:spPr>
          <a:xfrm>
            <a:off x="632639" y="6405096"/>
            <a:ext cx="108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/>
              <a:t>--hard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152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uiExpand="1" build="p"/>
      <p:bldP spid="6" grpId="0" animBg="1"/>
      <p:bldP spid="7" grpId="0" animBg="1"/>
      <p:bldP spid="8" grpId="0" animBg="1"/>
      <p:bldP spid="9" grpId="0" animBg="1"/>
      <p:bldP spid="18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D167-5C98-4256-9EA0-8A7E5F42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91800" cy="804648"/>
          </a:xfrm>
        </p:spPr>
        <p:txBody>
          <a:bodyPr/>
          <a:lstStyle/>
          <a:p>
            <a:r>
              <a:rPr lang="fr-CH" dirty="0"/>
              <a:t>T</a:t>
            </a:r>
            <a:r>
              <a:rPr lang="en-CH" dirty="0"/>
              <a:t>a</a:t>
            </a:r>
            <a:r>
              <a:rPr lang="fr-CH" dirty="0"/>
              <a:t>g</a:t>
            </a:r>
            <a:r>
              <a:rPr lang="en-CH" dirty="0"/>
              <a:t>g</a:t>
            </a:r>
            <a:r>
              <a:rPr lang="fr-CH" dirty="0"/>
              <a:t>i</a:t>
            </a:r>
            <a:r>
              <a:rPr lang="en-CH" dirty="0"/>
              <a:t>n</a:t>
            </a:r>
            <a:r>
              <a:rPr lang="fr-CH" dirty="0"/>
              <a:t>g</a:t>
            </a:r>
            <a:endParaRPr lang="en-US" dirty="0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0C3C2937-0760-44F5-9985-CF98C8AF2A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523999"/>
            <a:ext cx="4964206" cy="4638675"/>
          </a:xfrm>
        </p:spPr>
        <p:txBody>
          <a:bodyPr/>
          <a:lstStyle/>
          <a:p>
            <a:r>
              <a:rPr lang="en-CH" dirty="0"/>
              <a:t>Why </a:t>
            </a:r>
            <a:r>
              <a:rPr lang="fr-CH" dirty="0"/>
              <a:t>T</a:t>
            </a:r>
            <a:r>
              <a:rPr lang="en-CH" dirty="0"/>
              <a:t>a</a:t>
            </a:r>
            <a:r>
              <a:rPr lang="fr-CH" dirty="0"/>
              <a:t>g</a:t>
            </a:r>
            <a:r>
              <a:rPr lang="en-CH" dirty="0"/>
              <a:t>g</a:t>
            </a:r>
            <a:r>
              <a:rPr lang="fr-CH" dirty="0"/>
              <a:t>i</a:t>
            </a:r>
            <a:r>
              <a:rPr lang="en-CH" dirty="0"/>
              <a:t>n</a:t>
            </a:r>
            <a:r>
              <a:rPr lang="fr-CH" dirty="0"/>
              <a:t>g</a:t>
            </a:r>
            <a:r>
              <a:rPr lang="en-CH" dirty="0"/>
              <a:t>?</a:t>
            </a:r>
          </a:p>
          <a:p>
            <a:pPr lvl="1"/>
            <a:r>
              <a:rPr lang="en-CH" dirty="0"/>
              <a:t>Each </a:t>
            </a:r>
            <a:r>
              <a:rPr lang="fr-CH" dirty="0"/>
              <a:t>R</a:t>
            </a:r>
            <a:r>
              <a:rPr lang="en-CH" dirty="0"/>
              <a:t>e</a:t>
            </a:r>
            <a:r>
              <a:rPr lang="fr-CH" dirty="0"/>
              <a:t>l</a:t>
            </a:r>
            <a:r>
              <a:rPr lang="en-CH" dirty="0"/>
              <a:t>e</a:t>
            </a:r>
            <a:r>
              <a:rPr lang="fr-CH" dirty="0"/>
              <a:t>a</a:t>
            </a:r>
            <a:r>
              <a:rPr lang="en-CH" dirty="0"/>
              <a:t>s</a:t>
            </a:r>
            <a:r>
              <a:rPr lang="fr-CH" dirty="0"/>
              <a:t>e</a:t>
            </a:r>
            <a:r>
              <a:rPr lang="en-CH" dirty="0"/>
              <a:t> </a:t>
            </a:r>
            <a:r>
              <a:rPr lang="fr-CH" dirty="0"/>
              <a:t>v</a:t>
            </a:r>
            <a:r>
              <a:rPr lang="en-CH" dirty="0"/>
              <a:t>e</a:t>
            </a:r>
            <a:r>
              <a:rPr lang="fr-CH" dirty="0"/>
              <a:t>r</a:t>
            </a:r>
            <a:r>
              <a:rPr lang="en-CH" dirty="0"/>
              <a:t>s</a:t>
            </a:r>
            <a:r>
              <a:rPr lang="fr-CH" dirty="0"/>
              <a:t>i</a:t>
            </a:r>
            <a:r>
              <a:rPr lang="en-CH" dirty="0"/>
              <a:t>o</a:t>
            </a:r>
            <a:r>
              <a:rPr lang="fr-CH" dirty="0"/>
              <a:t>n</a:t>
            </a:r>
            <a:endParaRPr lang="en-CH" dirty="0"/>
          </a:p>
          <a:p>
            <a:pPr lvl="1"/>
            <a:r>
              <a:rPr lang="en-CH" dirty="0"/>
              <a:t>K</a:t>
            </a:r>
            <a:r>
              <a:rPr lang="fr-CH" dirty="0"/>
              <a:t>e</a:t>
            </a:r>
            <a:r>
              <a:rPr lang="en-CH" dirty="0"/>
              <a:t>e</a:t>
            </a:r>
            <a:r>
              <a:rPr lang="fr-CH" dirty="0"/>
              <a:t>p</a:t>
            </a:r>
            <a:r>
              <a:rPr lang="en-CH" dirty="0"/>
              <a:t> </a:t>
            </a:r>
            <a:r>
              <a:rPr lang="fr-CH" dirty="0"/>
              <a:t>t</a:t>
            </a:r>
            <a:r>
              <a:rPr lang="en-CH" dirty="0"/>
              <a:t>r</a:t>
            </a:r>
            <a:r>
              <a:rPr lang="fr-CH" dirty="0"/>
              <a:t>a</a:t>
            </a:r>
            <a:r>
              <a:rPr lang="en-CH" dirty="0"/>
              <a:t>c</a:t>
            </a:r>
            <a:r>
              <a:rPr lang="fr-CH" dirty="0"/>
              <a:t>k</a:t>
            </a:r>
            <a:r>
              <a:rPr lang="en-CH" dirty="0"/>
              <a:t> </a:t>
            </a:r>
            <a:r>
              <a:rPr lang="fr-CH" dirty="0"/>
              <a:t>o</a:t>
            </a:r>
            <a:r>
              <a:rPr lang="en-CH" dirty="0"/>
              <a:t>f </a:t>
            </a:r>
            <a:r>
              <a:rPr lang="fr-CH" dirty="0"/>
              <a:t>s</a:t>
            </a:r>
            <a:r>
              <a:rPr lang="en-CH" dirty="0"/>
              <a:t>p</a:t>
            </a:r>
            <a:r>
              <a:rPr lang="fr-CH" dirty="0"/>
              <a:t>e</a:t>
            </a:r>
            <a:r>
              <a:rPr lang="en-CH" dirty="0"/>
              <a:t>c</a:t>
            </a:r>
            <a:r>
              <a:rPr lang="fr-CH" dirty="0"/>
              <a:t>i</a:t>
            </a:r>
            <a:r>
              <a:rPr lang="en-CH" dirty="0"/>
              <a:t>f</a:t>
            </a:r>
            <a:r>
              <a:rPr lang="fr-CH" dirty="0"/>
              <a:t>i</a:t>
            </a:r>
            <a:r>
              <a:rPr lang="en-CH" dirty="0"/>
              <a:t>c change</a:t>
            </a:r>
          </a:p>
          <a:p>
            <a:pPr lvl="1"/>
            <a:r>
              <a:rPr lang="en-CH" dirty="0"/>
              <a:t>Helps to find specific version</a:t>
            </a:r>
          </a:p>
        </p:txBody>
      </p:sp>
      <p:graphicFrame>
        <p:nvGraphicFramePr>
          <p:cNvPr id="56" name="Table 4">
            <a:extLst>
              <a:ext uri="{FF2B5EF4-FFF2-40B4-BE49-F238E27FC236}">
                <a16:creationId xmlns:a16="http://schemas.microsoft.com/office/drawing/2014/main" id="{984941C3-4430-408E-8A13-367987C2FC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235655"/>
              </p:ext>
            </p:extLst>
          </p:nvPr>
        </p:nvGraphicFramePr>
        <p:xfrm>
          <a:off x="5943599" y="1169774"/>
          <a:ext cx="6017560" cy="249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780">
                  <a:extLst>
                    <a:ext uri="{9D8B030D-6E8A-4147-A177-3AD203B41FA5}">
                      <a16:colId xmlns:a16="http://schemas.microsoft.com/office/drawing/2014/main" val="519765494"/>
                    </a:ext>
                  </a:extLst>
                </a:gridCol>
                <a:gridCol w="3008780">
                  <a:extLst>
                    <a:ext uri="{9D8B030D-6E8A-4147-A177-3AD203B41FA5}">
                      <a16:colId xmlns:a16="http://schemas.microsoft.com/office/drawing/2014/main" val="2008223289"/>
                    </a:ext>
                  </a:extLst>
                </a:gridCol>
              </a:tblGrid>
              <a:tr h="499290"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  <a:r>
                        <a:rPr lang="fr-CH" dirty="0"/>
                        <a:t>o</a:t>
                      </a:r>
                      <a:r>
                        <a:rPr lang="en-CH" dirty="0"/>
                        <a:t>m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n</a:t>
                      </a:r>
                      <a:r>
                        <a:rPr lang="en-CH" dirty="0"/>
                        <a:t>d</a:t>
                      </a:r>
                      <a:endParaRPr lang="en-US" dirty="0"/>
                    </a:p>
                  </a:txBody>
                  <a:tcPr marL="92103" marR="92103"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  <a:r>
                        <a:rPr lang="fr-CH" dirty="0"/>
                        <a:t>om</a:t>
                      </a:r>
                      <a:r>
                        <a:rPr lang="en-CH" dirty="0"/>
                        <a:t>m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n</a:t>
                      </a:r>
                      <a:r>
                        <a:rPr lang="fr-CH" dirty="0"/>
                        <a:t>t</a:t>
                      </a:r>
                      <a:endParaRPr lang="en-US" dirty="0"/>
                    </a:p>
                  </a:txBody>
                  <a:tcPr marL="92103" marR="92103"/>
                </a:tc>
                <a:extLst>
                  <a:ext uri="{0D108BD9-81ED-4DB2-BD59-A6C34878D82A}">
                    <a16:rowId xmlns:a16="http://schemas.microsoft.com/office/drawing/2014/main" val="2344449865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r>
                        <a:rPr lang="en-CH" dirty="0"/>
                        <a:t>git tag [</a:t>
                      </a:r>
                      <a:r>
                        <a:rPr lang="fr-CH" dirty="0"/>
                        <a:t>n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m</a:t>
                      </a:r>
                      <a:r>
                        <a:rPr lang="en-CH" dirty="0"/>
                        <a:t>e]</a:t>
                      </a:r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  <a:r>
                        <a:rPr lang="fr-CH" dirty="0"/>
                        <a:t>r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t</a:t>
                      </a:r>
                      <a:r>
                        <a:rPr lang="fr-CH" dirty="0"/>
                        <a:t>e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g</a:t>
                      </a:r>
                      <a:r>
                        <a:rPr lang="en-CH" dirty="0"/>
                        <a:t>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18528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r>
                        <a:rPr lang="en-CH" dirty="0"/>
                        <a:t>g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t 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g</a:t>
                      </a:r>
                      <a:r>
                        <a:rPr lang="en-CH" dirty="0"/>
                        <a:t> -</a:t>
                      </a:r>
                      <a:r>
                        <a:rPr lang="fr-CH" dirty="0"/>
                        <a:t>a</a:t>
                      </a:r>
                      <a:r>
                        <a:rPr lang="en-CH" dirty="0"/>
                        <a:t> [name]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C</a:t>
                      </a:r>
                      <a:r>
                        <a:rPr lang="fr-CH" dirty="0"/>
                        <a:t>r</a:t>
                      </a:r>
                      <a:r>
                        <a:rPr lang="en-CH" dirty="0" err="1"/>
                        <a:t>eate</a:t>
                      </a:r>
                      <a:r>
                        <a:rPr lang="en-CH" dirty="0"/>
                        <a:t> an </a:t>
                      </a:r>
                      <a:r>
                        <a:rPr lang="en-CH" dirty="0" err="1"/>
                        <a:t>an</a:t>
                      </a:r>
                      <a:r>
                        <a:rPr lang="fr-CH" dirty="0"/>
                        <a:t>n</a:t>
                      </a:r>
                      <a:r>
                        <a:rPr lang="en-CH" dirty="0" err="1"/>
                        <a:t>ota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e</a:t>
                      </a:r>
                      <a:r>
                        <a:rPr lang="fr-CH" dirty="0"/>
                        <a:t>d</a:t>
                      </a:r>
                      <a:r>
                        <a:rPr lang="en-CH" dirty="0"/>
                        <a:t> 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g</a:t>
                      </a:r>
                      <a:r>
                        <a:rPr lang="en-CH" dirty="0"/>
                        <a:t>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63448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g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t 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g</a:t>
                      </a:r>
                      <a:r>
                        <a:rPr lang="en-CH" dirty="0"/>
                        <a:t> --</a:t>
                      </a:r>
                      <a:r>
                        <a:rPr lang="fr-CH" dirty="0"/>
                        <a:t>l</a:t>
                      </a:r>
                      <a:r>
                        <a:rPr lang="en-CH" dirty="0" err="1"/>
                        <a:t>i</a:t>
                      </a:r>
                      <a:r>
                        <a:rPr lang="fr-CH" dirty="0"/>
                        <a:t>s</a:t>
                      </a:r>
                      <a:r>
                        <a:rPr lang="en-CH" dirty="0"/>
                        <a:t>t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List all tags.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43313"/>
                  </a:ext>
                </a:extLst>
              </a:tr>
              <a:tr h="499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g</a:t>
                      </a:r>
                      <a:r>
                        <a:rPr lang="fr-CH" dirty="0"/>
                        <a:t>i</a:t>
                      </a:r>
                      <a:r>
                        <a:rPr lang="en-CH" dirty="0"/>
                        <a:t>t </a:t>
                      </a:r>
                      <a:r>
                        <a:rPr lang="fr-CH" dirty="0"/>
                        <a:t>t</a:t>
                      </a:r>
                      <a:r>
                        <a:rPr lang="en-CH" dirty="0"/>
                        <a:t>a</a:t>
                      </a:r>
                      <a:r>
                        <a:rPr lang="fr-CH" dirty="0"/>
                        <a:t>g</a:t>
                      </a:r>
                      <a:r>
                        <a:rPr lang="en-CH" dirty="0"/>
                        <a:t> --delete [name]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D</a:t>
                      </a:r>
                      <a:r>
                        <a:rPr lang="fr-CH" dirty="0"/>
                        <a:t>e</a:t>
                      </a:r>
                      <a:r>
                        <a:rPr lang="en-CH" dirty="0" err="1"/>
                        <a:t>lete</a:t>
                      </a:r>
                      <a:r>
                        <a:rPr lang="en-CH" dirty="0"/>
                        <a:t> a ta</a:t>
                      </a:r>
                      <a:r>
                        <a:rPr lang="fr-CH" dirty="0"/>
                        <a:t>g</a:t>
                      </a:r>
                      <a:r>
                        <a:rPr lang="en-CH" dirty="0"/>
                        <a:t>.</a:t>
                      </a:r>
                      <a:endParaRPr lang="en-US" dirty="0"/>
                    </a:p>
                  </a:txBody>
                  <a:tcPr marL="92103" marR="9210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821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</p:bldLst>
  </p:timing>
</p:sld>
</file>

<file path=ppt/theme/theme1.xml><?xml version="1.0" encoding="utf-8"?>
<a:theme xmlns:a="http://schemas.openxmlformats.org/drawingml/2006/main" name="Gallery">
  <a:themeElements>
    <a:clrScheme name="Custom 4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ED6825"/>
      </a:accent1>
      <a:accent2>
        <a:srgbClr val="F08222"/>
      </a:accent2>
      <a:accent3>
        <a:srgbClr val="000000"/>
      </a:accent3>
      <a:accent4>
        <a:srgbClr val="757070"/>
      </a:accent4>
      <a:accent5>
        <a:srgbClr val="FAA61A"/>
      </a:accent5>
      <a:accent6>
        <a:srgbClr val="219B9C"/>
      </a:accent6>
      <a:hlink>
        <a:srgbClr val="2F3367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1234" id="{88458EE4-28D9-4762-8753-E91171A9E7F8}" vid="{1D4D5CC2-73F5-4F5A-BC81-E0D62051B9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02013FE7B805439C09EDAE21ED1F8F" ma:contentTypeVersion="6" ma:contentTypeDescription="Create a new document." ma:contentTypeScope="" ma:versionID="66f0ff6952b8df385542034d4925ea2e">
  <xsd:schema xmlns:xsd="http://www.w3.org/2001/XMLSchema" xmlns:xs="http://www.w3.org/2001/XMLSchema" xmlns:p="http://schemas.microsoft.com/office/2006/metadata/properties" xmlns:ns2="223c11b1-ab08-4f1c-9cd9-aa9b86da4865" targetNamespace="http://schemas.microsoft.com/office/2006/metadata/properties" ma:root="true" ma:fieldsID="24daa6c97c72c553f6b760e1a92fff86" ns2:_="">
    <xsd:import namespace="223c11b1-ab08-4f1c-9cd9-aa9b86da4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3c11b1-ab08-4f1c-9cd9-aa9b86da48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652BD3-46B8-4D29-8650-0963A6AB6F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3c11b1-ab08-4f1c-9cd9-aa9b86da4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E74581-A817-48EA-ADCB-D8736DFBBE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B1015F-87DA-4B94-9086-44BBE7B6EC3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19410</TotalTime>
  <Words>1612</Words>
  <Application>Microsoft Office PowerPoint</Application>
  <PresentationFormat>Widescreen</PresentationFormat>
  <Paragraphs>191</Paragraphs>
  <Slides>17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Courier New</vt:lpstr>
      <vt:lpstr>Helvetica Light</vt:lpstr>
      <vt:lpstr>Wingdings</vt:lpstr>
      <vt:lpstr>Gallery</vt:lpstr>
      <vt:lpstr>PowerPoint Presentation</vt:lpstr>
      <vt:lpstr>PowerPoint Presentation</vt:lpstr>
      <vt:lpstr>Advanced Commands</vt:lpstr>
      <vt:lpstr>List</vt:lpstr>
      <vt:lpstr>Fetch</vt:lpstr>
      <vt:lpstr>Rebase</vt:lpstr>
      <vt:lpstr>Stashing</vt:lpstr>
      <vt:lpstr>Reset</vt:lpstr>
      <vt:lpstr>Tagging</vt:lpstr>
      <vt:lpstr>Cherry PiCK</vt:lpstr>
      <vt:lpstr>Pull Request</vt:lpstr>
      <vt:lpstr>Why</vt:lpstr>
      <vt:lpstr>Best Practices</vt:lpstr>
      <vt:lpstr>Tools</vt:lpstr>
      <vt:lpstr>Advanced Merging</vt:lpstr>
      <vt:lpstr>Simulation</vt:lpstr>
      <vt:lpstr>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LACROIX Cyril</dc:creator>
  <cp:lastModifiedBy>LACROIX Cyril</cp:lastModifiedBy>
  <cp:revision>1</cp:revision>
  <dcterms:created xsi:type="dcterms:W3CDTF">2019-10-21T10:31:57Z</dcterms:created>
  <dcterms:modified xsi:type="dcterms:W3CDTF">2019-11-04T16:08:27Z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0x010100E302013FE7B805439C09EDAE21ED1F8F</vt:lpwstr>
  </property>
</Properties>
</file>