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0" r:id="rId4"/>
    <p:sldId id="259" r:id="rId5"/>
    <p:sldId id="281" r:id="rId6"/>
    <p:sldId id="262" r:id="rId7"/>
    <p:sldId id="282" r:id="rId8"/>
    <p:sldId id="265" r:id="rId9"/>
    <p:sldId id="266" r:id="rId10"/>
    <p:sldId id="267" r:id="rId11"/>
    <p:sldId id="268" r:id="rId12"/>
    <p:sldId id="270" r:id="rId13"/>
    <p:sldId id="283" r:id="rId14"/>
    <p:sldId id="287" r:id="rId15"/>
    <p:sldId id="288" r:id="rId16"/>
    <p:sldId id="289" r:id="rId17"/>
    <p:sldId id="284" r:id="rId18"/>
    <p:sldId id="261" r:id="rId19"/>
    <p:sldId id="285" r:id="rId20"/>
    <p:sldId id="269" r:id="rId21"/>
    <p:sldId id="264" r:id="rId22"/>
    <p:sldId id="286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utiles pour l’odométrie  diapo.13</a:t>
            </a:r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endCxn id="8" idx="5"/>
          </p:cNvCxnSpPr>
          <p:nvPr/>
        </p:nvCxnSpPr>
        <p:spPr>
          <a:xfrm flipH="1" flipV="1">
            <a:off x="8966593" y="2928041"/>
            <a:ext cx="1606883" cy="191097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4" y="1855279"/>
            <a:ext cx="4695435" cy="4058751"/>
          </a:xfrm>
        </p:spPr>
        <p:txBody>
          <a:bodyPr>
            <a:normAutofit/>
          </a:bodyPr>
          <a:lstStyle/>
          <a:p>
            <a:r>
              <a:rPr lang="fr-FR" dirty="0" smtClean="0"/>
              <a:t>Accumulation des imprécisions:</a:t>
            </a:r>
          </a:p>
          <a:p>
            <a:pPr lvl="1">
              <a:buFontTx/>
              <a:buChar char="-"/>
            </a:pPr>
            <a:r>
              <a:rPr lang="fr-FR" dirty="0" smtClean="0"/>
              <a:t>frottement mécanique </a:t>
            </a:r>
          </a:p>
          <a:p>
            <a:pPr lvl="1">
              <a:buFontTx/>
              <a:buChar char="-"/>
            </a:pPr>
            <a:r>
              <a:rPr lang="fr-FR" dirty="0" smtClean="0"/>
              <a:t> imprécision du capteur infrarouge </a:t>
            </a:r>
          </a:p>
          <a:p>
            <a:pPr marL="450000" lvl="1" indent="0">
              <a:buNone/>
            </a:pPr>
            <a:endParaRPr lang="fr-FR" dirty="0" smtClean="0"/>
          </a:p>
          <a:p>
            <a:pPr marL="450000" lvl="1" indent="0"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490840" y="1855279"/>
            <a:ext cx="495963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Faussement de l’odométrie si:</a:t>
            </a:r>
          </a:p>
          <a:p>
            <a:pPr lvl="1">
              <a:buFontTx/>
              <a:buChar char="-"/>
            </a:pPr>
            <a:r>
              <a:rPr lang="fr-FR" dirty="0" smtClean="0"/>
              <a:t>déplacement du robot à la main	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smtClean="0"/>
              <a:t> collision avec un obstacle retenant le robot</a:t>
            </a:r>
          </a:p>
          <a:p>
            <a:pPr marL="450000" lvl="1" indent="0">
              <a:buFont typeface="Wingdings 2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5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</a:t>
            </a:r>
            <a:r>
              <a:rPr lang="fr-FR" dirty="0" smtClean="0"/>
              <a:t>projet</a:t>
            </a:r>
          </a:p>
          <a:p>
            <a:endParaRPr lang="fr-FR" dirty="0"/>
          </a:p>
          <a:p>
            <a:r>
              <a:rPr lang="fr-FR" dirty="0" smtClean="0"/>
              <a:t>Remerciements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4971245" y="1777284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7106991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755825" y="419636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28810" y="419636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247623" y="2728174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 après 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2"/>
          </p:cNvCxnSpPr>
          <p:nvPr/>
        </p:nvCxnSpPr>
        <p:spPr>
          <a:xfrm>
            <a:off x="6202439" y="2700680"/>
            <a:ext cx="904552" cy="82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1"/>
            <a:endCxn id="9" idx="6"/>
          </p:cNvCxnSpPr>
          <p:nvPr/>
        </p:nvCxnSpPr>
        <p:spPr>
          <a:xfrm flipH="1" flipV="1">
            <a:off x="6413679" y="2318197"/>
            <a:ext cx="904552" cy="82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987019" y="3910221"/>
            <a:ext cx="331212" cy="44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1" idx="6"/>
          </p:cNvCxnSpPr>
          <p:nvPr/>
        </p:nvCxnSpPr>
        <p:spPr>
          <a:xfrm flipV="1">
            <a:off x="7198259" y="4132508"/>
            <a:ext cx="420594" cy="604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375667" y="3846364"/>
            <a:ext cx="331212" cy="44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4472</TotalTime>
  <Words>315</Words>
  <Application>Microsoft Office PowerPoint</Application>
  <PresentationFormat>Grand écran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Andalus</vt:lpstr>
      <vt:lpstr>Arial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Présentation PowerPoint</vt:lpstr>
      <vt:lpstr>Le robot</vt:lpstr>
      <vt:lpstr>Le robot – Le microcontrôleur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Web</vt:lpstr>
      <vt:lpstr>Présentation PowerPoint</vt:lpstr>
      <vt:lpstr>Client Web</vt:lpstr>
      <vt:lpstr>Démonstration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58</cp:revision>
  <dcterms:created xsi:type="dcterms:W3CDTF">2014-10-15T08:46:12Z</dcterms:created>
  <dcterms:modified xsi:type="dcterms:W3CDTF">2014-10-20T15:32:21Z</dcterms:modified>
</cp:coreProperties>
</file>