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70" r:id="rId9"/>
    <p:sldId id="262" r:id="rId10"/>
    <p:sldId id="260" r:id="rId11"/>
    <p:sldId id="261" r:id="rId12"/>
    <p:sldId id="269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Position</a:t>
            </a:r>
          </a:p>
          <a:p>
            <a:r>
              <a:rPr lang="fr-FR" dirty="0" smtClean="0"/>
              <a:t>Orientation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Client Web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Communication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</a:t>
            </a:r>
            <a:r>
              <a:rPr lang="fr-FR" dirty="0" smtClean="0">
                <a:sym typeface="Wingdings" panose="05000000000000000000" pitchFamily="2" charset="2"/>
              </a:rPr>
              <a:t>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la main gauche</a:t>
            </a:r>
          </a:p>
          <a:p>
            <a:r>
              <a:rPr lang="fr-FR" dirty="0" smtClean="0"/>
              <a:t>Machine à état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293</TotalTime>
  <Words>104</Words>
  <Application>Microsoft Office PowerPoint</Application>
  <PresentationFormat>Grand écran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Andalus</vt:lpstr>
      <vt:lpstr>Arial</vt:lpstr>
      <vt:lpstr>Calisto MT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Membres du groupe</vt:lpstr>
      <vt:lpstr>Le robot</vt:lpstr>
      <vt:lpstr>Le robot – Le microcontrôleur</vt:lpstr>
      <vt:lpstr>Le robot – Les moteurs</vt:lpstr>
      <vt:lpstr>Le robot – Le capteur</vt:lpstr>
      <vt:lpstr>Le robot – Le capteur</vt:lpstr>
      <vt:lpstr>Algorithme</vt:lpstr>
      <vt:lpstr>Odométrie</vt:lpstr>
      <vt:lpstr>Serveur Web</vt:lpstr>
      <vt:lpstr>Client Web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Imerir</cp:lastModifiedBy>
  <cp:revision>23</cp:revision>
  <dcterms:created xsi:type="dcterms:W3CDTF">2014-10-15T08:46:12Z</dcterms:created>
  <dcterms:modified xsi:type="dcterms:W3CDTF">2014-10-17T12:21:38Z</dcterms:modified>
</cp:coreProperties>
</file>