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91" r:id="rId17"/>
    <p:sldId id="284" r:id="rId18"/>
    <p:sldId id="292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  <dgm:t>
        <a:bodyPr/>
        <a:lstStyle/>
        <a:p>
          <a:endParaRPr lang="fr-FR"/>
        </a:p>
      </dgm:t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  <dgm:t>
        <a:bodyPr/>
        <a:lstStyle/>
        <a:p>
          <a:endParaRPr lang="fr-FR"/>
        </a:p>
      </dgm:t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  <dgm:t>
        <a:bodyPr/>
        <a:lstStyle/>
        <a:p>
          <a:endParaRPr lang="fr-FR"/>
        </a:p>
      </dgm:t>
    </dgm:pt>
    <dgm:pt modelId="{1EAF82E5-DF36-4432-8EFB-3660BDEAF403}" type="pres">
      <dgm:prSet presAssocID="{1F9CA264-1B86-4BD2-8B9A-84CA313D033D}" presName="Accent" presStyleLbl="node1" presStyleIdx="1" presStyleCnt="3" custLinFactNeighborY="-1822"/>
      <dgm:spPr/>
      <dgm:t>
        <a:bodyPr/>
        <a:lstStyle/>
        <a:p>
          <a:endParaRPr lang="fr-FR"/>
        </a:p>
      </dgm:t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  <dgm:t>
        <a:bodyPr/>
        <a:lstStyle/>
        <a:p>
          <a:endParaRPr lang="fr-FR"/>
        </a:p>
      </dgm:t>
    </dgm:pt>
    <dgm:pt modelId="{A7590864-E6C3-49D8-9B22-DF9210EFF756}" type="pres">
      <dgm:prSet presAssocID="{2EA95732-DAA1-4ECB-8F01-6C0A8C021423}" presName="Accent" presStyleLbl="node1" presStyleIdx="2" presStyleCnt="3"/>
      <dgm:spPr/>
      <dgm:t>
        <a:bodyPr/>
        <a:lstStyle/>
        <a:p>
          <a:endParaRPr lang="fr-FR"/>
        </a:p>
      </dgm:t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08C9B-FEF1-45AF-B589-624BB0B5FC99}" type="doc">
      <dgm:prSet loTypeId="urn:microsoft.com/office/officeart/2005/8/layout/funnel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4BFFEB-5EFF-4F25-80B9-C0437CAF659D}">
      <dgm:prSet phldrT="[Texte]"/>
      <dgm:spPr/>
      <dgm:t>
        <a:bodyPr/>
        <a:lstStyle/>
        <a:p>
          <a:r>
            <a:rPr lang="fr-FR" dirty="0" smtClean="0"/>
            <a:t>Mise à l’échelle</a:t>
          </a:r>
          <a:endParaRPr lang="fr-FR" dirty="0"/>
        </a:p>
      </dgm:t>
    </dgm:pt>
    <dgm:pt modelId="{AFF9FC31-EA02-49F3-89BF-7E2B78EA26BF}" type="parTrans" cxnId="{C6BDAF2E-F50B-43E1-82D0-A70E0A3A572B}">
      <dgm:prSet/>
      <dgm:spPr/>
      <dgm:t>
        <a:bodyPr/>
        <a:lstStyle/>
        <a:p>
          <a:endParaRPr lang="fr-FR"/>
        </a:p>
      </dgm:t>
    </dgm:pt>
    <dgm:pt modelId="{2E53430D-B841-4E39-8AD9-4602262D6F4F}" type="sibTrans" cxnId="{C6BDAF2E-F50B-43E1-82D0-A70E0A3A572B}">
      <dgm:prSet/>
      <dgm:spPr/>
      <dgm:t>
        <a:bodyPr/>
        <a:lstStyle/>
        <a:p>
          <a:endParaRPr lang="fr-FR"/>
        </a:p>
      </dgm:t>
    </dgm:pt>
    <dgm:pt modelId="{5642A9AB-4AAF-4879-A06F-9A34D73DEB63}">
      <dgm:prSet phldrT="[Texte]"/>
      <dgm:spPr/>
      <dgm:t>
        <a:bodyPr/>
        <a:lstStyle/>
        <a:p>
          <a:r>
            <a:rPr lang="fr-FR" dirty="0" smtClean="0"/>
            <a:t>Coordonnées Homogènes</a:t>
          </a:r>
          <a:endParaRPr lang="fr-FR" dirty="0"/>
        </a:p>
      </dgm:t>
    </dgm:pt>
    <dgm:pt modelId="{D3698754-A66E-410F-97BC-78F87C0CC20A}" type="parTrans" cxnId="{B4156DF5-E877-4292-BA15-C25581F43507}">
      <dgm:prSet/>
      <dgm:spPr/>
      <dgm:t>
        <a:bodyPr/>
        <a:lstStyle/>
        <a:p>
          <a:endParaRPr lang="fr-FR"/>
        </a:p>
      </dgm:t>
    </dgm:pt>
    <dgm:pt modelId="{E16A8C96-AA98-4F16-AD9B-6845EEFD9F87}" type="sibTrans" cxnId="{B4156DF5-E877-4292-BA15-C25581F43507}">
      <dgm:prSet/>
      <dgm:spPr/>
      <dgm:t>
        <a:bodyPr/>
        <a:lstStyle/>
        <a:p>
          <a:endParaRPr lang="fr-FR"/>
        </a:p>
      </dgm:t>
    </dgm:pt>
    <dgm:pt modelId="{C3D7DFEB-9E34-4413-B5E4-985F00B6F14B}">
      <dgm:prSet phldrT="[Texte]"/>
      <dgm:spPr/>
      <dgm:t>
        <a:bodyPr/>
        <a:lstStyle/>
        <a:p>
          <a:r>
            <a:rPr lang="fr-FR" dirty="0" smtClean="0"/>
            <a:t>Translation</a:t>
          </a:r>
          <a:endParaRPr lang="fr-FR" dirty="0"/>
        </a:p>
      </dgm:t>
    </dgm:pt>
    <dgm:pt modelId="{8F308510-42C6-4697-8A7F-E88DD5727BEA}" type="parTrans" cxnId="{DA2FBF08-18AD-49B5-BC5C-59EFFA351C2E}">
      <dgm:prSet/>
      <dgm:spPr/>
      <dgm:t>
        <a:bodyPr/>
        <a:lstStyle/>
        <a:p>
          <a:endParaRPr lang="fr-FR"/>
        </a:p>
      </dgm:t>
    </dgm:pt>
    <dgm:pt modelId="{522D9819-D7FB-48CE-8BF8-81A037D5B306}" type="sibTrans" cxnId="{DA2FBF08-18AD-49B5-BC5C-59EFFA351C2E}">
      <dgm:prSet/>
      <dgm:spPr/>
      <dgm:t>
        <a:bodyPr/>
        <a:lstStyle/>
        <a:p>
          <a:endParaRPr lang="fr-FR"/>
        </a:p>
      </dgm:t>
    </dgm:pt>
    <dgm:pt modelId="{FF7F8DB4-FAAA-47E4-93C5-452D5B41BFBA}" type="pres">
      <dgm:prSet presAssocID="{A8E08C9B-FEF1-45AF-B589-624BB0B5FC99}" presName="Name0" presStyleCnt="0">
        <dgm:presLayoutVars>
          <dgm:chMax val="4"/>
          <dgm:resizeHandles val="exact"/>
        </dgm:presLayoutVars>
      </dgm:prSet>
      <dgm:spPr/>
    </dgm:pt>
    <dgm:pt modelId="{4306EA24-5A55-4C2B-8070-9913B349BC74}" type="pres">
      <dgm:prSet presAssocID="{A8E08C9B-FEF1-45AF-B589-624BB0B5FC99}" presName="ellipse" presStyleLbl="trBgShp" presStyleIdx="0" presStyleCnt="1"/>
      <dgm:spPr/>
    </dgm:pt>
    <dgm:pt modelId="{633FA22E-A4D4-41FA-940C-3AA6ED7CECFF}" type="pres">
      <dgm:prSet presAssocID="{A8E08C9B-FEF1-45AF-B589-624BB0B5FC99}" presName="arrow1" presStyleLbl="fgShp" presStyleIdx="0" presStyleCnt="1"/>
      <dgm:spPr/>
    </dgm:pt>
    <dgm:pt modelId="{0E48ABED-5F29-486F-8754-13382A21B90F}" type="pres">
      <dgm:prSet presAssocID="{A8E08C9B-FEF1-45AF-B589-624BB0B5FC9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BFDE6D-6CEC-4489-9AE6-DDADF0FFCA4B}" type="pres">
      <dgm:prSet presAssocID="{C94BFFEB-5EFF-4F25-80B9-C0437CAF659D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CDDEFA-9471-4F87-B59D-F412585B5B21}" type="pres">
      <dgm:prSet presAssocID="{5642A9AB-4AAF-4879-A06F-9A34D73DEB63}" presName="item2" presStyleLbl="node1" presStyleIdx="1" presStyleCnt="2">
        <dgm:presLayoutVars>
          <dgm:bulletEnabled val="1"/>
        </dgm:presLayoutVars>
      </dgm:prSet>
      <dgm:spPr/>
    </dgm:pt>
    <dgm:pt modelId="{B5650C03-C8B1-4C14-A7E5-EF285925EFA3}" type="pres">
      <dgm:prSet presAssocID="{A8E08C9B-FEF1-45AF-B589-624BB0B5FC99}" presName="funnel" presStyleLbl="trAlignAcc1" presStyleIdx="0" presStyleCnt="1"/>
      <dgm:spPr/>
    </dgm:pt>
  </dgm:ptLst>
  <dgm:cxnLst>
    <dgm:cxn modelId="{70EC7B7A-06AD-4A6C-B9F6-E83E9184F555}" type="presOf" srcId="{C94BFFEB-5EFF-4F25-80B9-C0437CAF659D}" destId="{08BFDE6D-6CEC-4489-9AE6-DDADF0FFCA4B}" srcOrd="0" destOrd="0" presId="urn:microsoft.com/office/officeart/2005/8/layout/funnel1"/>
    <dgm:cxn modelId="{C6BDAF2E-F50B-43E1-82D0-A70E0A3A572B}" srcId="{A8E08C9B-FEF1-45AF-B589-624BB0B5FC99}" destId="{C94BFFEB-5EFF-4F25-80B9-C0437CAF659D}" srcOrd="1" destOrd="0" parTransId="{AFF9FC31-EA02-49F3-89BF-7E2B78EA26BF}" sibTransId="{2E53430D-B841-4E39-8AD9-4602262D6F4F}"/>
    <dgm:cxn modelId="{B4156DF5-E877-4292-BA15-C25581F43507}" srcId="{A8E08C9B-FEF1-45AF-B589-624BB0B5FC99}" destId="{5642A9AB-4AAF-4879-A06F-9A34D73DEB63}" srcOrd="2" destOrd="0" parTransId="{D3698754-A66E-410F-97BC-78F87C0CC20A}" sibTransId="{E16A8C96-AA98-4F16-AD9B-6845EEFD9F87}"/>
    <dgm:cxn modelId="{DA2FBF08-18AD-49B5-BC5C-59EFFA351C2E}" srcId="{A8E08C9B-FEF1-45AF-B589-624BB0B5FC99}" destId="{C3D7DFEB-9E34-4413-B5E4-985F00B6F14B}" srcOrd="0" destOrd="0" parTransId="{8F308510-42C6-4697-8A7F-E88DD5727BEA}" sibTransId="{522D9819-D7FB-48CE-8BF8-81A037D5B306}"/>
    <dgm:cxn modelId="{74C39624-7E00-4189-ADA7-021354F7F13D}" type="presOf" srcId="{5642A9AB-4AAF-4879-A06F-9A34D73DEB63}" destId="{0E48ABED-5F29-486F-8754-13382A21B90F}" srcOrd="0" destOrd="0" presId="urn:microsoft.com/office/officeart/2005/8/layout/funnel1"/>
    <dgm:cxn modelId="{B521F356-9C2E-427F-995E-B2E20986A5B7}" type="presOf" srcId="{C3D7DFEB-9E34-4413-B5E4-985F00B6F14B}" destId="{1BCDDEFA-9471-4F87-B59D-F412585B5B21}" srcOrd="0" destOrd="0" presId="urn:microsoft.com/office/officeart/2005/8/layout/funnel1"/>
    <dgm:cxn modelId="{219B8224-8075-4BDE-BBDE-6B814EA42C3C}" type="presOf" srcId="{A8E08C9B-FEF1-45AF-B589-624BB0B5FC99}" destId="{FF7F8DB4-FAAA-47E4-93C5-452D5B41BFBA}" srcOrd="0" destOrd="0" presId="urn:microsoft.com/office/officeart/2005/8/layout/funnel1"/>
    <dgm:cxn modelId="{574041A5-4C0B-4CC0-A968-0A0E312709C6}" type="presParOf" srcId="{FF7F8DB4-FAAA-47E4-93C5-452D5B41BFBA}" destId="{4306EA24-5A55-4C2B-8070-9913B349BC74}" srcOrd="0" destOrd="0" presId="urn:microsoft.com/office/officeart/2005/8/layout/funnel1"/>
    <dgm:cxn modelId="{36327568-BA2E-4285-9F01-6FC0AA564B7C}" type="presParOf" srcId="{FF7F8DB4-FAAA-47E4-93C5-452D5B41BFBA}" destId="{633FA22E-A4D4-41FA-940C-3AA6ED7CECFF}" srcOrd="1" destOrd="0" presId="urn:microsoft.com/office/officeart/2005/8/layout/funnel1"/>
    <dgm:cxn modelId="{BA359553-0316-4B4E-A901-0694F0EB7A79}" type="presParOf" srcId="{FF7F8DB4-FAAA-47E4-93C5-452D5B41BFBA}" destId="{0E48ABED-5F29-486F-8754-13382A21B90F}" srcOrd="2" destOrd="0" presId="urn:microsoft.com/office/officeart/2005/8/layout/funnel1"/>
    <dgm:cxn modelId="{00E2681A-BA52-43E9-B290-1EDD1D8CF7C6}" type="presParOf" srcId="{FF7F8DB4-FAAA-47E4-93C5-452D5B41BFBA}" destId="{08BFDE6D-6CEC-4489-9AE6-DDADF0FFCA4B}" srcOrd="3" destOrd="0" presId="urn:microsoft.com/office/officeart/2005/8/layout/funnel1"/>
    <dgm:cxn modelId="{59413759-3B96-414C-8B08-AB5167C10E29}" type="presParOf" srcId="{FF7F8DB4-FAAA-47E4-93C5-452D5B41BFBA}" destId="{1BCDDEFA-9471-4F87-B59D-F412585B5B21}" srcOrd="4" destOrd="0" presId="urn:microsoft.com/office/officeart/2005/8/layout/funnel1"/>
    <dgm:cxn modelId="{C2086DEF-4DA0-43D2-867E-B2D941AFBBD1}" type="presParOf" srcId="{FF7F8DB4-FAAA-47E4-93C5-452D5B41BFBA}" destId="{B5650C03-C8B1-4C14-A7E5-EF285925EFA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94BD8-607A-4B71-9725-EA5730B08627}" type="doc">
      <dgm:prSet loTypeId="urn:microsoft.com/office/officeart/2008/layout/BendingPictureCaptionList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1DE1D-0B46-4772-98DF-6C4DCB880BA2}">
      <dgm:prSet phldrT="[Texte]"/>
      <dgm:spPr/>
      <dgm:t>
        <a:bodyPr/>
        <a:lstStyle/>
        <a:p>
          <a:r>
            <a:rPr lang="fr-FR" dirty="0" smtClean="0"/>
            <a:t>Infographie: Transformation 2D</a:t>
          </a:r>
          <a:endParaRPr lang="fr-FR" dirty="0"/>
        </a:p>
      </dgm:t>
    </dgm:pt>
    <dgm:pt modelId="{4F225F90-FF94-4C7D-BB17-874216BD2F6F}" type="parTrans" cxnId="{E7EC4BFB-43E4-481D-B3F5-2FE73DB87945}">
      <dgm:prSet/>
      <dgm:spPr/>
      <dgm:t>
        <a:bodyPr/>
        <a:lstStyle/>
        <a:p>
          <a:endParaRPr lang="fr-FR"/>
        </a:p>
      </dgm:t>
    </dgm:pt>
    <dgm:pt modelId="{1930F0C6-BF40-40AE-BBB8-5DB8E1C19EC5}" type="sibTrans" cxnId="{E7EC4BFB-43E4-481D-B3F5-2FE73DB87945}">
      <dgm:prSet/>
      <dgm:spPr/>
      <dgm:t>
        <a:bodyPr/>
        <a:lstStyle/>
        <a:p>
          <a:endParaRPr lang="fr-FR"/>
        </a:p>
      </dgm:t>
    </dgm:pt>
    <dgm:pt modelId="{4F7BD539-CDE1-4A12-9C2B-33D6E0E43435}" type="pres">
      <dgm:prSet presAssocID="{1FF94BD8-607A-4B71-9725-EA5730B08627}" presName="Name0" presStyleCnt="0">
        <dgm:presLayoutVars>
          <dgm:dir/>
          <dgm:resizeHandles val="exact"/>
        </dgm:presLayoutVars>
      </dgm:prSet>
      <dgm:spPr/>
    </dgm:pt>
    <dgm:pt modelId="{67E7B8EB-AC41-45F9-BA19-0579011811E3}" type="pres">
      <dgm:prSet presAssocID="{A281DE1D-0B46-4772-98DF-6C4DCB880BA2}" presName="composite" presStyleCnt="0"/>
      <dgm:spPr/>
    </dgm:pt>
    <dgm:pt modelId="{F5E8622B-DE8D-4B9A-BBD3-7C45DD615DB5}" type="pres">
      <dgm:prSet presAssocID="{A281DE1D-0B46-4772-98DF-6C4DCB880BA2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0EBE654-10F5-40AF-9D1F-2D1DE308F244}" type="pres">
      <dgm:prSet presAssocID="{A281DE1D-0B46-4772-98DF-6C4DCB880BA2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A55CDFB0-7E95-49E7-884B-CE1700AAECA7}" type="presOf" srcId="{1FF94BD8-607A-4B71-9725-EA5730B08627}" destId="{4F7BD539-CDE1-4A12-9C2B-33D6E0E43435}" srcOrd="0" destOrd="0" presId="urn:microsoft.com/office/officeart/2008/layout/BendingPictureCaptionList"/>
    <dgm:cxn modelId="{E7EC4BFB-43E4-481D-B3F5-2FE73DB87945}" srcId="{1FF94BD8-607A-4B71-9725-EA5730B08627}" destId="{A281DE1D-0B46-4772-98DF-6C4DCB880BA2}" srcOrd="0" destOrd="0" parTransId="{4F225F90-FF94-4C7D-BB17-874216BD2F6F}" sibTransId="{1930F0C6-BF40-40AE-BBB8-5DB8E1C19EC5}"/>
    <dgm:cxn modelId="{DC34D73E-7E1D-40DA-B8EA-D7258FC6956A}" type="presOf" srcId="{A281DE1D-0B46-4772-98DF-6C4DCB880BA2}" destId="{D0EBE654-10F5-40AF-9D1F-2D1DE308F244}" srcOrd="0" destOrd="0" presId="urn:microsoft.com/office/officeart/2008/layout/BendingPictureCaptionList"/>
    <dgm:cxn modelId="{0274DB03-AAE9-41A8-B9BB-16F1007F3B9B}" type="presParOf" srcId="{4F7BD539-CDE1-4A12-9C2B-33D6E0E43435}" destId="{67E7B8EB-AC41-45F9-BA19-0579011811E3}" srcOrd="0" destOrd="0" presId="urn:microsoft.com/office/officeart/2008/layout/BendingPictureCaptionList"/>
    <dgm:cxn modelId="{C711890E-6B9D-4BE9-96D7-D615D5FBDD58}" type="presParOf" srcId="{67E7B8EB-AC41-45F9-BA19-0579011811E3}" destId="{F5E8622B-DE8D-4B9A-BBD3-7C45DD615DB5}" srcOrd="0" destOrd="0" presId="urn:microsoft.com/office/officeart/2008/layout/BendingPictureCaptionList"/>
    <dgm:cxn modelId="{414C76F3-8DD3-44B9-A0F0-591C2F5042F7}" type="presParOf" srcId="{67E7B8EB-AC41-45F9-BA19-0579011811E3}" destId="{D0EBE654-10F5-40AF-9D1F-2D1DE308F24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42426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EA24-5A55-4C2B-8070-9913B349BC74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A22E-A4D4-41FA-940C-3AA6ED7CECFF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E48ABED-5F29-486F-8754-13382A21B90F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Coordonnées Homogènes</a:t>
          </a:r>
          <a:endParaRPr lang="fr-FR" sz="2600" kern="1200" dirty="0"/>
        </a:p>
      </dsp:txBody>
      <dsp:txXfrm>
        <a:off x="2031999" y="4368800"/>
        <a:ext cx="4064000" cy="1016000"/>
      </dsp:txXfrm>
    </dsp:sp>
    <dsp:sp modelId="{08BFDE6D-6CEC-4489-9AE6-DDADF0FFCA4B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à l’échelle</a:t>
          </a:r>
          <a:endParaRPr lang="fr-FR" sz="1600" kern="1200" dirty="0"/>
        </a:p>
      </dsp:txBody>
      <dsp:txXfrm>
        <a:off x="3684358" y="2077723"/>
        <a:ext cx="1077630" cy="1077630"/>
      </dsp:txXfrm>
    </dsp:sp>
    <dsp:sp modelId="{1BCDDEFA-9471-4F87-B59D-F412585B5B21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Translation</a:t>
          </a:r>
          <a:endParaRPr lang="fr-FR" sz="1600" kern="1200" dirty="0"/>
        </a:p>
      </dsp:txBody>
      <dsp:txXfrm>
        <a:off x="2593851" y="934385"/>
        <a:ext cx="1077630" cy="1077630"/>
      </dsp:txXfrm>
    </dsp:sp>
    <dsp:sp modelId="{B5650C03-C8B1-4C14-A7E5-EF285925EFA3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8622B-DE8D-4B9A-BBD3-7C45DD615DB5}">
      <dsp:nvSpPr>
        <dsp:cNvPr id="0" name=""/>
        <dsp:cNvSpPr/>
      </dsp:nvSpPr>
      <dsp:spPr>
        <a:xfrm>
          <a:off x="977645" y="2653"/>
          <a:ext cx="5070033" cy="4056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EBE654-10F5-40AF-9D1F-2D1DE308F244}">
      <dsp:nvSpPr>
        <dsp:cNvPr id="0" name=""/>
        <dsp:cNvSpPr/>
      </dsp:nvSpPr>
      <dsp:spPr>
        <a:xfrm>
          <a:off x="1433948" y="3653077"/>
          <a:ext cx="4512329" cy="141960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Infographie: Transformation 2D</a:t>
          </a:r>
          <a:endParaRPr lang="fr-FR" sz="4000" kern="1200" dirty="0"/>
        </a:p>
      </dsp:txBody>
      <dsp:txXfrm>
        <a:off x="1433948" y="3653077"/>
        <a:ext cx="4512329" cy="14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8584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10" grpId="0" animBg="1"/>
      <p:bldP spid="11" grpId="0"/>
      <p:bldP spid="13" grpId="0" animBg="1"/>
      <p:bldP spid="12" grpId="0" animBg="1"/>
      <p:bldP spid="15" grpId="0" animBg="1"/>
      <p:bldP spid="16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900" y="23430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97459003"/>
              </p:ext>
            </p:extLst>
          </p:nvPr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910883" y="48869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76900" y="37876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/>
              <a:t>Client Web</a:t>
            </a:r>
            <a:endParaRPr lang="fr-FR" sz="5400" dirty="0"/>
          </a:p>
        </p:txBody>
      </p:sp>
      <p:sp>
        <p:nvSpPr>
          <p:cNvPr id="7" name="ZoneTexte 6"/>
          <p:cNvSpPr txBox="1"/>
          <p:nvPr/>
        </p:nvSpPr>
        <p:spPr>
          <a:xfrm>
            <a:off x="4401119" y="633159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Mise à l’échelle dynamique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762512713"/>
              </p:ext>
            </p:extLst>
          </p:nvPr>
        </p:nvGraphicFramePr>
        <p:xfrm>
          <a:off x="526992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168829343"/>
              </p:ext>
            </p:extLst>
          </p:nvPr>
        </p:nvGraphicFramePr>
        <p:xfrm>
          <a:off x="-343949" y="1535185"/>
          <a:ext cx="7025324" cy="507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60°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698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L’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4641</TotalTime>
  <Words>453</Words>
  <Application>Microsoft Office PowerPoint</Application>
  <PresentationFormat>Grand écran</PresentationFormat>
  <Paragraphs>282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 – L’Arduino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Client Web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Justine L</cp:lastModifiedBy>
  <cp:revision>79</cp:revision>
  <dcterms:created xsi:type="dcterms:W3CDTF">2014-10-15T08:46:12Z</dcterms:created>
  <dcterms:modified xsi:type="dcterms:W3CDTF">2014-10-21T14:24:05Z</dcterms:modified>
</cp:coreProperties>
</file>