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62" r:id="rId6"/>
    <p:sldId id="278" r:id="rId7"/>
    <p:sldId id="279" r:id="rId8"/>
    <p:sldId id="265" r:id="rId9"/>
    <p:sldId id="266" r:id="rId10"/>
    <p:sldId id="267" r:id="rId11"/>
    <p:sldId id="268" r:id="rId12"/>
    <p:sldId id="270" r:id="rId13"/>
    <p:sldId id="261" r:id="rId14"/>
    <p:sldId id="269" r:id="rId15"/>
    <p:sldId id="264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C33C-BD54-48D9-8848-B8051814CA7A}">
      <dsp:nvSpPr>
        <dsp:cNvPr id="0" name=""/>
        <dsp:cNvSpPr/>
      </dsp:nvSpPr>
      <dsp:spPr>
        <a:xfrm>
          <a:off x="2656565" y="9048"/>
          <a:ext cx="2412531" cy="241289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33A24-C019-40DB-B4F8-D236F35960DA}">
      <dsp:nvSpPr>
        <dsp:cNvPr id="0" name=""/>
        <dsp:cNvSpPr/>
      </dsp:nvSpPr>
      <dsp:spPr>
        <a:xfrm>
          <a:off x="5465248" y="601561"/>
          <a:ext cx="3405954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Requête GET 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Récupération du </a:t>
          </a:r>
          <a:r>
            <a:rPr lang="fr-FR" sz="2400" kern="1200" dirty="0" err="1" smtClean="0"/>
            <a:t>Json</a:t>
          </a:r>
          <a:endParaRPr lang="fr-FR" sz="2400" kern="1200" dirty="0"/>
        </a:p>
      </dsp:txBody>
      <dsp:txXfrm>
        <a:off x="5465248" y="601561"/>
        <a:ext cx="3405954" cy="965360"/>
      </dsp:txXfrm>
    </dsp:sp>
    <dsp:sp modelId="{41EA7880-1A0E-4CC2-B59F-914DDD351791}">
      <dsp:nvSpPr>
        <dsp:cNvPr id="0" name=""/>
        <dsp:cNvSpPr/>
      </dsp:nvSpPr>
      <dsp:spPr>
        <a:xfrm>
          <a:off x="3162648" y="871129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Ajax</a:t>
          </a:r>
          <a:endParaRPr lang="fr-FR" sz="2800" kern="1200" dirty="0"/>
        </a:p>
      </dsp:txBody>
      <dsp:txXfrm>
        <a:off x="3162648" y="871129"/>
        <a:ext cx="1340597" cy="670138"/>
      </dsp:txXfrm>
    </dsp:sp>
    <dsp:sp modelId="{1EAF82E5-DF36-4432-8EFB-3660BDEAF403}">
      <dsp:nvSpPr>
        <dsp:cNvPr id="0" name=""/>
        <dsp:cNvSpPr/>
      </dsp:nvSpPr>
      <dsp:spPr>
        <a:xfrm>
          <a:off x="1959327" y="1386389"/>
          <a:ext cx="2412531" cy="241289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3FE3-01A0-4A4A-B958-999558A60657}">
      <dsp:nvSpPr>
        <dsp:cNvPr id="0" name=""/>
        <dsp:cNvSpPr/>
      </dsp:nvSpPr>
      <dsp:spPr>
        <a:xfrm>
          <a:off x="4348677" y="2031293"/>
          <a:ext cx="564381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Nativement interprété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Extraction des données</a:t>
          </a:r>
          <a:endParaRPr lang="fr-FR" sz="2400" kern="1200" dirty="0"/>
        </a:p>
      </dsp:txBody>
      <dsp:txXfrm>
        <a:off x="4348677" y="2031293"/>
        <a:ext cx="5643819" cy="965360"/>
      </dsp:txXfrm>
    </dsp:sp>
    <dsp:sp modelId="{6AA25D69-5E05-40A3-9F00-9387D55331A8}">
      <dsp:nvSpPr>
        <dsp:cNvPr id="0" name=""/>
        <dsp:cNvSpPr/>
      </dsp:nvSpPr>
      <dsp:spPr>
        <a:xfrm>
          <a:off x="2495294" y="2265538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Jquery</a:t>
          </a:r>
          <a:endParaRPr lang="fr-FR" sz="2800" kern="1200" dirty="0"/>
        </a:p>
      </dsp:txBody>
      <dsp:txXfrm>
        <a:off x="2495294" y="2265538"/>
        <a:ext cx="1340597" cy="670138"/>
      </dsp:txXfrm>
    </dsp:sp>
    <dsp:sp modelId="{A7590864-E6C3-49D8-9B22-DF9210EFF756}">
      <dsp:nvSpPr>
        <dsp:cNvPr id="0" name=""/>
        <dsp:cNvSpPr/>
      </dsp:nvSpPr>
      <dsp:spPr>
        <a:xfrm>
          <a:off x="2801108" y="2938684"/>
          <a:ext cx="2072738" cy="207356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2A02A-3E8D-473F-97D1-1FB993A4303A}">
      <dsp:nvSpPr>
        <dsp:cNvPr id="0" name=""/>
        <dsp:cNvSpPr/>
      </dsp:nvSpPr>
      <dsp:spPr>
        <a:xfrm>
          <a:off x="5458447" y="3522663"/>
          <a:ext cx="4534049" cy="9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/>
            <a:t>Balise &lt;</a:t>
          </a:r>
          <a:r>
            <a:rPr lang="fr-FR" sz="2400" b="1" kern="1200" dirty="0" err="1" smtClean="0"/>
            <a:t>canvas</a:t>
          </a:r>
          <a:r>
            <a:rPr lang="fr-FR" sz="2400" b="1" kern="1200" dirty="0" smtClean="0"/>
            <a:t>&gt;</a:t>
          </a:r>
          <a:endParaRPr lang="fr-FR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/>
            <a:t>Modélisation des obstacles</a:t>
          </a:r>
          <a:endParaRPr lang="fr-FR" sz="2400" kern="1200" dirty="0"/>
        </a:p>
      </dsp:txBody>
      <dsp:txXfrm>
        <a:off x="5458447" y="3522663"/>
        <a:ext cx="4534049" cy="965360"/>
      </dsp:txXfrm>
    </dsp:sp>
    <dsp:sp modelId="{7D2E6C7C-9586-4A0C-B907-A004212DF446}">
      <dsp:nvSpPr>
        <dsp:cNvPr id="0" name=""/>
        <dsp:cNvSpPr/>
      </dsp:nvSpPr>
      <dsp:spPr>
        <a:xfrm>
          <a:off x="3165820" y="3661952"/>
          <a:ext cx="1340597" cy="67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HTML5</a:t>
          </a:r>
          <a:endParaRPr lang="fr-FR" sz="2800" kern="1200" dirty="0"/>
        </a:p>
      </dsp:txBody>
      <dsp:txXfrm>
        <a:off x="3165820" y="3661952"/>
        <a:ext cx="1340597" cy="67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la main gauche</a:t>
            </a:r>
          </a:p>
          <a:p>
            <a:r>
              <a:rPr lang="fr-FR" dirty="0" smtClean="0"/>
              <a:t>Machine à état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>
                <a:effectLst/>
              </a:rPr>
              <a:t>Actions effectuées :</a:t>
            </a:r>
          </a:p>
          <a:p>
            <a:pPr algn="l"/>
            <a:r>
              <a:rPr lang="fr-FR" sz="2000" dirty="0" smtClean="0">
                <a:effectLst/>
              </a:rPr>
              <a:t>Rotation -&gt; Calcul de l’orientation</a:t>
            </a:r>
          </a:p>
          <a:p>
            <a:pPr algn="l"/>
            <a:r>
              <a:rPr lang="fr-FR" sz="2000" dirty="0" smtClean="0">
                <a:effectLst/>
              </a:rPr>
              <a:t>Avance/Recul -&gt; Calcul de la position </a:t>
            </a:r>
          </a:p>
          <a:p>
            <a:pPr algn="l"/>
            <a:endParaRPr lang="fr-FR" sz="2000" dirty="0">
              <a:effectLst/>
            </a:endParaRP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Repère de départ -&gt; position robot de départ</a:t>
            </a:r>
          </a:p>
          <a:p>
            <a:pPr algn="l"/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Déplacement </a:t>
            </a:r>
            <a:endParaRPr lang="fr-FR" sz="2000" dirty="0">
              <a:effectLst/>
            </a:endParaRP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107735" y="2263274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45832" y="5716727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Rotation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>
                <a:solidFill>
                  <a:srgbClr val="FF0000"/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6376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- 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066195" y="1892797"/>
            <a:ext cx="5828199" cy="3758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>
                <a:effectLst/>
              </a:rPr>
              <a:t>Balayage successif des points d’un obstacles</a:t>
            </a:r>
          </a:p>
          <a:p>
            <a:pPr algn="l"/>
            <a:r>
              <a:rPr lang="fr-FR" sz="2000" dirty="0">
                <a:effectLst/>
              </a:rPr>
              <a:t>	</a:t>
            </a:r>
          </a:p>
          <a:p>
            <a:pPr algn="l"/>
            <a:r>
              <a:rPr lang="fr-FR" sz="2000" dirty="0" smtClean="0">
                <a:effectLst/>
              </a:rPr>
              <a:t>Calcul de la position d’un point d’un obstacle</a:t>
            </a:r>
          </a:p>
          <a:p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  <a:p>
            <a:r>
              <a:rPr lang="fr-FR" sz="2000" dirty="0" err="1" smtClean="0">
                <a:effectLst/>
              </a:rPr>
              <a:t>posObj</a:t>
            </a:r>
            <a:r>
              <a:rPr lang="fr-FR" sz="2000" dirty="0" smtClean="0">
                <a:effectLst/>
              </a:rPr>
              <a:t> X = </a:t>
            </a:r>
            <a:r>
              <a:rPr lang="fr-FR" sz="2000" dirty="0" err="1" smtClean="0">
                <a:effectLst/>
              </a:rPr>
              <a:t>Xr</a:t>
            </a:r>
            <a:r>
              <a:rPr lang="fr-FR" sz="2000" dirty="0" smtClean="0">
                <a:effectLst/>
              </a:rPr>
              <a:t> + ( d x sin (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2000" dirty="0" smtClean="0">
              <a:cs typeface="Times New Roman" panose="02020603050405020304" pitchFamily="18" charset="0"/>
            </a:endParaRPr>
          </a:p>
          <a:p>
            <a:endParaRPr lang="fr-FR" sz="2000" dirty="0">
              <a:effectLst/>
            </a:endParaRPr>
          </a:p>
          <a:p>
            <a:r>
              <a:rPr lang="fr-FR" sz="2000" dirty="0" err="1" smtClean="0">
                <a:effectLst/>
              </a:rPr>
              <a:t>posObj</a:t>
            </a:r>
            <a:r>
              <a:rPr lang="fr-FR" sz="2000" dirty="0" smtClean="0">
                <a:effectLst/>
              </a:rPr>
              <a:t> Y = </a:t>
            </a:r>
            <a:r>
              <a:rPr lang="fr-FR" sz="2000" dirty="0" err="1" smtClean="0">
                <a:effectLst/>
              </a:rPr>
              <a:t>Yr</a:t>
            </a:r>
            <a:r>
              <a:rPr lang="fr-FR" sz="2000" dirty="0" smtClean="0">
                <a:effectLst/>
              </a:rPr>
              <a:t> + ( d x cos</a:t>
            </a:r>
            <a:r>
              <a:rPr lang="fr-FR" sz="2000" dirty="0">
                <a:effectLst/>
              </a:rPr>
              <a:t> 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fr-FR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1400" dirty="0">
                <a:effectLst/>
              </a:rPr>
              <a:t>Position du robot 		 </a:t>
            </a:r>
            <a:r>
              <a:rPr lang="fr-FR" sz="1400" dirty="0" err="1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algn="l"/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algn="l"/>
            <a:r>
              <a:rPr lang="fr-FR" sz="1400" dirty="0">
                <a:effectLst/>
              </a:rPr>
              <a:t>Distance infra-rouge  	 d </a:t>
            </a:r>
            <a:endParaRPr lang="fr-FR" sz="1400" dirty="0" smtClean="0">
              <a:effectLst/>
            </a:endParaRPr>
          </a:p>
          <a:p>
            <a:pPr algn="l"/>
            <a:r>
              <a:rPr lang="fr-FR" sz="1400" dirty="0" smtClean="0">
                <a:effectLst/>
              </a:rPr>
              <a:t>Repère de base		 R0</a:t>
            </a:r>
            <a:endParaRPr lang="fr-FR" sz="2000" dirty="0">
              <a:effectLst/>
            </a:endParaRPr>
          </a:p>
          <a:p>
            <a:pPr algn="l"/>
            <a:r>
              <a:rPr lang="fr-FR" sz="1400" dirty="0" smtClean="0">
                <a:effectLst/>
              </a:rPr>
              <a:t>Repère projeté de R0	 R0’</a:t>
            </a:r>
            <a:endParaRPr lang="fr-FR" sz="1400" dirty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posObj</a:t>
            </a:r>
            <a:r>
              <a:rPr lang="fr-FR" sz="1400" dirty="0" smtClean="0"/>
              <a:t> { ? ; ? }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4339</TotalTime>
  <Words>223</Words>
  <Application>Microsoft Office PowerPoint</Application>
  <PresentationFormat>Grand écran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Algorithme</vt:lpstr>
      <vt:lpstr>Odométrie – Position Robot</vt:lpstr>
      <vt:lpstr>Odométrie - Position des obstacles</vt:lpstr>
      <vt:lpstr>Le robot</vt:lpstr>
      <vt:lpstr>Le robot – Le microcontrôleur</vt:lpstr>
      <vt:lpstr>Le robot – Les moteurs</vt:lpstr>
      <vt:lpstr>Le robot – Le capteur</vt:lpstr>
      <vt:lpstr>Le robot – Le capteur</vt:lpstr>
      <vt:lpstr>Serveur Web</vt:lpstr>
      <vt:lpstr>Client Web</vt:lpstr>
      <vt:lpstr>Démonstration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45</cp:revision>
  <dcterms:created xsi:type="dcterms:W3CDTF">2014-10-15T08:46:12Z</dcterms:created>
  <dcterms:modified xsi:type="dcterms:W3CDTF">2014-10-20T10:01:05Z</dcterms:modified>
</cp:coreProperties>
</file>