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/>
      <dgm:spPr/>
      <dgm:t>
        <a:bodyPr/>
        <a:lstStyle/>
        <a:p>
          <a:r>
            <a:rPr lang="fr-FR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/>
            <a:t>Calculs</a:t>
          </a:r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/>
      <dgm:spPr/>
      <dgm:t>
        <a:bodyPr/>
        <a:lstStyle/>
        <a:p>
          <a:r>
            <a:rPr lang="fr-FR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/>
            <a:t>Client</a:t>
          </a:r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/>
      <dgm:spPr/>
      <dgm:t>
        <a:bodyPr/>
        <a:lstStyle/>
        <a:p>
          <a:r>
            <a:rPr lang="fr-FR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/>
            <a:t>Serveur Web</a:t>
          </a:r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/>
      <dgm:spPr/>
      <dgm:t>
        <a:bodyPr/>
        <a:lstStyle/>
        <a:p>
          <a:r>
            <a:rPr lang="fr-FR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/>
            <a:t>Arduino</a:t>
          </a:r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/>
      <dgm:spPr/>
      <dgm:t>
        <a:bodyPr/>
        <a:lstStyle/>
        <a:p>
          <a:r>
            <a:rPr lang="fr-FR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4A21C4EB-4653-439C-8901-3A4F170B65AD}" type="presOf" srcId="{EF7C191B-BF65-466C-918B-1BAD2BF8A7B7}" destId="{EED53FE3-01A0-4A4A-B958-999558A60657}" srcOrd="0" destOrd="1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4612739A-13F7-49BC-B5DD-8D30875F3F09}" type="presOf" srcId="{4041D5A6-EFA7-4379-AF69-7023FD9A8951}" destId="{D165AC83-D079-45A7-B2C9-09689FA36580}" srcOrd="0" destOrd="0" presId="urn:microsoft.com/office/officeart/2009/layout/CircleArrowProcess"/>
    <dgm:cxn modelId="{5D647F77-C034-4BAB-B931-FBA00C865159}" type="presOf" srcId="{7CD5459F-9B65-41C3-B3F4-3ABA1DD9967B}" destId="{41EA7880-1A0E-4CC2-B59F-914DDD351791}" srcOrd="0" destOrd="0" presId="urn:microsoft.com/office/officeart/2009/layout/CircleArrowProcess"/>
    <dgm:cxn modelId="{70A9D3CE-447E-484A-A74A-1F4975D4F921}" type="presOf" srcId="{1F9CA264-1B86-4BD2-8B9A-84CA313D033D}" destId="{6AA25D69-5E05-40A3-9F00-9387D55331A8}" srcOrd="0" destOrd="0" presId="urn:microsoft.com/office/officeart/2009/layout/CircleArrowProcess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95C311F3-BA32-49B9-BB07-8DBA2750BF14}" type="presOf" srcId="{C9593560-A897-4C8B-89ED-80ED5563C04C}" destId="{2BC33A24-C019-40DB-B4F8-D236F35960DA}" srcOrd="0" destOrd="0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789EC1-EACF-44C3-8D5C-9F37488E3B84}" type="presOf" srcId="{A0644472-B457-468F-BB15-6CC03188A635}" destId="{2BC33A24-C019-40DB-B4F8-D236F35960DA}" srcOrd="0" destOrd="1" presId="urn:microsoft.com/office/officeart/2009/layout/CircleArrowProcess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DCC0DA95-37AE-4D73-A218-087ABF6273E6}" type="presOf" srcId="{2EA95732-DAA1-4ECB-8F01-6C0A8C021423}" destId="{7D2E6C7C-9586-4A0C-B907-A004212DF446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AB58AD76-E55B-4AE3-9D6E-812BC896FE1E}" type="presOf" srcId="{84919E70-9B4F-4D79-9665-8453D8341421}" destId="{EED53FE3-01A0-4A4A-B958-999558A60657}" srcOrd="0" destOrd="0" presId="urn:microsoft.com/office/officeart/2009/layout/CircleArrowProcess"/>
    <dgm:cxn modelId="{EE857A1F-F0FF-4546-B1C1-017DE41331CA}" type="presOf" srcId="{AC16A478-D167-43B1-9FEB-0E4465E7E322}" destId="{1EC2A02A-3E8D-473F-97D1-1FB993A4303A}" srcOrd="0" destOrd="1" presId="urn:microsoft.com/office/officeart/2009/layout/CircleArrowProcess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658C4519-BC79-4C47-B741-F95E29038EEF}" type="presOf" srcId="{1EF92BF0-523D-4167-A929-E449312042A6}" destId="{1EC2A02A-3E8D-473F-97D1-1FB993A4303A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30CAC81D-3811-4F2A-AB75-3CFD242E6CC6}" type="presParOf" srcId="{D165AC83-D079-45A7-B2C9-09689FA36580}" destId="{7F889367-D500-4ED1-A577-709A271CEF5F}" srcOrd="0" destOrd="0" presId="urn:microsoft.com/office/officeart/2009/layout/CircleArrowProcess"/>
    <dgm:cxn modelId="{19B04D30-34DD-49A3-B03F-BF0C1121BA46}" type="presParOf" srcId="{7F889367-D500-4ED1-A577-709A271CEF5F}" destId="{6A1FC33C-BD54-48D9-8848-B8051814CA7A}" srcOrd="0" destOrd="0" presId="urn:microsoft.com/office/officeart/2009/layout/CircleArrowProcess"/>
    <dgm:cxn modelId="{94521738-C586-42AA-A5A6-6B84EE5D0119}" type="presParOf" srcId="{D165AC83-D079-45A7-B2C9-09689FA36580}" destId="{2BC33A24-C019-40DB-B4F8-D236F35960DA}" srcOrd="1" destOrd="0" presId="urn:microsoft.com/office/officeart/2009/layout/CircleArrowProcess"/>
    <dgm:cxn modelId="{1F31C85E-4BDC-48A0-B8AA-04ECB40695E8}" type="presParOf" srcId="{D165AC83-D079-45A7-B2C9-09689FA36580}" destId="{41EA7880-1A0E-4CC2-B59F-914DDD351791}" srcOrd="2" destOrd="0" presId="urn:microsoft.com/office/officeart/2009/layout/CircleArrowProcess"/>
    <dgm:cxn modelId="{2EB4FA7C-74B6-4A47-AD71-E8D09B83EC10}" type="presParOf" srcId="{D165AC83-D079-45A7-B2C9-09689FA36580}" destId="{6B757FA9-AD12-4C48-9EFF-307AF192F35A}" srcOrd="3" destOrd="0" presId="urn:microsoft.com/office/officeart/2009/layout/CircleArrowProcess"/>
    <dgm:cxn modelId="{58333C66-CD1A-4664-A492-3E8C4411D005}" type="presParOf" srcId="{6B757FA9-AD12-4C48-9EFF-307AF192F35A}" destId="{1EAF82E5-DF36-4432-8EFB-3660BDEAF403}" srcOrd="0" destOrd="0" presId="urn:microsoft.com/office/officeart/2009/layout/CircleArrowProcess"/>
    <dgm:cxn modelId="{6CC55F4D-7059-4556-9042-B0B19C36DEDB}" type="presParOf" srcId="{D165AC83-D079-45A7-B2C9-09689FA36580}" destId="{EED53FE3-01A0-4A4A-B958-999558A60657}" srcOrd="4" destOrd="0" presId="urn:microsoft.com/office/officeart/2009/layout/CircleArrowProcess"/>
    <dgm:cxn modelId="{BD48A4DC-07AA-4EAF-8ED3-72CC130DE277}" type="presParOf" srcId="{D165AC83-D079-45A7-B2C9-09689FA36580}" destId="{6AA25D69-5E05-40A3-9F00-9387D55331A8}" srcOrd="5" destOrd="0" presId="urn:microsoft.com/office/officeart/2009/layout/CircleArrowProcess"/>
    <dgm:cxn modelId="{5078F2F6-D10B-477F-BE7F-6D7EC6AC7F9D}" type="presParOf" srcId="{D165AC83-D079-45A7-B2C9-09689FA36580}" destId="{FC9BEDCD-C59D-4CF8-A60B-815EEB58E35D}" srcOrd="6" destOrd="0" presId="urn:microsoft.com/office/officeart/2009/layout/CircleArrowProcess"/>
    <dgm:cxn modelId="{32FBC34A-4CC4-442B-8002-FBA469096560}" type="presParOf" srcId="{FC9BEDCD-C59D-4CF8-A60B-815EEB58E35D}" destId="{A7590864-E6C3-49D8-9B22-DF9210EFF756}" srcOrd="0" destOrd="0" presId="urn:microsoft.com/office/officeart/2009/layout/CircleArrowProcess"/>
    <dgm:cxn modelId="{901FB468-53DA-4913-8B33-3EF9CC1F62D2}" type="presParOf" srcId="{D165AC83-D079-45A7-B2C9-09689FA36580}" destId="{1EC2A02A-3E8D-473F-97D1-1FB993A4303A}" srcOrd="7" destOrd="0" presId="urn:microsoft.com/office/officeart/2009/layout/CircleArrowProcess"/>
    <dgm:cxn modelId="{2DECD3AD-1904-4A1C-8F33-60E0DCC8CC41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Calculs</a:t>
          </a:r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Client</a:t>
          </a:r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Arduino</a:t>
          </a:r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Serveur Web</a:t>
          </a:r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robotique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monkey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Serveur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Arduino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52564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Odométrie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6506682"/>
              </p:ext>
            </p:extLst>
          </p:nvPr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174</TotalTime>
  <Words>84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Andalus</vt:lpstr>
      <vt:lpstr>Arial</vt:lpstr>
      <vt:lpstr>Calisto MT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Calculs</vt:lpstr>
      <vt:lpstr>Serveur Web</vt:lpstr>
      <vt:lpstr>Arduino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Justine L</cp:lastModifiedBy>
  <cp:revision>12</cp:revision>
  <dcterms:created xsi:type="dcterms:W3CDTF">2014-10-15T08:46:12Z</dcterms:created>
  <dcterms:modified xsi:type="dcterms:W3CDTF">2014-10-17T08:02:26Z</dcterms:modified>
</cp:coreProperties>
</file>