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71" r:id="rId8"/>
    <p:sldId id="272" r:id="rId9"/>
    <p:sldId id="268" r:id="rId10"/>
    <p:sldId id="270" r:id="rId11"/>
    <p:sldId id="262" r:id="rId12"/>
    <p:sldId id="260" r:id="rId13"/>
    <p:sldId id="261" r:id="rId14"/>
    <p:sldId id="269" r:id="rId15"/>
    <p:sldId id="264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</a:t>
            </a:r>
          </a:p>
          <a:p>
            <a:r>
              <a:rPr lang="fr-FR" dirty="0" smtClean="0"/>
              <a:t>Orientation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Client Web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>
                <a:effectLst/>
              </a:rPr>
              <a:t>Actions effectuées :</a:t>
            </a:r>
          </a:p>
          <a:p>
            <a:pPr algn="l"/>
            <a:r>
              <a:rPr lang="fr-FR" sz="2000" dirty="0" smtClean="0">
                <a:effectLst/>
              </a:rPr>
              <a:t>Rotation -&gt; Calcul de l’orientation</a:t>
            </a:r>
          </a:p>
          <a:p>
            <a:pPr algn="l"/>
            <a:r>
              <a:rPr lang="fr-FR" sz="2000" dirty="0" smtClean="0">
                <a:effectLst/>
              </a:rPr>
              <a:t>Avance/Recul -&gt; Calcul de la position </a:t>
            </a: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Repère de départ -&gt; position robot de départ</a:t>
            </a: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Déplacement </a:t>
            </a:r>
            <a:endParaRPr lang="fr-FR" sz="2000" dirty="0">
              <a:effectLst/>
            </a:endParaRP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107735" y="2263274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45832" y="5716727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Rotation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5253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- 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066195" y="1892797"/>
            <a:ext cx="5828199" cy="3758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>
                <a:effectLst/>
              </a:rPr>
              <a:t>Balayage successif des points d’un obstacles</a:t>
            </a:r>
          </a:p>
          <a:p>
            <a:pPr algn="l"/>
            <a:r>
              <a:rPr lang="fr-FR" sz="2000" dirty="0">
                <a:effectLst/>
              </a:rPr>
              <a:t>	</a:t>
            </a:r>
          </a:p>
          <a:p>
            <a:pPr algn="l"/>
            <a:r>
              <a:rPr lang="fr-FR" sz="2000" dirty="0" smtClean="0">
                <a:effectLst/>
              </a:rPr>
              <a:t>Calcul de la position d’un point d’un obstacle</a:t>
            </a:r>
          </a:p>
          <a:p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  <a:p>
            <a:r>
              <a:rPr lang="fr-FR" sz="2000" dirty="0" err="1" smtClean="0">
                <a:effectLst/>
              </a:rPr>
              <a:t>posObj</a:t>
            </a:r>
            <a:r>
              <a:rPr lang="fr-FR" sz="2000" dirty="0" smtClean="0">
                <a:effectLst/>
              </a:rPr>
              <a:t> X = </a:t>
            </a:r>
            <a:r>
              <a:rPr lang="fr-FR" sz="2000" dirty="0" err="1" smtClean="0">
                <a:effectLst/>
              </a:rPr>
              <a:t>Xr</a:t>
            </a:r>
            <a:r>
              <a:rPr lang="fr-FR" sz="2000" dirty="0" smtClean="0">
                <a:effectLst/>
              </a:rPr>
              <a:t> + ( d x sin 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2000" dirty="0" smtClean="0">
              <a:cs typeface="Times New Roman" panose="02020603050405020304" pitchFamily="18" charset="0"/>
            </a:endParaRPr>
          </a:p>
          <a:p>
            <a:endParaRPr lang="fr-FR" sz="2000" dirty="0">
              <a:effectLst/>
            </a:endParaRPr>
          </a:p>
          <a:p>
            <a:r>
              <a:rPr lang="fr-FR" sz="2000" dirty="0" err="1" smtClean="0">
                <a:effectLst/>
              </a:rPr>
              <a:t>posObj</a:t>
            </a:r>
            <a:r>
              <a:rPr lang="fr-FR" sz="2000" dirty="0" smtClean="0">
                <a:effectLst/>
              </a:rPr>
              <a:t> Y = </a:t>
            </a:r>
            <a:r>
              <a:rPr lang="fr-FR" sz="2000" dirty="0" err="1" smtClean="0">
                <a:effectLst/>
              </a:rPr>
              <a:t>Yr</a:t>
            </a:r>
            <a:r>
              <a:rPr lang="fr-FR" sz="2000" dirty="0" smtClean="0">
                <a:effectLst/>
              </a:rPr>
              <a:t> + ( d x cos</a:t>
            </a:r>
            <a:r>
              <a:rPr lang="fr-FR" sz="2000" dirty="0">
                <a:effectLst/>
              </a:rPr>
              <a:t> 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fr-FR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1400" dirty="0">
                <a:effectLst/>
              </a:rPr>
              <a:t>Position du robot 		 </a:t>
            </a:r>
            <a:r>
              <a:rPr lang="fr-FR" sz="1400" dirty="0" err="1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algn="l"/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algn="l"/>
            <a:r>
              <a:rPr lang="fr-FR" sz="1400" dirty="0">
                <a:effectLst/>
              </a:rPr>
              <a:t>Distance infra-rouge  	 d </a:t>
            </a:r>
            <a:endParaRPr lang="fr-FR" sz="1400" dirty="0" smtClean="0">
              <a:effectLst/>
            </a:endParaRPr>
          </a:p>
          <a:p>
            <a:pPr algn="l"/>
            <a:r>
              <a:rPr lang="fr-FR" sz="1400" dirty="0" smtClean="0">
                <a:effectLst/>
              </a:rPr>
              <a:t>Repère de base		 R0</a:t>
            </a:r>
            <a:endParaRPr lang="fr-FR" sz="2000" dirty="0">
              <a:effectLst/>
            </a:endParaRPr>
          </a:p>
          <a:p>
            <a:pPr algn="l"/>
            <a:r>
              <a:rPr lang="fr-FR" sz="1400" dirty="0" smtClean="0">
                <a:effectLst/>
              </a:rPr>
              <a:t>Repère projeté de R0	 R0’</a:t>
            </a:r>
            <a:endParaRPr lang="fr-FR" sz="1400" dirty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posObj</a:t>
            </a:r>
            <a:r>
              <a:rPr lang="fr-FR" sz="1400" dirty="0" smtClean="0"/>
              <a:t> { ? ; ? }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6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4322</TotalTime>
  <Words>208</Words>
  <Application>Microsoft Office PowerPoint</Application>
  <PresentationFormat>Grand écran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Membres du groupe</vt:lpstr>
      <vt:lpstr>Le robot</vt:lpstr>
      <vt:lpstr>Le robot – Le microcontrôleur</vt:lpstr>
      <vt:lpstr>Le robot – Les moteurs</vt:lpstr>
      <vt:lpstr>Odométrie – Position Robot</vt:lpstr>
      <vt:lpstr>Odométrie - Position des obstacles</vt:lpstr>
      <vt:lpstr>Le robot – Le capteur</vt:lpstr>
      <vt:lpstr>Le robot – Le capteur</vt:lpstr>
      <vt:lpstr>Algorithme</vt:lpstr>
      <vt:lpstr>Odométrie</vt:lpstr>
      <vt:lpstr>Serveur Web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Tomciu-PC</cp:lastModifiedBy>
  <cp:revision>43</cp:revision>
  <dcterms:created xsi:type="dcterms:W3CDTF">2014-10-15T08:46:12Z</dcterms:created>
  <dcterms:modified xsi:type="dcterms:W3CDTF">2014-10-20T09:40:52Z</dcterms:modified>
</cp:coreProperties>
</file>