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82" r:id="rId8"/>
    <p:sldId id="265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89" r:id="rId17"/>
    <p:sldId id="284" r:id="rId18"/>
    <p:sldId id="261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</a:t>
            </a:r>
            <a:r>
              <a:rPr lang="fr-FR" dirty="0" smtClean="0">
                <a:effectLst/>
              </a:rPr>
              <a:t>:</a:t>
            </a:r>
            <a:endParaRPr lang="fr-FR" sz="1800" dirty="0" smtClean="0">
              <a:effectLst/>
            </a:endParaRP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23774" y="5622359"/>
            <a:ext cx="160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posRob</a:t>
            </a:r>
            <a:r>
              <a:rPr lang="fr-FR" sz="1400" dirty="0" smtClean="0"/>
              <a:t> {-50; 20 }</a:t>
            </a:r>
            <a:endParaRPr lang="fr-FR" sz="14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89558" y="4338183"/>
            <a:ext cx="652273" cy="659918"/>
          </a:xfrm>
          <a:prstGeom prst="blockArc">
            <a:avLst>
              <a:gd name="adj1" fmla="val 14197834"/>
              <a:gd name="adj2" fmla="val 17875299"/>
              <a:gd name="adj3" fmla="val 703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63133" y="3739232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55052"/>
              </p:ext>
            </p:extLst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684"/>
              </p:ext>
            </p:extLst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971245" y="177728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106991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825" y="419636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8810" y="419636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47623" y="272817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après 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2"/>
          </p:cNvCxnSpPr>
          <p:nvPr/>
        </p:nvCxnSpPr>
        <p:spPr>
          <a:xfrm>
            <a:off x="6202439" y="2700680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1"/>
            <a:endCxn id="9" idx="6"/>
          </p:cNvCxnSpPr>
          <p:nvPr/>
        </p:nvCxnSpPr>
        <p:spPr>
          <a:xfrm flipH="1" flipV="1">
            <a:off x="6413679" y="2318197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987019" y="3910221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</p:cNvCxnSpPr>
          <p:nvPr/>
        </p:nvCxnSpPr>
        <p:spPr>
          <a:xfrm flipV="1">
            <a:off x="7198259" y="4132508"/>
            <a:ext cx="420594" cy="60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375667" y="3846364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4576</TotalTime>
  <Words>388</Words>
  <Application>Microsoft Office PowerPoint</Application>
  <PresentationFormat>Grand écran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Web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Tomciu-PC</cp:lastModifiedBy>
  <cp:revision>67</cp:revision>
  <dcterms:created xsi:type="dcterms:W3CDTF">2014-10-15T08:46:12Z</dcterms:created>
  <dcterms:modified xsi:type="dcterms:W3CDTF">2014-10-21T08:23:31Z</dcterms:modified>
</cp:coreProperties>
</file>