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77" y="1733012"/>
            <a:ext cx="4824046" cy="46742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robotique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1208078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monkey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17" y="2940005"/>
            <a:ext cx="2260242" cy="22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109</TotalTime>
  <Words>7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Andalus</vt:lpstr>
      <vt:lpstr>Calisto MT</vt:lpstr>
      <vt:lpstr>Trebuchet MS</vt:lpstr>
      <vt:lpstr>Wingdings 2</vt:lpstr>
      <vt:lpstr>Ardoise</vt:lpstr>
      <vt:lpstr>Projet intégration robotique – IMERIR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4</cp:revision>
  <dcterms:created xsi:type="dcterms:W3CDTF">2014-10-15T08:46:12Z</dcterms:created>
  <dcterms:modified xsi:type="dcterms:W3CDTF">2014-10-15T10:35:44Z</dcterms:modified>
</cp:coreProperties>
</file>