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80" r:id="rId4"/>
    <p:sldId id="259" r:id="rId5"/>
    <p:sldId id="281" r:id="rId6"/>
    <p:sldId id="262" r:id="rId7"/>
    <p:sldId id="282" r:id="rId8"/>
    <p:sldId id="265" r:id="rId9"/>
    <p:sldId id="266" r:id="rId10"/>
    <p:sldId id="267" r:id="rId11"/>
    <p:sldId id="268" r:id="rId12"/>
    <p:sldId id="270" r:id="rId13"/>
    <p:sldId id="283" r:id="rId14"/>
    <p:sldId id="287" r:id="rId15"/>
    <p:sldId id="288" r:id="rId16"/>
    <p:sldId id="289" r:id="rId17"/>
    <p:sldId id="284" r:id="rId18"/>
    <p:sldId id="261" r:id="rId19"/>
    <p:sldId id="285" r:id="rId20"/>
    <p:sldId id="269" r:id="rId21"/>
    <p:sldId id="264" r:id="rId22"/>
    <p:sldId id="286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9FE774-3F9D-4DF1-BC83-1B2D4BDE4114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31F03A1-D11D-426A-A91F-A1838446D945}">
      <dgm:prSet phldrT="[Texte]"/>
      <dgm:spPr/>
      <dgm:t>
        <a:bodyPr/>
        <a:lstStyle/>
        <a:p>
          <a:r>
            <a:rPr lang="fr-FR"/>
            <a:t>Chef de Projet</a:t>
          </a:r>
        </a:p>
      </dgm:t>
    </dgm:pt>
    <dgm:pt modelId="{F212F318-3366-4E87-8137-4313CF783753}" type="parTrans" cxnId="{70A6D11C-8555-4E5F-AD68-FCA75662C906}">
      <dgm:prSet/>
      <dgm:spPr/>
      <dgm:t>
        <a:bodyPr/>
        <a:lstStyle/>
        <a:p>
          <a:endParaRPr lang="fr-FR"/>
        </a:p>
      </dgm:t>
    </dgm:pt>
    <dgm:pt modelId="{E08328F8-73AC-44B9-A528-2A20E2BB73B8}" type="sibTrans" cxnId="{70A6D11C-8555-4E5F-AD68-FCA75662C906}">
      <dgm:prSet custT="1"/>
      <dgm:spPr/>
      <dgm:t>
        <a:bodyPr/>
        <a:lstStyle/>
        <a:p>
          <a:r>
            <a:rPr lang="fr-FR" sz="1500" dirty="0"/>
            <a:t>Cyril PY</a:t>
          </a:r>
        </a:p>
      </dgm:t>
    </dgm:pt>
    <dgm:pt modelId="{8DBD821B-0FD6-4B52-B079-003F288E5D34}">
      <dgm:prSet phldrT="[Texte]"/>
      <dgm:spPr/>
      <dgm:t>
        <a:bodyPr/>
        <a:lstStyle/>
        <a:p>
          <a:r>
            <a:rPr lang="fr-FR" dirty="0" smtClean="0"/>
            <a:t>Odométrie</a:t>
          </a:r>
          <a:endParaRPr lang="fr-FR" dirty="0"/>
        </a:p>
      </dgm:t>
    </dgm:pt>
    <dgm:pt modelId="{B35AC538-A515-417B-B7F9-1B9646A739CD}" type="parTrans" cxnId="{18A9C787-27E3-4ED7-A604-BD8FCB6AE99C}">
      <dgm:prSet/>
      <dgm:spPr/>
      <dgm:t>
        <a:bodyPr/>
        <a:lstStyle/>
        <a:p>
          <a:endParaRPr lang="fr-FR"/>
        </a:p>
      </dgm:t>
    </dgm:pt>
    <dgm:pt modelId="{1A528B00-6AE1-4ABD-8D5B-17919833341D}" type="sibTrans" cxnId="{18A9C787-27E3-4ED7-A604-BD8FCB6AE99C}">
      <dgm:prSet custT="1"/>
      <dgm:spPr/>
      <dgm:t>
        <a:bodyPr/>
        <a:lstStyle/>
        <a:p>
          <a:r>
            <a:rPr lang="fr-FR" sz="1500" dirty="0"/>
            <a:t>Thomas PRAK</a:t>
          </a:r>
        </a:p>
      </dgm:t>
    </dgm:pt>
    <dgm:pt modelId="{5AA3635A-3E57-4753-8FEA-4F1BB995E080}">
      <dgm:prSet phldrT="[Texte]"/>
      <dgm:spPr/>
      <dgm:t>
        <a:bodyPr/>
        <a:lstStyle/>
        <a:p>
          <a:r>
            <a:rPr lang="fr-FR" dirty="0" smtClean="0"/>
            <a:t>Client Web</a:t>
          </a:r>
          <a:endParaRPr lang="fr-FR" dirty="0"/>
        </a:p>
      </dgm:t>
    </dgm:pt>
    <dgm:pt modelId="{208E881D-F644-4D49-A298-3B1E9EF27ED3}" type="parTrans" cxnId="{DEEAEBD6-4828-46A2-9DBC-7D5C2E3EA851}">
      <dgm:prSet/>
      <dgm:spPr/>
      <dgm:t>
        <a:bodyPr/>
        <a:lstStyle/>
        <a:p>
          <a:endParaRPr lang="fr-FR"/>
        </a:p>
      </dgm:t>
    </dgm:pt>
    <dgm:pt modelId="{E4FE5431-22CA-4AEA-913E-E7226B8FA659}" type="sibTrans" cxnId="{DEEAEBD6-4828-46A2-9DBC-7D5C2E3EA851}">
      <dgm:prSet custT="1"/>
      <dgm:spPr/>
      <dgm:t>
        <a:bodyPr/>
        <a:lstStyle/>
        <a:p>
          <a:r>
            <a:rPr lang="fr-FR" sz="1500" dirty="0"/>
            <a:t>Justine SABBATIER</a:t>
          </a:r>
        </a:p>
      </dgm:t>
    </dgm:pt>
    <dgm:pt modelId="{7CC6FC0E-3E56-4DFB-8554-F6503FD2ABFB}">
      <dgm:prSet phldrT="[Texte]"/>
      <dgm:spPr/>
      <dgm:t>
        <a:bodyPr/>
        <a:lstStyle/>
        <a:p>
          <a:r>
            <a:rPr lang="fr-FR" dirty="0" smtClean="0"/>
            <a:t>Communication</a:t>
          </a:r>
          <a:endParaRPr lang="fr-FR" dirty="0"/>
        </a:p>
      </dgm:t>
    </dgm:pt>
    <dgm:pt modelId="{CC8B3E05-5128-4B0E-B625-87C5E5106321}" type="parTrans" cxnId="{572F320D-2F13-4B87-B73A-C64F670DDD7D}">
      <dgm:prSet/>
      <dgm:spPr/>
      <dgm:t>
        <a:bodyPr/>
        <a:lstStyle/>
        <a:p>
          <a:endParaRPr lang="fr-FR"/>
        </a:p>
      </dgm:t>
    </dgm:pt>
    <dgm:pt modelId="{22012B92-4D3B-4DFC-ADE4-AD48761BC057}" type="sibTrans" cxnId="{572F320D-2F13-4B87-B73A-C64F670DDD7D}">
      <dgm:prSet custT="1"/>
      <dgm:spPr/>
      <dgm:t>
        <a:bodyPr/>
        <a:lstStyle/>
        <a:p>
          <a:r>
            <a:rPr lang="fr-FR" sz="1500"/>
            <a:t>Julien LOEVE</a:t>
          </a:r>
        </a:p>
      </dgm:t>
    </dgm:pt>
    <dgm:pt modelId="{DF382519-7BCD-4B76-9A15-EC2CE8177DE6}">
      <dgm:prSet phldrT="[Texte]"/>
      <dgm:spPr/>
      <dgm:t>
        <a:bodyPr/>
        <a:lstStyle/>
        <a:p>
          <a:r>
            <a:rPr lang="fr-FR" dirty="0" smtClean="0"/>
            <a:t>Algorithme</a:t>
          </a:r>
          <a:endParaRPr lang="fr-FR" dirty="0"/>
        </a:p>
      </dgm:t>
    </dgm:pt>
    <dgm:pt modelId="{54A889A0-A444-42E4-8DC8-3A10AF9A3814}" type="parTrans" cxnId="{BC04EF43-D439-4687-83CF-CFC9BDBA623E}">
      <dgm:prSet/>
      <dgm:spPr/>
      <dgm:t>
        <a:bodyPr/>
        <a:lstStyle/>
        <a:p>
          <a:endParaRPr lang="fr-FR"/>
        </a:p>
      </dgm:t>
    </dgm:pt>
    <dgm:pt modelId="{EB0E38B7-1918-42E9-9670-E7466CE99D19}" type="sibTrans" cxnId="{BC04EF43-D439-4687-83CF-CFC9BDBA623E}">
      <dgm:prSet custT="1"/>
      <dgm:spPr/>
      <dgm:t>
        <a:bodyPr/>
        <a:lstStyle/>
        <a:p>
          <a:r>
            <a:rPr lang="fr-FR" sz="1500"/>
            <a:t>Mathias DA COSTA</a:t>
          </a:r>
        </a:p>
      </dgm:t>
    </dgm:pt>
    <dgm:pt modelId="{586A4E3F-B436-4E27-B3F0-40AA61BCC1A3}" type="pres">
      <dgm:prSet presAssocID="{B09FE774-3F9D-4DF1-BC83-1B2D4BDE41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B5400788-F81C-4106-AC39-BC11E04FBE40}" type="pres">
      <dgm:prSet presAssocID="{031F03A1-D11D-426A-A91F-A1838446D945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26E7B4E-947D-4381-8980-DCC81EC6AA45}" type="pres">
      <dgm:prSet presAssocID="{031F03A1-D11D-426A-A91F-A1838446D945}" presName="rootComposite1" presStyleCnt="0"/>
      <dgm:spPr/>
      <dgm:t>
        <a:bodyPr/>
        <a:lstStyle/>
        <a:p>
          <a:endParaRPr lang="fr-FR"/>
        </a:p>
      </dgm:t>
    </dgm:pt>
    <dgm:pt modelId="{153DF482-9B63-4F22-A2E6-E0985D657AE7}" type="pres">
      <dgm:prSet presAssocID="{031F03A1-D11D-426A-A91F-A1838446D945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113EA813-3BA6-403B-BFBC-C6C029177D40}" type="pres">
      <dgm:prSet presAssocID="{031F03A1-D11D-426A-A91F-A1838446D94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E84267ED-E17E-48CB-9BFE-4B01A635313F}" type="pres">
      <dgm:prSet presAssocID="{031F03A1-D11D-426A-A91F-A1838446D945}" presName="rootConnector1" presStyleLbl="node1" presStyleIdx="0" presStyleCnt="4"/>
      <dgm:spPr/>
      <dgm:t>
        <a:bodyPr/>
        <a:lstStyle/>
        <a:p>
          <a:endParaRPr lang="fr-FR"/>
        </a:p>
      </dgm:t>
    </dgm:pt>
    <dgm:pt modelId="{F1EFDF07-38B4-4DBA-A6E8-49F15D01F9CC}" type="pres">
      <dgm:prSet presAssocID="{031F03A1-D11D-426A-A91F-A1838446D945}" presName="hierChild2" presStyleCnt="0"/>
      <dgm:spPr/>
      <dgm:t>
        <a:bodyPr/>
        <a:lstStyle/>
        <a:p>
          <a:endParaRPr lang="fr-FR"/>
        </a:p>
      </dgm:t>
    </dgm:pt>
    <dgm:pt modelId="{095703D4-98CA-460D-B2F6-CA110B625919}" type="pres">
      <dgm:prSet presAssocID="{B35AC538-A515-417B-B7F9-1B9646A739CD}" presName="Name37" presStyleLbl="parChTrans1D2" presStyleIdx="0" presStyleCnt="4"/>
      <dgm:spPr/>
      <dgm:t>
        <a:bodyPr/>
        <a:lstStyle/>
        <a:p>
          <a:endParaRPr lang="fr-FR"/>
        </a:p>
      </dgm:t>
    </dgm:pt>
    <dgm:pt modelId="{2F50F1E3-2868-4BD0-A012-516919C30126}" type="pres">
      <dgm:prSet presAssocID="{8DBD821B-0FD6-4B52-B079-003F288E5D3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757D19A-AAD2-4DFA-BE92-F10EB5A8B25C}" type="pres">
      <dgm:prSet presAssocID="{8DBD821B-0FD6-4B52-B079-003F288E5D34}" presName="rootComposite" presStyleCnt="0"/>
      <dgm:spPr/>
      <dgm:t>
        <a:bodyPr/>
        <a:lstStyle/>
        <a:p>
          <a:endParaRPr lang="fr-FR"/>
        </a:p>
      </dgm:t>
    </dgm:pt>
    <dgm:pt modelId="{5676D32F-1CE3-4176-81F2-A39E244B0416}" type="pres">
      <dgm:prSet presAssocID="{8DBD821B-0FD6-4B52-B079-003F288E5D34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809562EB-4A18-496D-99D9-E0B60B4EAEA5}" type="pres">
      <dgm:prSet presAssocID="{8DBD821B-0FD6-4B52-B079-003F288E5D34}" presName="titleText2" presStyleLbl="fgAcc1" presStyleIdx="0" presStyleCnt="4" custLinFactNeighborX="4466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9746671F-44E9-4CCD-A408-F9B238BBA523}" type="pres">
      <dgm:prSet presAssocID="{8DBD821B-0FD6-4B52-B079-003F288E5D34}" presName="rootConnector" presStyleLbl="node2" presStyleIdx="0" presStyleCnt="0"/>
      <dgm:spPr/>
      <dgm:t>
        <a:bodyPr/>
        <a:lstStyle/>
        <a:p>
          <a:endParaRPr lang="fr-FR"/>
        </a:p>
      </dgm:t>
    </dgm:pt>
    <dgm:pt modelId="{7B51A319-379C-4AB2-83EB-C74F56FA64D2}" type="pres">
      <dgm:prSet presAssocID="{8DBD821B-0FD6-4B52-B079-003F288E5D34}" presName="hierChild4" presStyleCnt="0"/>
      <dgm:spPr/>
      <dgm:t>
        <a:bodyPr/>
        <a:lstStyle/>
        <a:p>
          <a:endParaRPr lang="fr-FR"/>
        </a:p>
      </dgm:t>
    </dgm:pt>
    <dgm:pt modelId="{B1B57271-591F-4C30-B408-C9C54B294FF6}" type="pres">
      <dgm:prSet presAssocID="{8DBD821B-0FD6-4B52-B079-003F288E5D34}" presName="hierChild5" presStyleCnt="0"/>
      <dgm:spPr/>
      <dgm:t>
        <a:bodyPr/>
        <a:lstStyle/>
        <a:p>
          <a:endParaRPr lang="fr-FR"/>
        </a:p>
      </dgm:t>
    </dgm:pt>
    <dgm:pt modelId="{31D35D76-771E-4FDE-BA75-EC484194EBC2}" type="pres">
      <dgm:prSet presAssocID="{208E881D-F644-4D49-A298-3B1E9EF27ED3}" presName="Name37" presStyleLbl="parChTrans1D2" presStyleIdx="1" presStyleCnt="4"/>
      <dgm:spPr/>
      <dgm:t>
        <a:bodyPr/>
        <a:lstStyle/>
        <a:p>
          <a:endParaRPr lang="fr-FR"/>
        </a:p>
      </dgm:t>
    </dgm:pt>
    <dgm:pt modelId="{F0B0184B-4452-4BBC-AEED-E0885D589958}" type="pres">
      <dgm:prSet presAssocID="{5AA3635A-3E57-4753-8FEA-4F1BB995E08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6A843C0-8954-4D6E-8CBC-9CB43C0C5EB1}" type="pres">
      <dgm:prSet presAssocID="{5AA3635A-3E57-4753-8FEA-4F1BB995E080}" presName="rootComposite" presStyleCnt="0"/>
      <dgm:spPr/>
      <dgm:t>
        <a:bodyPr/>
        <a:lstStyle/>
        <a:p>
          <a:endParaRPr lang="fr-FR"/>
        </a:p>
      </dgm:t>
    </dgm:pt>
    <dgm:pt modelId="{F522147D-7926-4BE8-A844-0FB48C50D80C}" type="pres">
      <dgm:prSet presAssocID="{5AA3635A-3E57-4753-8FEA-4F1BB995E080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BDDE5DF6-64AC-499B-A204-5D73CD5189A5}" type="pres">
      <dgm:prSet presAssocID="{5AA3635A-3E57-4753-8FEA-4F1BB995E080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A494DB84-18EF-4FF7-B085-5696CA70A4F2}" type="pres">
      <dgm:prSet presAssocID="{5AA3635A-3E57-4753-8FEA-4F1BB995E080}" presName="rootConnector" presStyleLbl="node2" presStyleIdx="0" presStyleCnt="0"/>
      <dgm:spPr/>
      <dgm:t>
        <a:bodyPr/>
        <a:lstStyle/>
        <a:p>
          <a:endParaRPr lang="fr-FR"/>
        </a:p>
      </dgm:t>
    </dgm:pt>
    <dgm:pt modelId="{68CA8A6F-2CBD-4F61-BD7A-3F46652E4400}" type="pres">
      <dgm:prSet presAssocID="{5AA3635A-3E57-4753-8FEA-4F1BB995E080}" presName="hierChild4" presStyleCnt="0"/>
      <dgm:spPr/>
      <dgm:t>
        <a:bodyPr/>
        <a:lstStyle/>
        <a:p>
          <a:endParaRPr lang="fr-FR"/>
        </a:p>
      </dgm:t>
    </dgm:pt>
    <dgm:pt modelId="{5AD5EF1F-18A5-4FEF-97A6-13B66D453DF1}" type="pres">
      <dgm:prSet presAssocID="{5AA3635A-3E57-4753-8FEA-4F1BB995E080}" presName="hierChild5" presStyleCnt="0"/>
      <dgm:spPr/>
      <dgm:t>
        <a:bodyPr/>
        <a:lstStyle/>
        <a:p>
          <a:endParaRPr lang="fr-FR"/>
        </a:p>
      </dgm:t>
    </dgm:pt>
    <dgm:pt modelId="{4A968BB4-BA07-4A5B-A53B-F2957ABC86FB}" type="pres">
      <dgm:prSet presAssocID="{54A889A0-A444-42E4-8DC8-3A10AF9A3814}" presName="Name37" presStyleLbl="parChTrans1D2" presStyleIdx="2" presStyleCnt="4"/>
      <dgm:spPr/>
      <dgm:t>
        <a:bodyPr/>
        <a:lstStyle/>
        <a:p>
          <a:endParaRPr lang="fr-FR"/>
        </a:p>
      </dgm:t>
    </dgm:pt>
    <dgm:pt modelId="{83180E0A-F0FD-451A-B525-5966DA3095D1}" type="pres">
      <dgm:prSet presAssocID="{DF382519-7BCD-4B76-9A15-EC2CE8177DE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61BC7A3-F5B5-4220-9517-AB831E988473}" type="pres">
      <dgm:prSet presAssocID="{DF382519-7BCD-4B76-9A15-EC2CE8177DE6}" presName="rootComposite" presStyleCnt="0"/>
      <dgm:spPr/>
      <dgm:t>
        <a:bodyPr/>
        <a:lstStyle/>
        <a:p>
          <a:endParaRPr lang="fr-FR"/>
        </a:p>
      </dgm:t>
    </dgm:pt>
    <dgm:pt modelId="{5662567F-F7A3-40C3-B265-EF28650FB1CC}" type="pres">
      <dgm:prSet presAssocID="{DF382519-7BCD-4B76-9A15-EC2CE8177DE6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0E9E0690-608D-4BF4-8CCF-3E5EC47EB681}" type="pres">
      <dgm:prSet presAssocID="{DF382519-7BCD-4B76-9A15-EC2CE8177DE6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8E7A81BB-71BB-4C22-A81D-6D4470329481}" type="pres">
      <dgm:prSet presAssocID="{DF382519-7BCD-4B76-9A15-EC2CE8177DE6}" presName="rootConnector" presStyleLbl="node2" presStyleIdx="0" presStyleCnt="0"/>
      <dgm:spPr/>
      <dgm:t>
        <a:bodyPr/>
        <a:lstStyle/>
        <a:p>
          <a:endParaRPr lang="fr-FR"/>
        </a:p>
      </dgm:t>
    </dgm:pt>
    <dgm:pt modelId="{C2006D9B-0033-4F92-87DE-07489A5B8BE5}" type="pres">
      <dgm:prSet presAssocID="{DF382519-7BCD-4B76-9A15-EC2CE8177DE6}" presName="hierChild4" presStyleCnt="0"/>
      <dgm:spPr/>
      <dgm:t>
        <a:bodyPr/>
        <a:lstStyle/>
        <a:p>
          <a:endParaRPr lang="fr-FR"/>
        </a:p>
      </dgm:t>
    </dgm:pt>
    <dgm:pt modelId="{53281A61-F9AE-4AD3-8A72-9D159D127649}" type="pres">
      <dgm:prSet presAssocID="{DF382519-7BCD-4B76-9A15-EC2CE8177DE6}" presName="hierChild5" presStyleCnt="0"/>
      <dgm:spPr/>
      <dgm:t>
        <a:bodyPr/>
        <a:lstStyle/>
        <a:p>
          <a:endParaRPr lang="fr-FR"/>
        </a:p>
      </dgm:t>
    </dgm:pt>
    <dgm:pt modelId="{C690D0CD-7211-42BB-BA22-C909A7CA1954}" type="pres">
      <dgm:prSet presAssocID="{CC8B3E05-5128-4B0E-B625-87C5E5106321}" presName="Name37" presStyleLbl="parChTrans1D2" presStyleIdx="3" presStyleCnt="4"/>
      <dgm:spPr/>
      <dgm:t>
        <a:bodyPr/>
        <a:lstStyle/>
        <a:p>
          <a:endParaRPr lang="fr-FR"/>
        </a:p>
      </dgm:t>
    </dgm:pt>
    <dgm:pt modelId="{26E6CB5E-B50B-40BB-BF7C-AA19BD42A711}" type="pres">
      <dgm:prSet presAssocID="{7CC6FC0E-3E56-4DFB-8554-F6503FD2ABF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CBEB078-DF1A-434F-9CF3-83D99B406695}" type="pres">
      <dgm:prSet presAssocID="{7CC6FC0E-3E56-4DFB-8554-F6503FD2ABFB}" presName="rootComposite" presStyleCnt="0"/>
      <dgm:spPr/>
      <dgm:t>
        <a:bodyPr/>
        <a:lstStyle/>
        <a:p>
          <a:endParaRPr lang="fr-FR"/>
        </a:p>
      </dgm:t>
    </dgm:pt>
    <dgm:pt modelId="{96FA1259-64E4-404F-B34D-D3DE19F6B678}" type="pres">
      <dgm:prSet presAssocID="{7CC6FC0E-3E56-4DFB-8554-F6503FD2ABF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fr-FR"/>
        </a:p>
      </dgm:t>
    </dgm:pt>
    <dgm:pt modelId="{A8EA838F-3B0C-4F99-BFF0-CFB047931BD1}" type="pres">
      <dgm:prSet presAssocID="{7CC6FC0E-3E56-4DFB-8554-F6503FD2ABF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2FCD1CC5-FC37-42C0-9950-9BCB82E15293}" type="pres">
      <dgm:prSet presAssocID="{7CC6FC0E-3E56-4DFB-8554-F6503FD2ABFB}" presName="rootConnector" presStyleLbl="node2" presStyleIdx="0" presStyleCnt="0"/>
      <dgm:spPr/>
      <dgm:t>
        <a:bodyPr/>
        <a:lstStyle/>
        <a:p>
          <a:endParaRPr lang="fr-FR"/>
        </a:p>
      </dgm:t>
    </dgm:pt>
    <dgm:pt modelId="{4A143AED-2320-4209-9054-43447B9E8F71}" type="pres">
      <dgm:prSet presAssocID="{7CC6FC0E-3E56-4DFB-8554-F6503FD2ABFB}" presName="hierChild4" presStyleCnt="0"/>
      <dgm:spPr/>
      <dgm:t>
        <a:bodyPr/>
        <a:lstStyle/>
        <a:p>
          <a:endParaRPr lang="fr-FR"/>
        </a:p>
      </dgm:t>
    </dgm:pt>
    <dgm:pt modelId="{AFE8C4CE-D09E-44C2-913C-CFBBFBCCE4E5}" type="pres">
      <dgm:prSet presAssocID="{7CC6FC0E-3E56-4DFB-8554-F6503FD2ABFB}" presName="hierChild5" presStyleCnt="0"/>
      <dgm:spPr/>
      <dgm:t>
        <a:bodyPr/>
        <a:lstStyle/>
        <a:p>
          <a:endParaRPr lang="fr-FR"/>
        </a:p>
      </dgm:t>
    </dgm:pt>
    <dgm:pt modelId="{EFECC9A4-6E9F-4AD2-8C5E-8A344DEA0ED0}" type="pres">
      <dgm:prSet presAssocID="{031F03A1-D11D-426A-A91F-A1838446D945}" presName="hierChild3" presStyleCnt="0"/>
      <dgm:spPr/>
      <dgm:t>
        <a:bodyPr/>
        <a:lstStyle/>
        <a:p>
          <a:endParaRPr lang="fr-FR"/>
        </a:p>
      </dgm:t>
    </dgm:pt>
  </dgm:ptLst>
  <dgm:cxnLst>
    <dgm:cxn modelId="{B7A40C92-EA8D-4086-9E10-14D88E0D91C8}" type="presOf" srcId="{E08328F8-73AC-44B9-A528-2A20E2BB73B8}" destId="{113EA813-3BA6-403B-BFBC-C6C029177D40}" srcOrd="0" destOrd="0" presId="urn:microsoft.com/office/officeart/2008/layout/NameandTitleOrganizationalChart"/>
    <dgm:cxn modelId="{70A6D11C-8555-4E5F-AD68-FCA75662C906}" srcId="{B09FE774-3F9D-4DF1-BC83-1B2D4BDE4114}" destId="{031F03A1-D11D-426A-A91F-A1838446D945}" srcOrd="0" destOrd="0" parTransId="{F212F318-3366-4E87-8137-4313CF783753}" sibTransId="{E08328F8-73AC-44B9-A528-2A20E2BB73B8}"/>
    <dgm:cxn modelId="{396F3C76-0B61-4675-8C23-0BB3D40CD6F3}" type="presOf" srcId="{CC8B3E05-5128-4B0E-B625-87C5E5106321}" destId="{C690D0CD-7211-42BB-BA22-C909A7CA1954}" srcOrd="0" destOrd="0" presId="urn:microsoft.com/office/officeart/2008/layout/NameandTitleOrganizationalChart"/>
    <dgm:cxn modelId="{A86ACE3E-4D51-4A54-B12A-72234DAA48B2}" type="presOf" srcId="{7CC6FC0E-3E56-4DFB-8554-F6503FD2ABFB}" destId="{2FCD1CC5-FC37-42C0-9950-9BCB82E15293}" srcOrd="1" destOrd="0" presId="urn:microsoft.com/office/officeart/2008/layout/NameandTitleOrganizationalChart"/>
    <dgm:cxn modelId="{201C5992-4366-4A90-98E6-887C3630B11D}" type="presOf" srcId="{1A528B00-6AE1-4ABD-8D5B-17919833341D}" destId="{809562EB-4A18-496D-99D9-E0B60B4EAEA5}" srcOrd="0" destOrd="0" presId="urn:microsoft.com/office/officeart/2008/layout/NameandTitleOrganizationalChart"/>
    <dgm:cxn modelId="{17304BC9-34FC-4AE9-B00E-6C6859103AEA}" type="presOf" srcId="{B09FE774-3F9D-4DF1-BC83-1B2D4BDE4114}" destId="{586A4E3F-B436-4E27-B3F0-40AA61BCC1A3}" srcOrd="0" destOrd="0" presId="urn:microsoft.com/office/officeart/2008/layout/NameandTitleOrganizationalChart"/>
    <dgm:cxn modelId="{DDC5BBE1-214E-4421-93F1-EDC6B29C7F64}" type="presOf" srcId="{7CC6FC0E-3E56-4DFB-8554-F6503FD2ABFB}" destId="{96FA1259-64E4-404F-B34D-D3DE19F6B678}" srcOrd="0" destOrd="0" presId="urn:microsoft.com/office/officeart/2008/layout/NameandTitleOrganizationalChart"/>
    <dgm:cxn modelId="{1EF98BF2-8D96-43E0-8FAA-7787E12B8A7E}" type="presOf" srcId="{031F03A1-D11D-426A-A91F-A1838446D945}" destId="{E84267ED-E17E-48CB-9BFE-4B01A635313F}" srcOrd="1" destOrd="0" presId="urn:microsoft.com/office/officeart/2008/layout/NameandTitleOrganizationalChart"/>
    <dgm:cxn modelId="{DEEAEBD6-4828-46A2-9DBC-7D5C2E3EA851}" srcId="{031F03A1-D11D-426A-A91F-A1838446D945}" destId="{5AA3635A-3E57-4753-8FEA-4F1BB995E080}" srcOrd="1" destOrd="0" parTransId="{208E881D-F644-4D49-A298-3B1E9EF27ED3}" sibTransId="{E4FE5431-22CA-4AEA-913E-E7226B8FA659}"/>
    <dgm:cxn modelId="{0DB89A0A-FA09-4B1D-883F-9A92C591217C}" type="presOf" srcId="{E4FE5431-22CA-4AEA-913E-E7226B8FA659}" destId="{BDDE5DF6-64AC-499B-A204-5D73CD5189A5}" srcOrd="0" destOrd="0" presId="urn:microsoft.com/office/officeart/2008/layout/NameandTitleOrganizationalChart"/>
    <dgm:cxn modelId="{572F320D-2F13-4B87-B73A-C64F670DDD7D}" srcId="{031F03A1-D11D-426A-A91F-A1838446D945}" destId="{7CC6FC0E-3E56-4DFB-8554-F6503FD2ABFB}" srcOrd="3" destOrd="0" parTransId="{CC8B3E05-5128-4B0E-B625-87C5E5106321}" sibTransId="{22012B92-4D3B-4DFC-ADE4-AD48761BC057}"/>
    <dgm:cxn modelId="{18A9C787-27E3-4ED7-A604-BD8FCB6AE99C}" srcId="{031F03A1-D11D-426A-A91F-A1838446D945}" destId="{8DBD821B-0FD6-4B52-B079-003F288E5D34}" srcOrd="0" destOrd="0" parTransId="{B35AC538-A515-417B-B7F9-1B9646A739CD}" sibTransId="{1A528B00-6AE1-4ABD-8D5B-17919833341D}"/>
    <dgm:cxn modelId="{807C6E2C-01E2-4A58-868E-2423B7D37B31}" type="presOf" srcId="{DF382519-7BCD-4B76-9A15-EC2CE8177DE6}" destId="{8E7A81BB-71BB-4C22-A81D-6D4470329481}" srcOrd="1" destOrd="0" presId="urn:microsoft.com/office/officeart/2008/layout/NameandTitleOrganizationalChart"/>
    <dgm:cxn modelId="{849A7319-54B2-463B-94E6-6C839D9945FE}" type="presOf" srcId="{5AA3635A-3E57-4753-8FEA-4F1BB995E080}" destId="{A494DB84-18EF-4FF7-B085-5696CA70A4F2}" srcOrd="1" destOrd="0" presId="urn:microsoft.com/office/officeart/2008/layout/NameandTitleOrganizationalChart"/>
    <dgm:cxn modelId="{1CDCC76B-1181-426A-9E89-3FF31F478B27}" type="presOf" srcId="{8DBD821B-0FD6-4B52-B079-003F288E5D34}" destId="{5676D32F-1CE3-4176-81F2-A39E244B0416}" srcOrd="0" destOrd="0" presId="urn:microsoft.com/office/officeart/2008/layout/NameandTitleOrganizationalChart"/>
    <dgm:cxn modelId="{719F61BD-4FEF-400B-A04D-216DFD020427}" type="presOf" srcId="{5AA3635A-3E57-4753-8FEA-4F1BB995E080}" destId="{F522147D-7926-4BE8-A844-0FB48C50D80C}" srcOrd="0" destOrd="0" presId="urn:microsoft.com/office/officeart/2008/layout/NameandTitleOrganizationalChart"/>
    <dgm:cxn modelId="{1C866EC1-5335-4BEF-9BEF-5550E67003F6}" type="presOf" srcId="{DF382519-7BCD-4B76-9A15-EC2CE8177DE6}" destId="{5662567F-F7A3-40C3-B265-EF28650FB1CC}" srcOrd="0" destOrd="0" presId="urn:microsoft.com/office/officeart/2008/layout/NameandTitleOrganizationalChart"/>
    <dgm:cxn modelId="{C8DB2DF9-C812-4ED6-ABF2-83609C88DE04}" type="presOf" srcId="{22012B92-4D3B-4DFC-ADE4-AD48761BC057}" destId="{A8EA838F-3B0C-4F99-BFF0-CFB047931BD1}" srcOrd="0" destOrd="0" presId="urn:microsoft.com/office/officeart/2008/layout/NameandTitleOrganizationalChart"/>
    <dgm:cxn modelId="{4749B853-3562-4788-AA4E-892698C0FF75}" type="presOf" srcId="{54A889A0-A444-42E4-8DC8-3A10AF9A3814}" destId="{4A968BB4-BA07-4A5B-A53B-F2957ABC86FB}" srcOrd="0" destOrd="0" presId="urn:microsoft.com/office/officeart/2008/layout/NameandTitleOrganizationalChart"/>
    <dgm:cxn modelId="{BC04EF43-D439-4687-83CF-CFC9BDBA623E}" srcId="{031F03A1-D11D-426A-A91F-A1838446D945}" destId="{DF382519-7BCD-4B76-9A15-EC2CE8177DE6}" srcOrd="2" destOrd="0" parTransId="{54A889A0-A444-42E4-8DC8-3A10AF9A3814}" sibTransId="{EB0E38B7-1918-42E9-9670-E7466CE99D19}"/>
    <dgm:cxn modelId="{2764B3C5-C994-4C01-A8BE-018988502C79}" type="presOf" srcId="{208E881D-F644-4D49-A298-3B1E9EF27ED3}" destId="{31D35D76-771E-4FDE-BA75-EC484194EBC2}" srcOrd="0" destOrd="0" presId="urn:microsoft.com/office/officeart/2008/layout/NameandTitleOrganizationalChart"/>
    <dgm:cxn modelId="{6281C386-20CB-46B8-914C-8C9C0F1EA2FF}" type="presOf" srcId="{EB0E38B7-1918-42E9-9670-E7466CE99D19}" destId="{0E9E0690-608D-4BF4-8CCF-3E5EC47EB681}" srcOrd="0" destOrd="0" presId="urn:microsoft.com/office/officeart/2008/layout/NameandTitleOrganizationalChart"/>
    <dgm:cxn modelId="{D90259B5-2A19-403E-AAED-98BEFE4E93D6}" type="presOf" srcId="{8DBD821B-0FD6-4B52-B079-003F288E5D34}" destId="{9746671F-44E9-4CCD-A408-F9B238BBA523}" srcOrd="1" destOrd="0" presId="urn:microsoft.com/office/officeart/2008/layout/NameandTitleOrganizationalChart"/>
    <dgm:cxn modelId="{04A1A8D9-90A7-458A-94B8-A05344791FCD}" type="presOf" srcId="{031F03A1-D11D-426A-A91F-A1838446D945}" destId="{153DF482-9B63-4F22-A2E6-E0985D657AE7}" srcOrd="0" destOrd="0" presId="urn:microsoft.com/office/officeart/2008/layout/NameandTitleOrganizationalChart"/>
    <dgm:cxn modelId="{51949015-4319-4CDA-9C8E-837594DEC0E0}" type="presOf" srcId="{B35AC538-A515-417B-B7F9-1B9646A739CD}" destId="{095703D4-98CA-460D-B2F6-CA110B625919}" srcOrd="0" destOrd="0" presId="urn:microsoft.com/office/officeart/2008/layout/NameandTitleOrganizationalChart"/>
    <dgm:cxn modelId="{02F6C130-2245-4A37-A685-AEE6E2CD984D}" type="presParOf" srcId="{586A4E3F-B436-4E27-B3F0-40AA61BCC1A3}" destId="{B5400788-F81C-4106-AC39-BC11E04FBE40}" srcOrd="0" destOrd="0" presId="urn:microsoft.com/office/officeart/2008/layout/NameandTitleOrganizationalChart"/>
    <dgm:cxn modelId="{C30543B9-D1AB-4E19-A418-840FF716856A}" type="presParOf" srcId="{B5400788-F81C-4106-AC39-BC11E04FBE40}" destId="{426E7B4E-947D-4381-8980-DCC81EC6AA45}" srcOrd="0" destOrd="0" presId="urn:microsoft.com/office/officeart/2008/layout/NameandTitleOrganizationalChart"/>
    <dgm:cxn modelId="{CF77B64D-7512-4FB5-9D4A-9283BBB7D010}" type="presParOf" srcId="{426E7B4E-947D-4381-8980-DCC81EC6AA45}" destId="{153DF482-9B63-4F22-A2E6-E0985D657AE7}" srcOrd="0" destOrd="0" presId="urn:microsoft.com/office/officeart/2008/layout/NameandTitleOrganizationalChart"/>
    <dgm:cxn modelId="{7A8FBA72-94E4-46DC-B8E2-D504D920E839}" type="presParOf" srcId="{426E7B4E-947D-4381-8980-DCC81EC6AA45}" destId="{113EA813-3BA6-403B-BFBC-C6C029177D40}" srcOrd="1" destOrd="0" presId="urn:microsoft.com/office/officeart/2008/layout/NameandTitleOrganizationalChart"/>
    <dgm:cxn modelId="{6925EC47-0C1C-4149-BD19-276FF4B5AB31}" type="presParOf" srcId="{426E7B4E-947D-4381-8980-DCC81EC6AA45}" destId="{E84267ED-E17E-48CB-9BFE-4B01A635313F}" srcOrd="2" destOrd="0" presId="urn:microsoft.com/office/officeart/2008/layout/NameandTitleOrganizationalChart"/>
    <dgm:cxn modelId="{C789346D-4C2B-4400-AABC-A4FB292C8CEA}" type="presParOf" srcId="{B5400788-F81C-4106-AC39-BC11E04FBE40}" destId="{F1EFDF07-38B4-4DBA-A6E8-49F15D01F9CC}" srcOrd="1" destOrd="0" presId="urn:microsoft.com/office/officeart/2008/layout/NameandTitleOrganizationalChart"/>
    <dgm:cxn modelId="{D77D03B5-6E5A-4834-AEDA-72786EEB0CA6}" type="presParOf" srcId="{F1EFDF07-38B4-4DBA-A6E8-49F15D01F9CC}" destId="{095703D4-98CA-460D-B2F6-CA110B625919}" srcOrd="0" destOrd="0" presId="urn:microsoft.com/office/officeart/2008/layout/NameandTitleOrganizationalChart"/>
    <dgm:cxn modelId="{BE30C9BB-4A3D-4E20-A179-C676F5D9F607}" type="presParOf" srcId="{F1EFDF07-38B4-4DBA-A6E8-49F15D01F9CC}" destId="{2F50F1E3-2868-4BD0-A012-516919C30126}" srcOrd="1" destOrd="0" presId="urn:microsoft.com/office/officeart/2008/layout/NameandTitleOrganizationalChart"/>
    <dgm:cxn modelId="{B293E873-F23D-495C-9FCC-3B975CDA8986}" type="presParOf" srcId="{2F50F1E3-2868-4BD0-A012-516919C30126}" destId="{0757D19A-AAD2-4DFA-BE92-F10EB5A8B25C}" srcOrd="0" destOrd="0" presId="urn:microsoft.com/office/officeart/2008/layout/NameandTitleOrganizationalChart"/>
    <dgm:cxn modelId="{87B58540-B7F0-495C-BEEB-80438D783EBF}" type="presParOf" srcId="{0757D19A-AAD2-4DFA-BE92-F10EB5A8B25C}" destId="{5676D32F-1CE3-4176-81F2-A39E244B0416}" srcOrd="0" destOrd="0" presId="urn:microsoft.com/office/officeart/2008/layout/NameandTitleOrganizationalChart"/>
    <dgm:cxn modelId="{AAD5B730-60DA-4AB6-BD6D-5E05474E4E03}" type="presParOf" srcId="{0757D19A-AAD2-4DFA-BE92-F10EB5A8B25C}" destId="{809562EB-4A18-496D-99D9-E0B60B4EAEA5}" srcOrd="1" destOrd="0" presId="urn:microsoft.com/office/officeart/2008/layout/NameandTitleOrganizationalChart"/>
    <dgm:cxn modelId="{A518F73A-A040-4EA0-9711-AF67CC4E7B92}" type="presParOf" srcId="{0757D19A-AAD2-4DFA-BE92-F10EB5A8B25C}" destId="{9746671F-44E9-4CCD-A408-F9B238BBA523}" srcOrd="2" destOrd="0" presId="urn:microsoft.com/office/officeart/2008/layout/NameandTitleOrganizationalChart"/>
    <dgm:cxn modelId="{91C90B76-C9BD-43B5-A24C-5BF82E3F9F1A}" type="presParOf" srcId="{2F50F1E3-2868-4BD0-A012-516919C30126}" destId="{7B51A319-379C-4AB2-83EB-C74F56FA64D2}" srcOrd="1" destOrd="0" presId="urn:microsoft.com/office/officeart/2008/layout/NameandTitleOrganizationalChart"/>
    <dgm:cxn modelId="{474E2613-916B-46AB-99F7-34064EFFDE88}" type="presParOf" srcId="{2F50F1E3-2868-4BD0-A012-516919C30126}" destId="{B1B57271-591F-4C30-B408-C9C54B294FF6}" srcOrd="2" destOrd="0" presId="urn:microsoft.com/office/officeart/2008/layout/NameandTitleOrganizationalChart"/>
    <dgm:cxn modelId="{6EE7269F-8EAE-425E-8E4D-34B22E39823D}" type="presParOf" srcId="{F1EFDF07-38B4-4DBA-A6E8-49F15D01F9CC}" destId="{31D35D76-771E-4FDE-BA75-EC484194EBC2}" srcOrd="2" destOrd="0" presId="urn:microsoft.com/office/officeart/2008/layout/NameandTitleOrganizationalChart"/>
    <dgm:cxn modelId="{AD615B44-E0FD-49E4-8032-FFDA9DC3568F}" type="presParOf" srcId="{F1EFDF07-38B4-4DBA-A6E8-49F15D01F9CC}" destId="{F0B0184B-4452-4BBC-AEED-E0885D589958}" srcOrd="3" destOrd="0" presId="urn:microsoft.com/office/officeart/2008/layout/NameandTitleOrganizationalChart"/>
    <dgm:cxn modelId="{9DFA13D4-D368-468F-AF1A-5AD761DAC2D7}" type="presParOf" srcId="{F0B0184B-4452-4BBC-AEED-E0885D589958}" destId="{56A843C0-8954-4D6E-8CBC-9CB43C0C5EB1}" srcOrd="0" destOrd="0" presId="urn:microsoft.com/office/officeart/2008/layout/NameandTitleOrganizationalChart"/>
    <dgm:cxn modelId="{FEE38757-00BB-4353-94B9-547D941694D1}" type="presParOf" srcId="{56A843C0-8954-4D6E-8CBC-9CB43C0C5EB1}" destId="{F522147D-7926-4BE8-A844-0FB48C50D80C}" srcOrd="0" destOrd="0" presId="urn:microsoft.com/office/officeart/2008/layout/NameandTitleOrganizationalChart"/>
    <dgm:cxn modelId="{54C630A0-2E9C-459D-BC25-848C69EF3CC7}" type="presParOf" srcId="{56A843C0-8954-4D6E-8CBC-9CB43C0C5EB1}" destId="{BDDE5DF6-64AC-499B-A204-5D73CD5189A5}" srcOrd="1" destOrd="0" presId="urn:microsoft.com/office/officeart/2008/layout/NameandTitleOrganizationalChart"/>
    <dgm:cxn modelId="{6DCE88EB-E285-4A9A-9272-95F36FC0C007}" type="presParOf" srcId="{56A843C0-8954-4D6E-8CBC-9CB43C0C5EB1}" destId="{A494DB84-18EF-4FF7-B085-5696CA70A4F2}" srcOrd="2" destOrd="0" presId="urn:microsoft.com/office/officeart/2008/layout/NameandTitleOrganizationalChart"/>
    <dgm:cxn modelId="{E695193B-1145-4034-8C87-9BD5D8B02EC3}" type="presParOf" srcId="{F0B0184B-4452-4BBC-AEED-E0885D589958}" destId="{68CA8A6F-2CBD-4F61-BD7A-3F46652E4400}" srcOrd="1" destOrd="0" presId="urn:microsoft.com/office/officeart/2008/layout/NameandTitleOrganizationalChart"/>
    <dgm:cxn modelId="{2836DEFB-801E-4C8D-B5B0-5A4D793ADF5A}" type="presParOf" srcId="{F0B0184B-4452-4BBC-AEED-E0885D589958}" destId="{5AD5EF1F-18A5-4FEF-97A6-13B66D453DF1}" srcOrd="2" destOrd="0" presId="urn:microsoft.com/office/officeart/2008/layout/NameandTitleOrganizationalChart"/>
    <dgm:cxn modelId="{41F1B17D-06BB-461C-BFCB-71DFC3182468}" type="presParOf" srcId="{F1EFDF07-38B4-4DBA-A6E8-49F15D01F9CC}" destId="{4A968BB4-BA07-4A5B-A53B-F2957ABC86FB}" srcOrd="4" destOrd="0" presId="urn:microsoft.com/office/officeart/2008/layout/NameandTitleOrganizationalChart"/>
    <dgm:cxn modelId="{E6FF1D2D-BE5B-4317-95A5-FC8BBE55E717}" type="presParOf" srcId="{F1EFDF07-38B4-4DBA-A6E8-49F15D01F9CC}" destId="{83180E0A-F0FD-451A-B525-5966DA3095D1}" srcOrd="5" destOrd="0" presId="urn:microsoft.com/office/officeart/2008/layout/NameandTitleOrganizationalChart"/>
    <dgm:cxn modelId="{74CF12F0-6FC3-4976-B87C-4AB14C1E1EC8}" type="presParOf" srcId="{83180E0A-F0FD-451A-B525-5966DA3095D1}" destId="{961BC7A3-F5B5-4220-9517-AB831E988473}" srcOrd="0" destOrd="0" presId="urn:microsoft.com/office/officeart/2008/layout/NameandTitleOrganizationalChart"/>
    <dgm:cxn modelId="{464255AD-5D15-4926-80C0-A0861F2C5E34}" type="presParOf" srcId="{961BC7A3-F5B5-4220-9517-AB831E988473}" destId="{5662567F-F7A3-40C3-B265-EF28650FB1CC}" srcOrd="0" destOrd="0" presId="urn:microsoft.com/office/officeart/2008/layout/NameandTitleOrganizationalChart"/>
    <dgm:cxn modelId="{7BE08C4C-D38C-4F1E-93FA-AF6D8716434F}" type="presParOf" srcId="{961BC7A3-F5B5-4220-9517-AB831E988473}" destId="{0E9E0690-608D-4BF4-8CCF-3E5EC47EB681}" srcOrd="1" destOrd="0" presId="urn:microsoft.com/office/officeart/2008/layout/NameandTitleOrganizationalChart"/>
    <dgm:cxn modelId="{0033E0D1-46B7-4D2A-B68B-D1A47F89D42E}" type="presParOf" srcId="{961BC7A3-F5B5-4220-9517-AB831E988473}" destId="{8E7A81BB-71BB-4C22-A81D-6D4470329481}" srcOrd="2" destOrd="0" presId="urn:microsoft.com/office/officeart/2008/layout/NameandTitleOrganizationalChart"/>
    <dgm:cxn modelId="{0F6D2116-BA88-413C-B041-65F5D112B78D}" type="presParOf" srcId="{83180E0A-F0FD-451A-B525-5966DA3095D1}" destId="{C2006D9B-0033-4F92-87DE-07489A5B8BE5}" srcOrd="1" destOrd="0" presId="urn:microsoft.com/office/officeart/2008/layout/NameandTitleOrganizationalChart"/>
    <dgm:cxn modelId="{38EC04B5-7B9E-45EC-AD0F-DF7CCB7EC768}" type="presParOf" srcId="{83180E0A-F0FD-451A-B525-5966DA3095D1}" destId="{53281A61-F9AE-4AD3-8A72-9D159D127649}" srcOrd="2" destOrd="0" presId="urn:microsoft.com/office/officeart/2008/layout/NameandTitleOrganizationalChart"/>
    <dgm:cxn modelId="{A45D1A01-A77D-416D-8177-188003B3CBD4}" type="presParOf" srcId="{F1EFDF07-38B4-4DBA-A6E8-49F15D01F9CC}" destId="{C690D0CD-7211-42BB-BA22-C909A7CA1954}" srcOrd="6" destOrd="0" presId="urn:microsoft.com/office/officeart/2008/layout/NameandTitleOrganizationalChart"/>
    <dgm:cxn modelId="{A8C755DC-7F75-43C4-8B86-16280BFF588F}" type="presParOf" srcId="{F1EFDF07-38B4-4DBA-A6E8-49F15D01F9CC}" destId="{26E6CB5E-B50B-40BB-BF7C-AA19BD42A711}" srcOrd="7" destOrd="0" presId="urn:microsoft.com/office/officeart/2008/layout/NameandTitleOrganizationalChart"/>
    <dgm:cxn modelId="{12138377-C346-4D96-823F-0154A3AA8CC0}" type="presParOf" srcId="{26E6CB5E-B50B-40BB-BF7C-AA19BD42A711}" destId="{0CBEB078-DF1A-434F-9CF3-83D99B406695}" srcOrd="0" destOrd="0" presId="urn:microsoft.com/office/officeart/2008/layout/NameandTitleOrganizationalChart"/>
    <dgm:cxn modelId="{7D1E976E-2E9D-4308-8846-E250F5A8A11F}" type="presParOf" srcId="{0CBEB078-DF1A-434F-9CF3-83D99B406695}" destId="{96FA1259-64E4-404F-B34D-D3DE19F6B678}" srcOrd="0" destOrd="0" presId="urn:microsoft.com/office/officeart/2008/layout/NameandTitleOrganizationalChart"/>
    <dgm:cxn modelId="{64CED263-FF58-4C45-97E8-FBC15B389770}" type="presParOf" srcId="{0CBEB078-DF1A-434F-9CF3-83D99B406695}" destId="{A8EA838F-3B0C-4F99-BFF0-CFB047931BD1}" srcOrd="1" destOrd="0" presId="urn:microsoft.com/office/officeart/2008/layout/NameandTitleOrganizationalChart"/>
    <dgm:cxn modelId="{F167D7CA-FC7E-44D4-A18C-503EE177EB6E}" type="presParOf" srcId="{0CBEB078-DF1A-434F-9CF3-83D99B406695}" destId="{2FCD1CC5-FC37-42C0-9950-9BCB82E15293}" srcOrd="2" destOrd="0" presId="urn:microsoft.com/office/officeart/2008/layout/NameandTitleOrganizationalChart"/>
    <dgm:cxn modelId="{ED25A171-8E8B-4684-96D8-A6B882581493}" type="presParOf" srcId="{26E6CB5E-B50B-40BB-BF7C-AA19BD42A711}" destId="{4A143AED-2320-4209-9054-43447B9E8F71}" srcOrd="1" destOrd="0" presId="urn:microsoft.com/office/officeart/2008/layout/NameandTitleOrganizationalChart"/>
    <dgm:cxn modelId="{56574310-C989-4AE4-B9CA-6566954328CE}" type="presParOf" srcId="{26E6CB5E-B50B-40BB-BF7C-AA19BD42A711}" destId="{AFE8C4CE-D09E-44C2-913C-CFBBFBCCE4E5}" srcOrd="2" destOrd="0" presId="urn:microsoft.com/office/officeart/2008/layout/NameandTitleOrganizationalChart"/>
    <dgm:cxn modelId="{02F7CFAD-2E56-4B53-9F73-433C3D31FE96}" type="presParOf" srcId="{B5400788-F81C-4106-AC39-BC11E04FBE40}" destId="{EFECC9A4-6E9F-4AD2-8C5E-8A344DEA0E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1D5A6-EFA7-4379-AF69-7023FD9A8951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D5459F-9B65-41C3-B3F4-3ABA1DD9967B}">
      <dgm:prSet phldrT="[Texte]"/>
      <dgm:spPr/>
      <dgm:t>
        <a:bodyPr/>
        <a:lstStyle/>
        <a:p>
          <a:r>
            <a:rPr lang="fr-FR" dirty="0" smtClean="0"/>
            <a:t>Ajax</a:t>
          </a:r>
          <a:endParaRPr lang="fr-FR" dirty="0"/>
        </a:p>
      </dgm:t>
    </dgm:pt>
    <dgm:pt modelId="{4B590894-32CB-4FD8-95CD-18E0B3F41D75}" type="parTrans" cxnId="{6E4A312E-169C-4869-95B4-EC9C6D958140}">
      <dgm:prSet/>
      <dgm:spPr/>
      <dgm:t>
        <a:bodyPr/>
        <a:lstStyle/>
        <a:p>
          <a:endParaRPr lang="fr-FR"/>
        </a:p>
      </dgm:t>
    </dgm:pt>
    <dgm:pt modelId="{A619818D-12C9-49EF-B6D4-813C87BC76F6}" type="sibTrans" cxnId="{6E4A312E-169C-4869-95B4-EC9C6D958140}">
      <dgm:prSet/>
      <dgm:spPr/>
      <dgm:t>
        <a:bodyPr/>
        <a:lstStyle/>
        <a:p>
          <a:endParaRPr lang="fr-FR"/>
        </a:p>
      </dgm:t>
    </dgm:pt>
    <dgm:pt modelId="{C9593560-A897-4C8B-89ED-80ED5563C04C}">
      <dgm:prSet phldrT="[Texte]" custT="1"/>
      <dgm:spPr/>
      <dgm:t>
        <a:bodyPr/>
        <a:lstStyle/>
        <a:p>
          <a:r>
            <a:rPr lang="fr-FR" sz="2400" b="1" dirty="0" smtClean="0"/>
            <a:t>Requête GET </a:t>
          </a:r>
          <a:endParaRPr lang="fr-FR" sz="2400" b="1" dirty="0"/>
        </a:p>
      </dgm:t>
    </dgm:pt>
    <dgm:pt modelId="{539423CA-8FC0-473C-B5E9-DB45606EFE8C}" type="parTrans" cxnId="{6079A9DD-F517-4C7A-9CE0-31FE6C56F7F6}">
      <dgm:prSet/>
      <dgm:spPr/>
      <dgm:t>
        <a:bodyPr/>
        <a:lstStyle/>
        <a:p>
          <a:endParaRPr lang="fr-FR"/>
        </a:p>
      </dgm:t>
    </dgm:pt>
    <dgm:pt modelId="{6A6C69A4-DFB5-471C-830A-2710A9093555}" type="sibTrans" cxnId="{6079A9DD-F517-4C7A-9CE0-31FE6C56F7F6}">
      <dgm:prSet/>
      <dgm:spPr/>
      <dgm:t>
        <a:bodyPr/>
        <a:lstStyle/>
        <a:p>
          <a:endParaRPr lang="fr-FR"/>
        </a:p>
      </dgm:t>
    </dgm:pt>
    <dgm:pt modelId="{A0644472-B457-468F-BB15-6CC03188A635}">
      <dgm:prSet phldrT="[Texte]" custT="1"/>
      <dgm:spPr/>
      <dgm:t>
        <a:bodyPr/>
        <a:lstStyle/>
        <a:p>
          <a:r>
            <a:rPr lang="fr-FR" sz="2400" dirty="0" smtClean="0"/>
            <a:t>Récupération du </a:t>
          </a:r>
          <a:r>
            <a:rPr lang="fr-FR" sz="2400" dirty="0" err="1" smtClean="0"/>
            <a:t>Json</a:t>
          </a:r>
          <a:endParaRPr lang="fr-FR" sz="2400" dirty="0"/>
        </a:p>
      </dgm:t>
    </dgm:pt>
    <dgm:pt modelId="{4C27362E-F6CD-43F3-9107-3FF409674343}" type="parTrans" cxnId="{7768C823-5CC6-40C6-AACD-CC5AB3AFADA5}">
      <dgm:prSet/>
      <dgm:spPr/>
      <dgm:t>
        <a:bodyPr/>
        <a:lstStyle/>
        <a:p>
          <a:endParaRPr lang="fr-FR"/>
        </a:p>
      </dgm:t>
    </dgm:pt>
    <dgm:pt modelId="{B15F89C0-E876-474F-9B28-3F2A079E39C8}" type="sibTrans" cxnId="{7768C823-5CC6-40C6-AACD-CC5AB3AFADA5}">
      <dgm:prSet/>
      <dgm:spPr/>
      <dgm:t>
        <a:bodyPr/>
        <a:lstStyle/>
        <a:p>
          <a:endParaRPr lang="fr-FR"/>
        </a:p>
      </dgm:t>
    </dgm:pt>
    <dgm:pt modelId="{1F9CA264-1B86-4BD2-8B9A-84CA313D033D}">
      <dgm:prSet phldrT="[Texte]"/>
      <dgm:spPr/>
      <dgm:t>
        <a:bodyPr/>
        <a:lstStyle/>
        <a:p>
          <a:r>
            <a:rPr lang="fr-FR" dirty="0" err="1" smtClean="0"/>
            <a:t>Jquery</a:t>
          </a:r>
          <a:endParaRPr lang="fr-FR" dirty="0"/>
        </a:p>
      </dgm:t>
    </dgm:pt>
    <dgm:pt modelId="{0D980070-17E8-4E28-8854-2A99047BC30C}" type="parTrans" cxnId="{E5A26671-D814-4A22-AEF4-75CBA7F22DCC}">
      <dgm:prSet/>
      <dgm:spPr/>
      <dgm:t>
        <a:bodyPr/>
        <a:lstStyle/>
        <a:p>
          <a:endParaRPr lang="fr-FR"/>
        </a:p>
      </dgm:t>
    </dgm:pt>
    <dgm:pt modelId="{D021B73B-84EB-4540-9578-E6043F01260F}" type="sibTrans" cxnId="{E5A26671-D814-4A22-AEF4-75CBA7F22DCC}">
      <dgm:prSet/>
      <dgm:spPr/>
      <dgm:t>
        <a:bodyPr/>
        <a:lstStyle/>
        <a:p>
          <a:endParaRPr lang="fr-FR"/>
        </a:p>
      </dgm:t>
    </dgm:pt>
    <dgm:pt modelId="{84919E70-9B4F-4D79-9665-8453D8341421}">
      <dgm:prSet phldrT="[Texte]" custT="1"/>
      <dgm:spPr/>
      <dgm:t>
        <a:bodyPr/>
        <a:lstStyle/>
        <a:p>
          <a:r>
            <a:rPr lang="fr-FR" sz="2400" b="1" dirty="0" smtClean="0"/>
            <a:t>Nativement interprété</a:t>
          </a:r>
          <a:endParaRPr lang="fr-FR" sz="2400" b="1" dirty="0"/>
        </a:p>
      </dgm:t>
    </dgm:pt>
    <dgm:pt modelId="{91561C5E-2FBC-4ED8-A224-A3FF86B58D00}" type="parTrans" cxnId="{DB3CE0BA-724B-4B6A-8AC3-5B4BE98DA7FD}">
      <dgm:prSet/>
      <dgm:spPr/>
      <dgm:t>
        <a:bodyPr/>
        <a:lstStyle/>
        <a:p>
          <a:endParaRPr lang="fr-FR"/>
        </a:p>
      </dgm:t>
    </dgm:pt>
    <dgm:pt modelId="{882FCC67-F6DA-43F9-8470-BC66C7C83D2B}" type="sibTrans" cxnId="{DB3CE0BA-724B-4B6A-8AC3-5B4BE98DA7FD}">
      <dgm:prSet/>
      <dgm:spPr/>
      <dgm:t>
        <a:bodyPr/>
        <a:lstStyle/>
        <a:p>
          <a:endParaRPr lang="fr-FR"/>
        </a:p>
      </dgm:t>
    </dgm:pt>
    <dgm:pt modelId="{EF7C191B-BF65-466C-918B-1BAD2BF8A7B7}">
      <dgm:prSet phldrT="[Texte]" custT="1"/>
      <dgm:spPr/>
      <dgm:t>
        <a:bodyPr/>
        <a:lstStyle/>
        <a:p>
          <a:r>
            <a:rPr lang="fr-FR" sz="2400" dirty="0" smtClean="0"/>
            <a:t>Extraction des données</a:t>
          </a:r>
          <a:endParaRPr lang="fr-FR" sz="2400" dirty="0"/>
        </a:p>
      </dgm:t>
    </dgm:pt>
    <dgm:pt modelId="{354FE11E-2244-45E6-8C7A-B87421DACE89}" type="parTrans" cxnId="{4E544032-EFD8-4587-9BFD-45A1B8ED3179}">
      <dgm:prSet/>
      <dgm:spPr/>
      <dgm:t>
        <a:bodyPr/>
        <a:lstStyle/>
        <a:p>
          <a:endParaRPr lang="fr-FR"/>
        </a:p>
      </dgm:t>
    </dgm:pt>
    <dgm:pt modelId="{C4F0ABDB-1F70-4ABB-BBF9-0B301FEC7A08}" type="sibTrans" cxnId="{4E544032-EFD8-4587-9BFD-45A1B8ED3179}">
      <dgm:prSet/>
      <dgm:spPr/>
      <dgm:t>
        <a:bodyPr/>
        <a:lstStyle/>
        <a:p>
          <a:endParaRPr lang="fr-FR"/>
        </a:p>
      </dgm:t>
    </dgm:pt>
    <dgm:pt modelId="{2EA95732-DAA1-4ECB-8F01-6C0A8C021423}">
      <dgm:prSet phldrT="[Texte]"/>
      <dgm:spPr/>
      <dgm:t>
        <a:bodyPr/>
        <a:lstStyle/>
        <a:p>
          <a:r>
            <a:rPr lang="fr-FR" dirty="0" smtClean="0"/>
            <a:t>HTML5</a:t>
          </a:r>
          <a:endParaRPr lang="fr-FR" dirty="0"/>
        </a:p>
      </dgm:t>
    </dgm:pt>
    <dgm:pt modelId="{B214AB28-58E2-4157-B455-F267C3CEAD0E}" type="parTrans" cxnId="{66A3B824-E1E4-4A8F-A083-794840523C00}">
      <dgm:prSet/>
      <dgm:spPr/>
      <dgm:t>
        <a:bodyPr/>
        <a:lstStyle/>
        <a:p>
          <a:endParaRPr lang="fr-FR"/>
        </a:p>
      </dgm:t>
    </dgm:pt>
    <dgm:pt modelId="{A3A48081-99A1-4D50-A30C-5F10BDEF2AB1}" type="sibTrans" cxnId="{66A3B824-E1E4-4A8F-A083-794840523C00}">
      <dgm:prSet/>
      <dgm:spPr/>
      <dgm:t>
        <a:bodyPr/>
        <a:lstStyle/>
        <a:p>
          <a:endParaRPr lang="fr-FR"/>
        </a:p>
      </dgm:t>
    </dgm:pt>
    <dgm:pt modelId="{1EF92BF0-523D-4167-A929-E449312042A6}">
      <dgm:prSet phldrT="[Texte]" custT="1"/>
      <dgm:spPr/>
      <dgm:t>
        <a:bodyPr/>
        <a:lstStyle/>
        <a:p>
          <a:r>
            <a:rPr lang="fr-FR" sz="2400" b="1" dirty="0" smtClean="0"/>
            <a:t>Balise &lt;</a:t>
          </a:r>
          <a:r>
            <a:rPr lang="fr-FR" sz="2400" b="1" dirty="0" err="1" smtClean="0"/>
            <a:t>canvas</a:t>
          </a:r>
          <a:r>
            <a:rPr lang="fr-FR" sz="2400" b="1" dirty="0" smtClean="0"/>
            <a:t>&gt;</a:t>
          </a:r>
          <a:endParaRPr lang="fr-FR" sz="2400" b="1" dirty="0"/>
        </a:p>
      </dgm:t>
    </dgm:pt>
    <dgm:pt modelId="{0F800D49-D309-4894-A680-3B82917AE028}" type="parTrans" cxnId="{95B1DC73-AA09-4F24-8795-66EE5D1C7BC9}">
      <dgm:prSet/>
      <dgm:spPr/>
      <dgm:t>
        <a:bodyPr/>
        <a:lstStyle/>
        <a:p>
          <a:endParaRPr lang="fr-FR"/>
        </a:p>
      </dgm:t>
    </dgm:pt>
    <dgm:pt modelId="{AE012977-2E80-49C9-BC15-D80BF63BBD4F}" type="sibTrans" cxnId="{95B1DC73-AA09-4F24-8795-66EE5D1C7BC9}">
      <dgm:prSet/>
      <dgm:spPr/>
      <dgm:t>
        <a:bodyPr/>
        <a:lstStyle/>
        <a:p>
          <a:endParaRPr lang="fr-FR"/>
        </a:p>
      </dgm:t>
    </dgm:pt>
    <dgm:pt modelId="{AC16A478-D167-43B1-9FEB-0E4465E7E322}">
      <dgm:prSet phldrT="[Texte]" custT="1"/>
      <dgm:spPr/>
      <dgm:t>
        <a:bodyPr/>
        <a:lstStyle/>
        <a:p>
          <a:r>
            <a:rPr lang="fr-FR" sz="2400" dirty="0" smtClean="0"/>
            <a:t>Modélisation des obstacles</a:t>
          </a:r>
          <a:endParaRPr lang="fr-FR" sz="2400" dirty="0"/>
        </a:p>
      </dgm:t>
    </dgm:pt>
    <dgm:pt modelId="{D49DABBB-E83F-4098-8C6B-DF7BB302866B}" type="parTrans" cxnId="{184DD8A7-3007-465F-8887-E0A27B5C5B6D}">
      <dgm:prSet/>
      <dgm:spPr/>
      <dgm:t>
        <a:bodyPr/>
        <a:lstStyle/>
        <a:p>
          <a:endParaRPr lang="fr-FR"/>
        </a:p>
      </dgm:t>
    </dgm:pt>
    <dgm:pt modelId="{399DDFC6-EFD7-4B0D-8BB3-7EDEF039B3D0}" type="sibTrans" cxnId="{184DD8A7-3007-465F-8887-E0A27B5C5B6D}">
      <dgm:prSet/>
      <dgm:spPr/>
      <dgm:t>
        <a:bodyPr/>
        <a:lstStyle/>
        <a:p>
          <a:endParaRPr lang="fr-FR"/>
        </a:p>
      </dgm:t>
    </dgm:pt>
    <dgm:pt modelId="{D165AC83-D079-45A7-B2C9-09689FA36580}" type="pres">
      <dgm:prSet presAssocID="{4041D5A6-EFA7-4379-AF69-7023FD9A89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F889367-D500-4ED1-A577-709A271CEF5F}" type="pres">
      <dgm:prSet presAssocID="{7CD5459F-9B65-41C3-B3F4-3ABA1DD9967B}" presName="Accent1" presStyleCnt="0"/>
      <dgm:spPr/>
    </dgm:pt>
    <dgm:pt modelId="{6A1FC33C-BD54-48D9-8848-B8051814CA7A}" type="pres">
      <dgm:prSet presAssocID="{7CD5459F-9B65-41C3-B3F4-3ABA1DD9967B}" presName="Accent" presStyleLbl="node1" presStyleIdx="0" presStyleCnt="3" custLinFactNeighborX="1126" custLinFactNeighborY="375"/>
      <dgm:spPr/>
    </dgm:pt>
    <dgm:pt modelId="{2BC33A24-C019-40DB-B4F8-D236F35960DA}" type="pres">
      <dgm:prSet presAssocID="{7CD5459F-9B65-41C3-B3F4-3ABA1DD9967B}" presName="Child1" presStyleLbl="revTx" presStyleIdx="0" presStyleCnt="6" custScaleX="235296" custLinFactNeighborX="96861" custLinFactNeighborY="-121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EA7880-1A0E-4CC2-B59F-914DDD351791}" type="pres">
      <dgm:prSet presAssocID="{7CD5459F-9B65-41C3-B3F4-3ABA1DD9967B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7FA9-AD12-4C48-9EFF-307AF192F35A}" type="pres">
      <dgm:prSet presAssocID="{1F9CA264-1B86-4BD2-8B9A-84CA313D033D}" presName="Accent2" presStyleCnt="0"/>
      <dgm:spPr/>
    </dgm:pt>
    <dgm:pt modelId="{1EAF82E5-DF36-4432-8EFB-3660BDEAF403}" type="pres">
      <dgm:prSet presAssocID="{1F9CA264-1B86-4BD2-8B9A-84CA313D033D}" presName="Accent" presStyleLbl="node1" presStyleIdx="1" presStyleCnt="3"/>
      <dgm:spPr/>
    </dgm:pt>
    <dgm:pt modelId="{EED53FE3-01A0-4A4A-B958-999558A60657}" type="pres">
      <dgm:prSet presAssocID="{1F9CA264-1B86-4BD2-8B9A-84CA313D033D}" presName="Child2" presStyleLbl="revTx" presStyleIdx="2" presStyleCnt="6" custScaleX="389896" custLinFactX="56436" custLinFactNeighborX="100000" custLinFactNeighborY="-85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A25D69-5E05-40A3-9F00-9387D55331A8}" type="pres">
      <dgm:prSet presAssocID="{1F9CA264-1B86-4BD2-8B9A-84CA313D033D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C9BEDCD-C59D-4CF8-A60B-815EEB58E35D}" type="pres">
      <dgm:prSet presAssocID="{2EA95732-DAA1-4ECB-8F01-6C0A8C021423}" presName="Accent3" presStyleCnt="0"/>
      <dgm:spPr/>
    </dgm:pt>
    <dgm:pt modelId="{A7590864-E6C3-49D8-9B22-DF9210EFF756}" type="pres">
      <dgm:prSet presAssocID="{2EA95732-DAA1-4ECB-8F01-6C0A8C021423}" presName="Accent" presStyleLbl="node1" presStyleIdx="2" presStyleCnt="3"/>
      <dgm:spPr/>
    </dgm:pt>
    <dgm:pt modelId="{1EC2A02A-3E8D-473F-97D1-1FB993A4303A}" type="pres">
      <dgm:prSet presAssocID="{2EA95732-DAA1-4ECB-8F01-6C0A8C021423}" presName="Child3" presStyleLbl="revTx" presStyleIdx="4" presStyleCnt="6" custScaleX="313229" custLinFactX="41048" custLinFactNeighborX="100000" custLinFactNeighborY="15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2E6C7C-9586-4A0C-B907-A004212DF446}" type="pres">
      <dgm:prSet presAssocID="{2EA95732-DAA1-4ECB-8F01-6C0A8C02142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96F8BF-E28A-41B1-ADE8-37D7912C3D6C}" type="presOf" srcId="{EF7C191B-BF65-466C-918B-1BAD2BF8A7B7}" destId="{EED53FE3-01A0-4A4A-B958-999558A60657}" srcOrd="0" destOrd="1" presId="urn:microsoft.com/office/officeart/2009/layout/CircleArrowProcess"/>
    <dgm:cxn modelId="{AB36AE28-EA04-43D5-91B5-6913A07C188D}" type="presOf" srcId="{1EF92BF0-523D-4167-A929-E449312042A6}" destId="{1EC2A02A-3E8D-473F-97D1-1FB993A4303A}" srcOrd="0" destOrd="0" presId="urn:microsoft.com/office/officeart/2009/layout/CircleArrowProcess"/>
    <dgm:cxn modelId="{7768C823-5CC6-40C6-AACD-CC5AB3AFADA5}" srcId="{C9593560-A897-4C8B-89ED-80ED5563C04C}" destId="{A0644472-B457-468F-BB15-6CC03188A635}" srcOrd="0" destOrd="0" parTransId="{4C27362E-F6CD-43F3-9107-3FF409674343}" sibTransId="{B15F89C0-E876-474F-9B28-3F2A079E39C8}"/>
    <dgm:cxn modelId="{FB031FFF-8E2D-4974-B636-2B46DED1979A}" type="presOf" srcId="{1F9CA264-1B86-4BD2-8B9A-84CA313D033D}" destId="{6AA25D69-5E05-40A3-9F00-9387D55331A8}" srcOrd="0" destOrd="0" presId="urn:microsoft.com/office/officeart/2009/layout/CircleArrowProcess"/>
    <dgm:cxn modelId="{95B1DC73-AA09-4F24-8795-66EE5D1C7BC9}" srcId="{2EA95732-DAA1-4ECB-8F01-6C0A8C021423}" destId="{1EF92BF0-523D-4167-A929-E449312042A6}" srcOrd="0" destOrd="0" parTransId="{0F800D49-D309-4894-A680-3B82917AE028}" sibTransId="{AE012977-2E80-49C9-BC15-D80BF63BBD4F}"/>
    <dgm:cxn modelId="{7F59044B-77AA-4FFB-856B-96D406B33949}" type="presOf" srcId="{7CD5459F-9B65-41C3-B3F4-3ABA1DD9967B}" destId="{41EA7880-1A0E-4CC2-B59F-914DDD351791}" srcOrd="0" destOrd="0" presId="urn:microsoft.com/office/officeart/2009/layout/CircleArrowProcess"/>
    <dgm:cxn modelId="{6E4A312E-169C-4869-95B4-EC9C6D958140}" srcId="{4041D5A6-EFA7-4379-AF69-7023FD9A8951}" destId="{7CD5459F-9B65-41C3-B3F4-3ABA1DD9967B}" srcOrd="0" destOrd="0" parTransId="{4B590894-32CB-4FD8-95CD-18E0B3F41D75}" sibTransId="{A619818D-12C9-49EF-B6D4-813C87BC76F6}"/>
    <dgm:cxn modelId="{47440840-90F2-4528-9D69-BFE79E58D757}" type="presOf" srcId="{2EA95732-DAA1-4ECB-8F01-6C0A8C021423}" destId="{7D2E6C7C-9586-4A0C-B907-A004212DF446}" srcOrd="0" destOrd="0" presId="urn:microsoft.com/office/officeart/2009/layout/CircleArrowProcess"/>
    <dgm:cxn modelId="{0BE5D9B0-1DF3-43DF-9387-ED52FB7FDA22}" type="presOf" srcId="{84919E70-9B4F-4D79-9665-8453D8341421}" destId="{EED53FE3-01A0-4A4A-B958-999558A60657}" srcOrd="0" destOrd="0" presId="urn:microsoft.com/office/officeart/2009/layout/CircleArrowProcess"/>
    <dgm:cxn modelId="{E5A26671-D814-4A22-AEF4-75CBA7F22DCC}" srcId="{4041D5A6-EFA7-4379-AF69-7023FD9A8951}" destId="{1F9CA264-1B86-4BD2-8B9A-84CA313D033D}" srcOrd="1" destOrd="0" parTransId="{0D980070-17E8-4E28-8854-2A99047BC30C}" sibTransId="{D021B73B-84EB-4540-9578-E6043F01260F}"/>
    <dgm:cxn modelId="{66A3B824-E1E4-4A8F-A083-794840523C00}" srcId="{4041D5A6-EFA7-4379-AF69-7023FD9A8951}" destId="{2EA95732-DAA1-4ECB-8F01-6C0A8C021423}" srcOrd="2" destOrd="0" parTransId="{B214AB28-58E2-4157-B455-F267C3CEAD0E}" sibTransId="{A3A48081-99A1-4D50-A30C-5F10BDEF2AB1}"/>
    <dgm:cxn modelId="{4E544032-EFD8-4587-9BFD-45A1B8ED3179}" srcId="{84919E70-9B4F-4D79-9665-8453D8341421}" destId="{EF7C191B-BF65-466C-918B-1BAD2BF8A7B7}" srcOrd="0" destOrd="0" parTransId="{354FE11E-2244-45E6-8C7A-B87421DACE89}" sibTransId="{C4F0ABDB-1F70-4ABB-BBF9-0B301FEC7A08}"/>
    <dgm:cxn modelId="{C82AEF7F-33A4-4053-A91B-463897CE0044}" type="presOf" srcId="{A0644472-B457-468F-BB15-6CC03188A635}" destId="{2BC33A24-C019-40DB-B4F8-D236F35960DA}" srcOrd="0" destOrd="1" presId="urn:microsoft.com/office/officeart/2009/layout/CircleArrowProcess"/>
    <dgm:cxn modelId="{184DD8A7-3007-465F-8887-E0A27B5C5B6D}" srcId="{1EF92BF0-523D-4167-A929-E449312042A6}" destId="{AC16A478-D167-43B1-9FEB-0E4465E7E322}" srcOrd="0" destOrd="0" parTransId="{D49DABBB-E83F-4098-8C6B-DF7BB302866B}" sibTransId="{399DDFC6-EFD7-4B0D-8BB3-7EDEF039B3D0}"/>
    <dgm:cxn modelId="{444C028B-E5EA-48C2-86D0-45669E869909}" type="presOf" srcId="{4041D5A6-EFA7-4379-AF69-7023FD9A8951}" destId="{D165AC83-D079-45A7-B2C9-09689FA36580}" srcOrd="0" destOrd="0" presId="urn:microsoft.com/office/officeart/2009/layout/CircleArrowProcess"/>
    <dgm:cxn modelId="{6079A9DD-F517-4C7A-9CE0-31FE6C56F7F6}" srcId="{7CD5459F-9B65-41C3-B3F4-3ABA1DD9967B}" destId="{C9593560-A897-4C8B-89ED-80ED5563C04C}" srcOrd="0" destOrd="0" parTransId="{539423CA-8FC0-473C-B5E9-DB45606EFE8C}" sibTransId="{6A6C69A4-DFB5-471C-830A-2710A9093555}"/>
    <dgm:cxn modelId="{DB3CE0BA-724B-4B6A-8AC3-5B4BE98DA7FD}" srcId="{1F9CA264-1B86-4BD2-8B9A-84CA313D033D}" destId="{84919E70-9B4F-4D79-9665-8453D8341421}" srcOrd="0" destOrd="0" parTransId="{91561C5E-2FBC-4ED8-A224-A3FF86B58D00}" sibTransId="{882FCC67-F6DA-43F9-8470-BC66C7C83D2B}"/>
    <dgm:cxn modelId="{C39CA187-A98C-4F8C-B0C6-72776A5B528D}" type="presOf" srcId="{C9593560-A897-4C8B-89ED-80ED5563C04C}" destId="{2BC33A24-C019-40DB-B4F8-D236F35960DA}" srcOrd="0" destOrd="0" presId="urn:microsoft.com/office/officeart/2009/layout/CircleArrowProcess"/>
    <dgm:cxn modelId="{79343A65-7C69-4D6B-A2D6-0D479767627D}" type="presOf" srcId="{AC16A478-D167-43B1-9FEB-0E4465E7E322}" destId="{1EC2A02A-3E8D-473F-97D1-1FB993A4303A}" srcOrd="0" destOrd="1" presId="urn:microsoft.com/office/officeart/2009/layout/CircleArrowProcess"/>
    <dgm:cxn modelId="{C8D810D8-43E4-4A7D-BD05-250DD72E1175}" type="presParOf" srcId="{D165AC83-D079-45A7-B2C9-09689FA36580}" destId="{7F889367-D500-4ED1-A577-709A271CEF5F}" srcOrd="0" destOrd="0" presId="urn:microsoft.com/office/officeart/2009/layout/CircleArrowProcess"/>
    <dgm:cxn modelId="{7669E34A-BCE0-4B67-8116-EBB2B90EE701}" type="presParOf" srcId="{7F889367-D500-4ED1-A577-709A271CEF5F}" destId="{6A1FC33C-BD54-48D9-8848-B8051814CA7A}" srcOrd="0" destOrd="0" presId="urn:microsoft.com/office/officeart/2009/layout/CircleArrowProcess"/>
    <dgm:cxn modelId="{7031183A-702C-4F56-A23C-1324502A911D}" type="presParOf" srcId="{D165AC83-D079-45A7-B2C9-09689FA36580}" destId="{2BC33A24-C019-40DB-B4F8-D236F35960DA}" srcOrd="1" destOrd="0" presId="urn:microsoft.com/office/officeart/2009/layout/CircleArrowProcess"/>
    <dgm:cxn modelId="{947CD8D6-978C-46F6-81D8-5B1B51A2A914}" type="presParOf" srcId="{D165AC83-D079-45A7-B2C9-09689FA36580}" destId="{41EA7880-1A0E-4CC2-B59F-914DDD351791}" srcOrd="2" destOrd="0" presId="urn:microsoft.com/office/officeart/2009/layout/CircleArrowProcess"/>
    <dgm:cxn modelId="{02EE20E3-0F25-4DA0-965E-E89E787D5A15}" type="presParOf" srcId="{D165AC83-D079-45A7-B2C9-09689FA36580}" destId="{6B757FA9-AD12-4C48-9EFF-307AF192F35A}" srcOrd="3" destOrd="0" presId="urn:microsoft.com/office/officeart/2009/layout/CircleArrowProcess"/>
    <dgm:cxn modelId="{025DA1C5-CA2E-4170-8CF3-A0951C09FDC0}" type="presParOf" srcId="{6B757FA9-AD12-4C48-9EFF-307AF192F35A}" destId="{1EAF82E5-DF36-4432-8EFB-3660BDEAF403}" srcOrd="0" destOrd="0" presId="urn:microsoft.com/office/officeart/2009/layout/CircleArrowProcess"/>
    <dgm:cxn modelId="{165B386A-B68B-45F6-B951-F63FADFC823A}" type="presParOf" srcId="{D165AC83-D079-45A7-B2C9-09689FA36580}" destId="{EED53FE3-01A0-4A4A-B958-999558A60657}" srcOrd="4" destOrd="0" presId="urn:microsoft.com/office/officeart/2009/layout/CircleArrowProcess"/>
    <dgm:cxn modelId="{9E8A5A00-1F2A-4AC0-80A7-719F107F279C}" type="presParOf" srcId="{D165AC83-D079-45A7-B2C9-09689FA36580}" destId="{6AA25D69-5E05-40A3-9F00-9387D55331A8}" srcOrd="5" destOrd="0" presId="urn:microsoft.com/office/officeart/2009/layout/CircleArrowProcess"/>
    <dgm:cxn modelId="{F5C1714D-B94C-483F-AA0A-8EB6AFE3E825}" type="presParOf" srcId="{D165AC83-D079-45A7-B2C9-09689FA36580}" destId="{FC9BEDCD-C59D-4CF8-A60B-815EEB58E35D}" srcOrd="6" destOrd="0" presId="urn:microsoft.com/office/officeart/2009/layout/CircleArrowProcess"/>
    <dgm:cxn modelId="{2F3D172D-162E-42E0-A7CF-1EB68BFC245F}" type="presParOf" srcId="{FC9BEDCD-C59D-4CF8-A60B-815EEB58E35D}" destId="{A7590864-E6C3-49D8-9B22-DF9210EFF756}" srcOrd="0" destOrd="0" presId="urn:microsoft.com/office/officeart/2009/layout/CircleArrowProcess"/>
    <dgm:cxn modelId="{4CAB27C5-F8AD-4160-8A93-9EBFE0D06857}" type="presParOf" srcId="{D165AC83-D079-45A7-B2C9-09689FA36580}" destId="{1EC2A02A-3E8D-473F-97D1-1FB993A4303A}" srcOrd="7" destOrd="0" presId="urn:microsoft.com/office/officeart/2009/layout/CircleArrowProcess"/>
    <dgm:cxn modelId="{F4DEA743-492F-4622-83C1-A181150C33D9}" type="presParOf" srcId="{D165AC83-D079-45A7-B2C9-09689FA36580}" destId="{7D2E6C7C-9586-4A0C-B907-A004212DF446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0D0CD-7211-42BB-BA22-C909A7CA1954}">
      <dsp:nvSpPr>
        <dsp:cNvPr id="0" name=""/>
        <dsp:cNvSpPr/>
      </dsp:nvSpPr>
      <dsp:spPr>
        <a:xfrm>
          <a:off x="507783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3984630" y="353111"/>
              </a:lnTo>
              <a:lnTo>
                <a:pt x="398463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68BB4-BA07-4A5B-A53B-F2957ABC86FB}">
      <dsp:nvSpPr>
        <dsp:cNvPr id="0" name=""/>
        <dsp:cNvSpPr/>
      </dsp:nvSpPr>
      <dsp:spPr>
        <a:xfrm>
          <a:off x="507783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11"/>
              </a:lnTo>
              <a:lnTo>
                <a:pt x="1328210" y="353111"/>
              </a:lnTo>
              <a:lnTo>
                <a:pt x="132821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5D76-771E-4FDE-BA75-EC484194EBC2}">
      <dsp:nvSpPr>
        <dsp:cNvPr id="0" name=""/>
        <dsp:cNvSpPr/>
      </dsp:nvSpPr>
      <dsp:spPr>
        <a:xfrm>
          <a:off x="3749626" y="1676507"/>
          <a:ext cx="1328210" cy="592315"/>
        </a:xfrm>
        <a:custGeom>
          <a:avLst/>
          <a:gdLst/>
          <a:ahLst/>
          <a:cxnLst/>
          <a:rect l="0" t="0" r="0" b="0"/>
          <a:pathLst>
            <a:path>
              <a:moveTo>
                <a:pt x="1328210" y="0"/>
              </a:moveTo>
              <a:lnTo>
                <a:pt x="132821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703D4-98CA-460D-B2F6-CA110B625919}">
      <dsp:nvSpPr>
        <dsp:cNvPr id="0" name=""/>
        <dsp:cNvSpPr/>
      </dsp:nvSpPr>
      <dsp:spPr>
        <a:xfrm>
          <a:off x="1093206" y="1676507"/>
          <a:ext cx="3984630" cy="592315"/>
        </a:xfrm>
        <a:custGeom>
          <a:avLst/>
          <a:gdLst/>
          <a:ahLst/>
          <a:cxnLst/>
          <a:rect l="0" t="0" r="0" b="0"/>
          <a:pathLst>
            <a:path>
              <a:moveTo>
                <a:pt x="3984630" y="0"/>
              </a:moveTo>
              <a:lnTo>
                <a:pt x="3984630" y="353111"/>
              </a:lnTo>
              <a:lnTo>
                <a:pt x="0" y="353111"/>
              </a:lnTo>
              <a:lnTo>
                <a:pt x="0" y="59231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DF482-9B63-4F22-A2E6-E0985D657AE7}">
      <dsp:nvSpPr>
        <dsp:cNvPr id="0" name=""/>
        <dsp:cNvSpPr/>
      </dsp:nvSpPr>
      <dsp:spPr>
        <a:xfrm>
          <a:off x="4087831" y="651345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/>
            <a:t>Chef de Projet</a:t>
          </a:r>
        </a:p>
      </dsp:txBody>
      <dsp:txXfrm>
        <a:off x="4087831" y="651345"/>
        <a:ext cx="1980010" cy="1025161"/>
      </dsp:txXfrm>
    </dsp:sp>
    <dsp:sp modelId="{113EA813-3BA6-403B-BFBC-C6C029177D40}">
      <dsp:nvSpPr>
        <dsp:cNvPr id="0" name=""/>
        <dsp:cNvSpPr/>
      </dsp:nvSpPr>
      <dsp:spPr>
        <a:xfrm>
          <a:off x="4483833" y="1448693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Cyril PY</a:t>
          </a:r>
        </a:p>
      </dsp:txBody>
      <dsp:txXfrm>
        <a:off x="4483833" y="1448693"/>
        <a:ext cx="1782009" cy="341720"/>
      </dsp:txXfrm>
    </dsp:sp>
    <dsp:sp modelId="{5676D32F-1CE3-4176-81F2-A39E244B0416}">
      <dsp:nvSpPr>
        <dsp:cNvPr id="0" name=""/>
        <dsp:cNvSpPr/>
      </dsp:nvSpPr>
      <dsp:spPr>
        <a:xfrm>
          <a:off x="10320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Odométrie</a:t>
          </a:r>
          <a:endParaRPr lang="fr-FR" sz="2200" kern="1200" dirty="0"/>
        </a:p>
      </dsp:txBody>
      <dsp:txXfrm>
        <a:off x="103201" y="2268822"/>
        <a:ext cx="1980010" cy="1025161"/>
      </dsp:txXfrm>
    </dsp:sp>
    <dsp:sp modelId="{809562EB-4A18-496D-99D9-E0B60B4EAEA5}">
      <dsp:nvSpPr>
        <dsp:cNvPr id="0" name=""/>
        <dsp:cNvSpPr/>
      </dsp:nvSpPr>
      <dsp:spPr>
        <a:xfrm>
          <a:off x="578787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Thomas PRAK</a:t>
          </a:r>
        </a:p>
      </dsp:txBody>
      <dsp:txXfrm>
        <a:off x="578787" y="3066170"/>
        <a:ext cx="1782009" cy="341720"/>
      </dsp:txXfrm>
    </dsp:sp>
    <dsp:sp modelId="{F522147D-7926-4BE8-A844-0FB48C50D80C}">
      <dsp:nvSpPr>
        <dsp:cNvPr id="0" name=""/>
        <dsp:cNvSpPr/>
      </dsp:nvSpPr>
      <dsp:spPr>
        <a:xfrm>
          <a:off x="275962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Client Web</a:t>
          </a:r>
          <a:endParaRPr lang="fr-FR" sz="2200" kern="1200" dirty="0"/>
        </a:p>
      </dsp:txBody>
      <dsp:txXfrm>
        <a:off x="2759621" y="2268822"/>
        <a:ext cx="1980010" cy="1025161"/>
      </dsp:txXfrm>
    </dsp:sp>
    <dsp:sp modelId="{BDDE5DF6-64AC-499B-A204-5D73CD5189A5}">
      <dsp:nvSpPr>
        <dsp:cNvPr id="0" name=""/>
        <dsp:cNvSpPr/>
      </dsp:nvSpPr>
      <dsp:spPr>
        <a:xfrm>
          <a:off x="3155623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/>
            <a:t>Justine SABBATIER</a:t>
          </a:r>
        </a:p>
      </dsp:txBody>
      <dsp:txXfrm>
        <a:off x="3155623" y="3066170"/>
        <a:ext cx="1782009" cy="341720"/>
      </dsp:txXfrm>
    </dsp:sp>
    <dsp:sp modelId="{5662567F-F7A3-40C3-B265-EF28650FB1CC}">
      <dsp:nvSpPr>
        <dsp:cNvPr id="0" name=""/>
        <dsp:cNvSpPr/>
      </dsp:nvSpPr>
      <dsp:spPr>
        <a:xfrm>
          <a:off x="5416041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Algorithme</a:t>
          </a:r>
          <a:endParaRPr lang="fr-FR" sz="2200" kern="1200" dirty="0"/>
        </a:p>
      </dsp:txBody>
      <dsp:txXfrm>
        <a:off x="5416041" y="2268822"/>
        <a:ext cx="1980010" cy="1025161"/>
      </dsp:txXfrm>
    </dsp:sp>
    <dsp:sp modelId="{0E9E0690-608D-4BF4-8CCF-3E5EC47EB681}">
      <dsp:nvSpPr>
        <dsp:cNvPr id="0" name=""/>
        <dsp:cNvSpPr/>
      </dsp:nvSpPr>
      <dsp:spPr>
        <a:xfrm>
          <a:off x="581204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Mathias DA COSTA</a:t>
          </a:r>
        </a:p>
      </dsp:txBody>
      <dsp:txXfrm>
        <a:off x="5812044" y="3066170"/>
        <a:ext cx="1782009" cy="341720"/>
      </dsp:txXfrm>
    </dsp:sp>
    <dsp:sp modelId="{96FA1259-64E4-404F-B34D-D3DE19F6B678}">
      <dsp:nvSpPr>
        <dsp:cNvPr id="0" name=""/>
        <dsp:cNvSpPr/>
      </dsp:nvSpPr>
      <dsp:spPr>
        <a:xfrm>
          <a:off x="8072462" y="2268822"/>
          <a:ext cx="1980010" cy="1025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44662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Communication</a:t>
          </a:r>
          <a:endParaRPr lang="fr-FR" sz="2200" kern="1200" dirty="0"/>
        </a:p>
      </dsp:txBody>
      <dsp:txXfrm>
        <a:off x="8072462" y="2268822"/>
        <a:ext cx="1980010" cy="1025161"/>
      </dsp:txXfrm>
    </dsp:sp>
    <dsp:sp modelId="{A8EA838F-3B0C-4F99-BFF0-CFB047931BD1}">
      <dsp:nvSpPr>
        <dsp:cNvPr id="0" name=""/>
        <dsp:cNvSpPr/>
      </dsp:nvSpPr>
      <dsp:spPr>
        <a:xfrm>
          <a:off x="8468464" y="3066170"/>
          <a:ext cx="1782009" cy="3417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/>
            <a:t>Julien LOEVE</a:t>
          </a:r>
        </a:p>
      </dsp:txBody>
      <dsp:txXfrm>
        <a:off x="8468464" y="3066170"/>
        <a:ext cx="1782009" cy="34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92440"/>
            <a:ext cx="12192000" cy="1210614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Projet Intégration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R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obotique – IMERIR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5983" y="3564912"/>
            <a:ext cx="9440034" cy="524934"/>
          </a:xfrm>
        </p:spPr>
        <p:txBody>
          <a:bodyPr/>
          <a:lstStyle/>
          <a:p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Bad </a:t>
            </a:r>
            <a:r>
              <a:rPr lang="fr-FR" dirty="0">
                <a:latin typeface="Andalus" panose="02020603050405020304" pitchFamily="18" charset="-78"/>
                <a:cs typeface="Andalus" panose="02020603050405020304" pitchFamily="18" charset="-78"/>
              </a:rPr>
              <a:t>M</a:t>
            </a:r>
            <a:r>
              <a:rPr lang="fr-FR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onkey</a:t>
            </a:r>
            <a:endParaRPr lang="fr-FR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21" y="5336147"/>
            <a:ext cx="1794279" cy="179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Les moteurs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2"/>
          <a:stretch/>
        </p:blipFill>
        <p:spPr>
          <a:xfrm>
            <a:off x="1077569" y="2092041"/>
            <a:ext cx="1295476" cy="1117257"/>
          </a:xfr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772164" y="1884006"/>
            <a:ext cx="7935834" cy="410736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2000" dirty="0" smtClean="0"/>
              <a:t>Moteurs pas à pas  ( </a:t>
            </a:r>
            <a:r>
              <a:rPr lang="fr-FR" sz="2000" dirty="0" err="1" smtClean="0"/>
              <a:t>MotionKing</a:t>
            </a:r>
            <a:r>
              <a:rPr lang="fr-FR" sz="2000" dirty="0" smtClean="0"/>
              <a:t> </a:t>
            </a:r>
            <a:r>
              <a:rPr lang="fr-FR" sz="2000" b="1" dirty="0" smtClean="0"/>
              <a:t>17HS3401 )</a:t>
            </a:r>
          </a:p>
          <a:p>
            <a:pPr algn="l"/>
            <a:endParaRPr lang="fr-FR" sz="2000" b="1" dirty="0"/>
          </a:p>
          <a:p>
            <a:pPr algn="l"/>
            <a:r>
              <a:rPr lang="fr-FR" sz="2000" dirty="0" smtClean="0">
                <a:effectLst/>
              </a:rPr>
              <a:t>Angle pour 1 pas = 1,8°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Pas pour 1 tour =  200    (360°/1,8°)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Fonction de contrôle du moteur:</a:t>
            </a:r>
            <a:endParaRPr lang="fr-FR" sz="2000" dirty="0">
              <a:effectLst/>
            </a:endParaRPr>
          </a:p>
          <a:p>
            <a:pPr algn="l"/>
            <a:r>
              <a:rPr lang="fr-FR" sz="2000" dirty="0" smtClean="0">
                <a:effectLst/>
              </a:rPr>
              <a:t>	Stepper : </a:t>
            </a:r>
            <a:r>
              <a:rPr lang="fr-FR" sz="2000" dirty="0" err="1" smtClean="0">
                <a:effectLst/>
              </a:rPr>
              <a:t>step</a:t>
            </a:r>
            <a:r>
              <a:rPr lang="fr-FR" sz="2000" dirty="0" smtClean="0">
                <a:effectLst/>
              </a:rPr>
              <a:t>(</a:t>
            </a:r>
            <a:r>
              <a:rPr lang="fr-FR" sz="2000" dirty="0" err="1" smtClean="0">
                <a:effectLst/>
              </a:rPr>
              <a:t>steps</a:t>
            </a:r>
            <a:r>
              <a:rPr lang="fr-FR" sz="2000" dirty="0" smtClean="0">
                <a:effectLst/>
              </a:rPr>
              <a:t>) </a:t>
            </a:r>
            <a:r>
              <a:rPr lang="fr-FR" sz="2000" dirty="0">
                <a:effectLst/>
              </a:rPr>
              <a:t>-&gt; fonction bloquante</a:t>
            </a:r>
          </a:p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2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4501453" cy="4058751"/>
          </a:xfrm>
          <a:ln>
            <a:noFill/>
          </a:ln>
        </p:spPr>
        <p:txBody>
          <a:bodyPr/>
          <a:lstStyle/>
          <a:p>
            <a:r>
              <a:rPr lang="fr-FR" dirty="0" smtClean="0"/>
              <a:t>CAN</a:t>
            </a:r>
          </a:p>
          <a:p>
            <a:pPr lvl="1"/>
            <a:r>
              <a:rPr lang="fr-FR" dirty="0" smtClean="0"/>
              <a:t>0V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0</a:t>
            </a:r>
          </a:p>
          <a:p>
            <a:pPr lvl="1"/>
            <a:r>
              <a:rPr lang="fr-FR" dirty="0" smtClean="0"/>
              <a:t>5V 	</a:t>
            </a:r>
            <a:r>
              <a:rPr lang="fr-FR" dirty="0" smtClean="0">
                <a:sym typeface="Wingdings" panose="05000000000000000000" pitchFamily="2" charset="2"/>
              </a:rPr>
              <a:t></a:t>
            </a:r>
            <a:r>
              <a:rPr lang="fr-FR" dirty="0" smtClean="0"/>
              <a:t> 1024</a:t>
            </a:r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20cm </a:t>
            </a:r>
            <a:r>
              <a:rPr lang="fr-FR" dirty="0" smtClean="0">
                <a:sym typeface="Wingdings" panose="05000000000000000000" pitchFamily="2" charset="2"/>
              </a:rPr>
              <a:t> 236  1,15V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Nécessité de faire un étalonnage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9" y="1732449"/>
            <a:ext cx="5852308" cy="4592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eur droit 5"/>
          <p:cNvCxnSpPr/>
          <p:nvPr/>
        </p:nvCxnSpPr>
        <p:spPr>
          <a:xfrm flipV="1">
            <a:off x="7328079" y="4353059"/>
            <a:ext cx="0" cy="146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6040192" y="4353059"/>
            <a:ext cx="12878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58975" y="3614912"/>
            <a:ext cx="1965307" cy="73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87745" y="414900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x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Le capteur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2" y="1468182"/>
            <a:ext cx="11804739" cy="5209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568656"/>
            <a:ext cx="10353762" cy="970450"/>
          </a:xfrm>
        </p:spPr>
        <p:txBody>
          <a:bodyPr/>
          <a:lstStyle/>
          <a:p>
            <a:pPr algn="l"/>
            <a:r>
              <a:rPr lang="fr-FR" dirty="0" smtClean="0"/>
              <a:t>Odométrie – Position Robot</a:t>
            </a:r>
            <a:endParaRPr lang="fr-FR" dirty="0"/>
          </a:p>
        </p:txBody>
      </p:sp>
      <p:pic>
        <p:nvPicPr>
          <p:cNvPr id="2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10555535" y="4890408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33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39" y="4878372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grpSp>
        <p:nvGrpSpPr>
          <p:cNvPr id="34" name="Groupe 33"/>
          <p:cNvGrpSpPr/>
          <p:nvPr/>
        </p:nvGrpSpPr>
        <p:grpSpPr>
          <a:xfrm>
            <a:off x="7893039" y="4629748"/>
            <a:ext cx="586321" cy="600731"/>
            <a:chOff x="7812726" y="4187586"/>
            <a:chExt cx="806414" cy="768373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9148C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10369178" y="4672995"/>
            <a:ext cx="586321" cy="600731"/>
            <a:chOff x="7812726" y="4187586"/>
            <a:chExt cx="806414" cy="768373"/>
          </a:xfrm>
        </p:grpSpPr>
        <p:cxnSp>
          <p:nvCxnSpPr>
            <p:cNvPr id="38" name="Connecteur droit avec flèche 37"/>
            <p:cNvCxnSpPr/>
            <p:nvPr/>
          </p:nvCxnSpPr>
          <p:spPr>
            <a:xfrm flipH="1" flipV="1">
              <a:off x="7812726" y="4913534"/>
              <a:ext cx="750726" cy="4242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/>
            <p:cNvCxnSpPr/>
            <p:nvPr/>
          </p:nvCxnSpPr>
          <p:spPr>
            <a:xfrm flipV="1">
              <a:off x="8581903" y="4187586"/>
              <a:ext cx="37237" cy="72594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8045">
            <a:off x="9022297" y="230799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2" name="Ellipse 41"/>
          <p:cNvSpPr/>
          <p:nvPr/>
        </p:nvSpPr>
        <p:spPr>
          <a:xfrm>
            <a:off x="7893039" y="4708847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10383570" y="4703266"/>
            <a:ext cx="1091646" cy="1154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c plein 44"/>
          <p:cNvSpPr/>
          <p:nvPr/>
        </p:nvSpPr>
        <p:spPr>
          <a:xfrm rot="16564194">
            <a:off x="10326869" y="4788999"/>
            <a:ext cx="1081703" cy="936282"/>
          </a:xfrm>
          <a:prstGeom prst="blockArc">
            <a:avLst>
              <a:gd name="adj1" fmla="val 19688497"/>
              <a:gd name="adj2" fmla="val 5"/>
              <a:gd name="adj3" fmla="val 471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7" name="Connecteur droit 46"/>
          <p:cNvCxnSpPr>
            <a:endCxn id="45" idx="0"/>
          </p:cNvCxnSpPr>
          <p:nvPr/>
        </p:nvCxnSpPr>
        <p:spPr>
          <a:xfrm flipH="1" flipV="1">
            <a:off x="10652348" y="4811393"/>
            <a:ext cx="276077" cy="46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6572708" y="5645407"/>
            <a:ext cx="139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Départ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1400" dirty="0" smtClean="0"/>
              <a:t> 0°</a:t>
            </a:r>
          </a:p>
          <a:p>
            <a:r>
              <a:rPr lang="fr-FR" sz="1400" dirty="0" smtClean="0"/>
              <a:t>Pos 	    {0 ; 0}</a:t>
            </a:r>
            <a:endParaRPr lang="fr-FR" sz="1400" dirty="0"/>
          </a:p>
        </p:txBody>
      </p:sp>
      <p:sp>
        <p:nvSpPr>
          <p:cNvPr id="51" name="ZoneTexte 50"/>
          <p:cNvSpPr txBox="1"/>
          <p:nvPr/>
        </p:nvSpPr>
        <p:spPr>
          <a:xfrm>
            <a:off x="9517537" y="5682819"/>
            <a:ext cx="1124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2 Rotation</a:t>
            </a:r>
          </a:p>
          <a:p>
            <a:r>
              <a:rPr lang="el-G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45°</a:t>
            </a:r>
          </a:p>
          <a:p>
            <a:r>
              <a:rPr lang="fr-FR" sz="1400" dirty="0" smtClean="0"/>
              <a:t>Pos   {0 ; 0}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153121" y="1502254"/>
            <a:ext cx="1409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  <a:r>
              <a:rPr lang="fr-FR" sz="1400" dirty="0" smtClean="0"/>
              <a:t> Translation</a:t>
            </a:r>
          </a:p>
          <a:p>
            <a:r>
              <a:rPr lang="el-G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1400" dirty="0" smtClean="0"/>
              <a:t> 45°</a:t>
            </a:r>
          </a:p>
          <a:p>
            <a:r>
              <a:rPr lang="fr-FR" sz="1400" b="1" dirty="0" smtClean="0">
                <a:solidFill>
                  <a:srgbClr val="FFC000"/>
                </a:solidFill>
              </a:rPr>
              <a:t>Pos   {35 ; 35}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H="1" flipV="1">
            <a:off x="9186796" y="3220471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 rot="3566549">
            <a:off x="9379426" y="3998548"/>
            <a:ext cx="1061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d = 50 mm</a:t>
            </a:r>
            <a:endParaRPr lang="fr-FR" sz="1400" dirty="0"/>
          </a:p>
        </p:txBody>
      </p:sp>
      <p:sp>
        <p:nvSpPr>
          <p:cNvPr id="5" name="Rectangle 4"/>
          <p:cNvSpPr/>
          <p:nvPr/>
        </p:nvSpPr>
        <p:spPr>
          <a:xfrm>
            <a:off x="10623533" y="436472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913795" y="1785711"/>
            <a:ext cx="5398105" cy="4598360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Repère de départ =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position robot de </a:t>
            </a:r>
            <a:r>
              <a:rPr lang="fr-FR" dirty="0" smtClean="0">
                <a:effectLst/>
              </a:rPr>
              <a:t>départ</a:t>
            </a: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selon </a:t>
            </a:r>
            <a:r>
              <a:rPr lang="fr-FR" dirty="0" smtClean="0">
                <a:effectLst/>
              </a:rPr>
              <a:t>l’action: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    	</a:t>
            </a:r>
          </a:p>
          <a:p>
            <a:pPr marL="36900" indent="0">
              <a:buNone/>
            </a:pPr>
            <a:r>
              <a:rPr lang="fr-FR" sz="1800" b="1" dirty="0">
                <a:effectLst/>
              </a:rPr>
              <a:t>	</a:t>
            </a:r>
            <a:r>
              <a:rPr lang="fr-FR" sz="1800" b="1" dirty="0" smtClean="0">
                <a:effectLst/>
              </a:rPr>
              <a:t>Rotation</a:t>
            </a:r>
            <a:r>
              <a:rPr lang="fr-FR" sz="1800" dirty="0">
                <a:effectLst/>
              </a:rPr>
              <a:t>	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Calcul de l’orientation</a:t>
            </a:r>
          </a:p>
          <a:p>
            <a:pPr marL="36900" indent="0">
              <a:buNone/>
            </a:pPr>
            <a:r>
              <a:rPr lang="fr-FR" sz="1800" dirty="0" smtClean="0">
                <a:effectLst/>
              </a:rPr>
              <a:t> 	 	Angle de  360° </a:t>
            </a:r>
            <a:r>
              <a:rPr lang="fr-FR" sz="1800" dirty="0">
                <a:effectLst/>
              </a:rPr>
              <a:t>à -360</a:t>
            </a:r>
            <a:r>
              <a:rPr lang="fr-FR" sz="1800" dirty="0" smtClean="0">
                <a:effectLst/>
              </a:rPr>
              <a:t>°</a:t>
            </a:r>
          </a:p>
          <a:p>
            <a:pPr marL="36900" indent="0">
              <a:buNone/>
            </a:pPr>
            <a:r>
              <a:rPr lang="fr-FR" sz="1800" dirty="0">
                <a:effectLst/>
              </a:rPr>
              <a:t>		</a:t>
            </a:r>
            <a:r>
              <a:rPr lang="fr-FR" sz="1800" dirty="0" smtClean="0">
                <a:effectLst/>
              </a:rPr>
              <a:t>Sens positive = sens trigonométrique</a:t>
            </a:r>
            <a:endParaRPr lang="fr-FR" sz="1800" dirty="0">
              <a:effectLst/>
            </a:endParaRPr>
          </a:p>
          <a:p>
            <a:pPr marL="36900" indent="0">
              <a:buNone/>
            </a:pPr>
            <a:r>
              <a:rPr lang="fr-FR" sz="1800" dirty="0">
                <a:effectLst/>
              </a:rPr>
              <a:t> </a:t>
            </a:r>
            <a:r>
              <a:rPr lang="fr-FR" sz="1800" dirty="0" smtClean="0">
                <a:effectLst/>
              </a:rPr>
              <a:t>   </a:t>
            </a:r>
            <a:r>
              <a:rPr lang="fr-FR" sz="1800" b="1" dirty="0" smtClean="0">
                <a:effectLst/>
              </a:rPr>
              <a:t>	</a:t>
            </a:r>
          </a:p>
          <a:p>
            <a:pPr marL="36900" indent="0">
              <a:buNone/>
            </a:pPr>
            <a:r>
              <a:rPr lang="fr-FR" sz="1800" b="1" dirty="0" smtClean="0">
                <a:effectLst/>
              </a:rPr>
              <a:t>	Avance/Recul </a:t>
            </a:r>
            <a:r>
              <a:rPr lang="fr-FR" sz="1800" dirty="0" smtClean="0">
                <a:effectLst/>
              </a:rPr>
              <a:t>-&gt; </a:t>
            </a:r>
            <a:r>
              <a:rPr lang="fr-FR" sz="1800" dirty="0">
                <a:solidFill>
                  <a:srgbClr val="FFC000"/>
                </a:solidFill>
                <a:effectLst/>
              </a:rPr>
              <a:t>Calcul de la position </a:t>
            </a:r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posRobX= posRobX + d x sin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fr-FR" sz="1800" dirty="0" smtClean="0"/>
          </a:p>
          <a:p>
            <a:pPr marL="36900" indent="0">
              <a:buNone/>
            </a:pPr>
            <a:r>
              <a:rPr lang="fr-FR" sz="1800" dirty="0"/>
              <a:t>	</a:t>
            </a:r>
            <a:r>
              <a:rPr lang="fr-FR" sz="1800" dirty="0" smtClean="0"/>
              <a:t>	posRobY= posRobY + d x cos (</a:t>
            </a:r>
            <a:r>
              <a:rPr lang="el-G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dirty="0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9976801" y="2704532"/>
            <a:ext cx="1124557" cy="1926618"/>
          </a:xfrm>
          <a:prstGeom prst="line">
            <a:avLst/>
          </a:prstGeom>
          <a:ln w="38100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467632" y="5042559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54ECA"/>
                </a:solidFill>
              </a:rPr>
              <a:t>X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8322150" y="4260416"/>
            <a:ext cx="34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B0F0"/>
                </a:solidFill>
              </a:rPr>
              <a:t>Y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3 0.37685 L 0.00247 -0.00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-190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Odométrie – </a:t>
            </a:r>
            <a:r>
              <a:rPr lang="fr-FR" dirty="0" smtClean="0"/>
              <a:t>Position des obstacles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419085" y="2400801"/>
            <a:ext cx="641445" cy="61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8783358" y="5152330"/>
            <a:ext cx="507476" cy="642656"/>
            <a:chOff x="6985234" y="4027155"/>
            <a:chExt cx="507476" cy="642656"/>
          </a:xfrm>
        </p:grpSpPr>
        <p:cxnSp>
          <p:nvCxnSpPr>
            <p:cNvPr id="6" name="Connecteur droit avec flèche 5"/>
            <p:cNvCxnSpPr/>
            <p:nvPr/>
          </p:nvCxnSpPr>
          <p:spPr>
            <a:xfrm flipV="1">
              <a:off x="7492709" y="4027155"/>
              <a:ext cx="1" cy="613085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H="1" flipV="1">
              <a:off x="6985234" y="4665570"/>
              <a:ext cx="507476" cy="42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9525">
            <a:off x="10239397" y="4428587"/>
            <a:ext cx="1091646" cy="13361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cxnSp>
        <p:nvCxnSpPr>
          <p:cNvPr id="10" name="Connecteur droit 9"/>
          <p:cNvCxnSpPr>
            <a:endCxn id="8" idx="5"/>
          </p:cNvCxnSpPr>
          <p:nvPr/>
        </p:nvCxnSpPr>
        <p:spPr>
          <a:xfrm flipH="1" flipV="1">
            <a:off x="8966593" y="2928041"/>
            <a:ext cx="1606883" cy="1910978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0590679" y="4339987"/>
            <a:ext cx="1" cy="5026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10126656" y="4867928"/>
            <a:ext cx="464025" cy="424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9235871" y="5845648"/>
            <a:ext cx="47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</a:t>
            </a:r>
            <a:endParaRPr lang="fr-FR" sz="14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1016232" y="4685130"/>
            <a:ext cx="46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R0’</a:t>
            </a:r>
            <a:endParaRPr lang="fr-FR" sz="1400" dirty="0"/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913795" y="1740397"/>
            <a:ext cx="5828199" cy="47149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fr-FR" sz="2000" dirty="0" smtClean="0">
              <a:effectLst/>
            </a:endParaRPr>
          </a:p>
          <a:p>
            <a:pPr algn="l"/>
            <a:r>
              <a:rPr lang="fr-FR" sz="2000" dirty="0">
                <a:effectLst/>
              </a:rPr>
              <a:t>	</a:t>
            </a:r>
            <a:endParaRPr lang="fr-FR" sz="2000" dirty="0" smtClean="0">
              <a:effectLst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8880885" y="1991352"/>
            <a:ext cx="169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posObj { ? ; ? }</a:t>
            </a:r>
            <a:endParaRPr lang="fr-FR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345192" y="5690744"/>
            <a:ext cx="1342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posRob</a:t>
            </a:r>
            <a:r>
              <a:rPr lang="fr-FR" sz="1200" dirty="0" smtClean="0"/>
              <a:t> {-50; 20 }</a:t>
            </a:r>
            <a:endParaRPr lang="fr-FR" sz="1200" dirty="0"/>
          </a:p>
        </p:txBody>
      </p:sp>
      <p:sp>
        <p:nvSpPr>
          <p:cNvPr id="35" name="Arc plein 34"/>
          <p:cNvSpPr/>
          <p:nvPr/>
        </p:nvSpPr>
        <p:spPr>
          <a:xfrm rot="20712329">
            <a:off x="10190278" y="4343732"/>
            <a:ext cx="652273" cy="654275"/>
          </a:xfrm>
          <a:prstGeom prst="blockArc">
            <a:avLst>
              <a:gd name="adj1" fmla="val 14197834"/>
              <a:gd name="adj2" fmla="val 17793518"/>
              <a:gd name="adj3" fmla="val 208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9219302" y="3698864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10238445" y="4049419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dirty="0"/>
          </a:p>
        </p:txBody>
      </p:sp>
      <p:cxnSp>
        <p:nvCxnSpPr>
          <p:cNvPr id="39" name="Connecteur droit 38"/>
          <p:cNvCxnSpPr>
            <a:stCxn id="4" idx="0"/>
          </p:cNvCxnSpPr>
          <p:nvPr/>
        </p:nvCxnSpPr>
        <p:spPr>
          <a:xfrm flipH="1" flipV="1">
            <a:off x="9041472" y="2744293"/>
            <a:ext cx="1298088" cy="1854659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4" idx="0"/>
          </p:cNvCxnSpPr>
          <p:nvPr/>
        </p:nvCxnSpPr>
        <p:spPr>
          <a:xfrm flipH="1" flipV="1">
            <a:off x="8783358" y="2973107"/>
            <a:ext cx="1556202" cy="1625845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467049" y="5651006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0070C0"/>
                </a:solidFill>
              </a:rPr>
              <a:t>X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109139" y="4754923"/>
            <a:ext cx="34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7030A0"/>
                </a:solidFill>
              </a:rPr>
              <a:t>Y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27" name="Espace réservé du contenu 2"/>
          <p:cNvSpPr>
            <a:spLocks noGrp="1"/>
          </p:cNvSpPr>
          <p:nvPr>
            <p:ph idx="1"/>
          </p:nvPr>
        </p:nvSpPr>
        <p:spPr>
          <a:xfrm>
            <a:off x="985388" y="1775010"/>
            <a:ext cx="6477585" cy="4498735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Balayage successif des points d’un </a:t>
            </a:r>
            <a:r>
              <a:rPr lang="fr-FR" dirty="0" smtClean="0">
                <a:effectLst/>
              </a:rPr>
              <a:t>obstacles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  <a:p>
            <a:r>
              <a:rPr lang="fr-FR" dirty="0">
                <a:effectLst/>
              </a:rPr>
              <a:t>Calcul de la position d’un point d’un </a:t>
            </a:r>
            <a:r>
              <a:rPr lang="fr-FR" dirty="0" smtClean="0">
                <a:effectLst/>
              </a:rPr>
              <a:t>obstacle</a:t>
            </a:r>
            <a:endParaRPr lang="fr-FR" dirty="0">
              <a:effectLst/>
            </a:endParaRPr>
          </a:p>
          <a:p>
            <a:pPr marL="36900" indent="0">
              <a:buNone/>
            </a:pP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</a:t>
            </a: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Xr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sin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fr-FR" sz="1800" b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36900" indent="0">
              <a:buNone/>
            </a:pPr>
            <a:r>
              <a:rPr lang="fr-FR" sz="1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			posObj 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 = </a:t>
            </a:r>
            <a:r>
              <a:rPr lang="fr-FR" sz="1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Yr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+ ( d x cos (</a:t>
            </a:r>
            <a:r>
              <a:rPr lang="el-G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fr-FR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6900" indent="0">
              <a:buNone/>
            </a:pPr>
            <a:endParaRPr lang="fr-F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Position du robot 	</a:t>
            </a:r>
            <a:r>
              <a:rPr lang="fr-FR" sz="1400" dirty="0" err="1" smtClean="0">
                <a:effectLst/>
              </a:rPr>
              <a:t>posRob</a:t>
            </a:r>
            <a:r>
              <a:rPr lang="fr-FR" sz="1400" dirty="0">
                <a:effectLst/>
              </a:rPr>
              <a:t>{ </a:t>
            </a:r>
            <a:r>
              <a:rPr lang="fr-FR" sz="1400" dirty="0" err="1">
                <a:effectLst/>
              </a:rPr>
              <a:t>Xr</a:t>
            </a:r>
            <a:r>
              <a:rPr lang="fr-FR" sz="1400" dirty="0">
                <a:effectLst/>
              </a:rPr>
              <a:t> ; </a:t>
            </a:r>
            <a:r>
              <a:rPr lang="fr-FR" sz="1400" dirty="0" err="1">
                <a:effectLst/>
              </a:rPr>
              <a:t>Yr</a:t>
            </a:r>
            <a:r>
              <a:rPr lang="fr-FR" sz="1400" dirty="0">
                <a:effectLst/>
              </a:rPr>
              <a:t> }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Orientation du robot 	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Distance infra-rouge  	 d </a:t>
            </a: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de base		 </a:t>
            </a:r>
            <a:r>
              <a:rPr lang="fr-FR" sz="1400" dirty="0" err="1">
                <a:effectLst/>
              </a:rPr>
              <a:t>R0</a:t>
            </a:r>
            <a:endParaRPr lang="fr-FR" sz="1400" dirty="0">
              <a:effectLst/>
            </a:endParaRPr>
          </a:p>
          <a:p>
            <a:pPr marL="36900" indent="0">
              <a:buNone/>
            </a:pPr>
            <a:r>
              <a:rPr lang="fr-FR" sz="1400" dirty="0">
                <a:effectLst/>
              </a:rPr>
              <a:t>Repère </a:t>
            </a:r>
            <a:r>
              <a:rPr lang="fr-FR" sz="1400" dirty="0" smtClean="0">
                <a:effectLst/>
              </a:rPr>
              <a:t>translaté </a:t>
            </a:r>
            <a:r>
              <a:rPr lang="fr-FR" sz="1400" dirty="0">
                <a:effectLst/>
              </a:rPr>
              <a:t>de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	 </a:t>
            </a:r>
            <a:r>
              <a:rPr lang="fr-FR" sz="1400" dirty="0" err="1">
                <a:effectLst/>
              </a:rPr>
              <a:t>R0</a:t>
            </a:r>
            <a:r>
              <a:rPr lang="fr-FR" sz="1400" dirty="0">
                <a:effectLst/>
              </a:rPr>
              <a:t>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7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Odométrie – Faiblesses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4" y="1855279"/>
            <a:ext cx="4695435" cy="4058751"/>
          </a:xfrm>
        </p:spPr>
        <p:txBody>
          <a:bodyPr>
            <a:normAutofit/>
          </a:bodyPr>
          <a:lstStyle/>
          <a:p>
            <a:r>
              <a:rPr lang="fr-FR" dirty="0" smtClean="0"/>
              <a:t>Accumulation des imprécisions:</a:t>
            </a:r>
          </a:p>
          <a:p>
            <a:pPr lvl="1">
              <a:buFontTx/>
              <a:buChar char="-"/>
            </a:pPr>
            <a:r>
              <a:rPr lang="fr-FR" dirty="0" smtClean="0"/>
              <a:t>frottement mécanique </a:t>
            </a:r>
          </a:p>
          <a:p>
            <a:pPr lvl="1">
              <a:buFontTx/>
              <a:buChar char="-"/>
            </a:pPr>
            <a:r>
              <a:rPr lang="fr-FR" dirty="0" smtClean="0"/>
              <a:t> imprécision du capteur infrarouge </a:t>
            </a:r>
          </a:p>
          <a:p>
            <a:pPr marL="450000" lvl="1" indent="0">
              <a:buNone/>
            </a:pPr>
            <a:endParaRPr lang="fr-FR" dirty="0" smtClean="0"/>
          </a:p>
          <a:p>
            <a:pPr marL="450000" lvl="1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490840" y="1855279"/>
            <a:ext cx="4959631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Faussement de l’odométrie si:</a:t>
            </a:r>
          </a:p>
          <a:p>
            <a:pPr lvl="1">
              <a:buFontTx/>
              <a:buChar char="-"/>
            </a:pPr>
            <a:r>
              <a:rPr lang="fr-FR" dirty="0" smtClean="0"/>
              <a:t>déplacement du robot à la main	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smtClean="0"/>
              <a:t> collision avec un obstacle retenant le robot</a:t>
            </a:r>
          </a:p>
          <a:p>
            <a:pPr marL="450000" lvl="1" indent="0">
              <a:buFont typeface="Wingdings 2" charset="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5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Serveur 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9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C000"/>
                </a:solidFill>
              </a:rPr>
              <a:t>Client </a:t>
            </a:r>
            <a:r>
              <a:rPr lang="fr-FR" sz="2400" dirty="0" smtClean="0">
                <a:solidFill>
                  <a:srgbClr val="FFC000"/>
                </a:solidFill>
              </a:rPr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Client Web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-605484" y="1408670"/>
          <a:ext cx="9992497" cy="501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90765" y="863992"/>
            <a:ext cx="47202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Portabilité optimisée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885" y="5313751"/>
            <a:ext cx="2388973" cy="139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Insérer la vidéo de démo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67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fr-FR" dirty="0" smtClean="0"/>
              <a:t>Rétrospective</a:t>
            </a:r>
          </a:p>
          <a:p>
            <a:pPr lvl="1"/>
            <a:r>
              <a:rPr lang="fr-FR" dirty="0" smtClean="0"/>
              <a:t>L’algorithme</a:t>
            </a:r>
          </a:p>
          <a:p>
            <a:pPr lvl="1"/>
            <a:r>
              <a:rPr lang="fr-FR" dirty="0" smtClean="0"/>
              <a:t>L’architecture du projet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336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Membres du groupe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798321"/>
              </p:ext>
            </p:extLst>
          </p:nvPr>
        </p:nvGraphicFramePr>
        <p:xfrm>
          <a:off x="913882" y="1873631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Le Robot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9" name="Ellipse 8"/>
          <p:cNvSpPr/>
          <p:nvPr/>
        </p:nvSpPr>
        <p:spPr>
          <a:xfrm>
            <a:off x="4971245" y="1777284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7106991" y="298682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Mur en face</a:t>
            </a:r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5755825" y="4196365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Tourner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3528810" y="4196365"/>
            <a:ext cx="1545465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Balayage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3247623" y="2728174"/>
            <a:ext cx="1442434" cy="1081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Avancer après balayage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5"/>
            <a:endCxn id="10" idx="2"/>
          </p:cNvCxnSpPr>
          <p:nvPr/>
        </p:nvCxnSpPr>
        <p:spPr>
          <a:xfrm>
            <a:off x="6202439" y="2700680"/>
            <a:ext cx="904552" cy="82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1"/>
            <a:endCxn id="9" idx="6"/>
          </p:cNvCxnSpPr>
          <p:nvPr/>
        </p:nvCxnSpPr>
        <p:spPr>
          <a:xfrm flipH="1" flipV="1">
            <a:off x="6413679" y="2318197"/>
            <a:ext cx="904552" cy="827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3"/>
            <a:endCxn id="11" idx="7"/>
          </p:cNvCxnSpPr>
          <p:nvPr/>
        </p:nvCxnSpPr>
        <p:spPr>
          <a:xfrm flipH="1">
            <a:off x="6987019" y="3910221"/>
            <a:ext cx="331212" cy="44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1" idx="6"/>
          </p:cNvCxnSpPr>
          <p:nvPr/>
        </p:nvCxnSpPr>
        <p:spPr>
          <a:xfrm flipV="1">
            <a:off x="7198259" y="4132508"/>
            <a:ext cx="420594" cy="604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H="1">
            <a:off x="5375667" y="3846364"/>
            <a:ext cx="331212" cy="444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913795" y="1580050"/>
            <a:ext cx="103537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Membres du groupe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FFC000"/>
                </a:solidFill>
              </a:rPr>
              <a:t>Le Robot</a:t>
            </a:r>
            <a:endParaRPr lang="fr-FR" sz="2400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Odométrie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Communication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Client </a:t>
            </a:r>
            <a:r>
              <a:rPr lang="fr-FR" sz="2400" dirty="0" smtClean="0"/>
              <a:t>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Conclusion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081" y="1320428"/>
            <a:ext cx="4824046" cy="46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microcontrôleur</a:t>
            </a:r>
          </a:p>
          <a:p>
            <a:r>
              <a:rPr lang="fr-FR" dirty="0" smtClean="0"/>
              <a:t>Les moteurs</a:t>
            </a:r>
          </a:p>
          <a:p>
            <a:r>
              <a:rPr lang="fr-FR" dirty="0" smtClean="0"/>
              <a:t>Le capteur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6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Le robot – </a:t>
            </a:r>
            <a:r>
              <a:rPr lang="fr-FR" dirty="0"/>
              <a:t>Le microcontrôleur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2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4461</TotalTime>
  <Words>325</Words>
  <Application>Microsoft Office PowerPoint</Application>
  <PresentationFormat>Grand écran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Andalus</vt:lpstr>
      <vt:lpstr>Arial</vt:lpstr>
      <vt:lpstr>Calisto MT</vt:lpstr>
      <vt:lpstr>Times New Roman</vt:lpstr>
      <vt:lpstr>Trebuchet MS</vt:lpstr>
      <vt:lpstr>Wingdings</vt:lpstr>
      <vt:lpstr>Wingdings 2</vt:lpstr>
      <vt:lpstr>Ardoise</vt:lpstr>
      <vt:lpstr>Projet Intégration Robotique – IMERIR</vt:lpstr>
      <vt:lpstr>Sommaire</vt:lpstr>
      <vt:lpstr>Présentation PowerPoint</vt:lpstr>
      <vt:lpstr>Membres du groupe</vt:lpstr>
      <vt:lpstr>Présentation PowerPoint</vt:lpstr>
      <vt:lpstr>Algorithme</vt:lpstr>
      <vt:lpstr>Présentation PowerPoint</vt:lpstr>
      <vt:lpstr>Le robot</vt:lpstr>
      <vt:lpstr>Le robot – Le microcontrôleur</vt:lpstr>
      <vt:lpstr>Le robot – Les moteurs</vt:lpstr>
      <vt:lpstr>Le robot – Le capteur</vt:lpstr>
      <vt:lpstr>Le robot – Le capteur</vt:lpstr>
      <vt:lpstr>Présentation PowerPoint</vt:lpstr>
      <vt:lpstr>Odométrie – Position Robot</vt:lpstr>
      <vt:lpstr>Odométrie – Position des obstacles</vt:lpstr>
      <vt:lpstr>Odométrie – Faiblesses </vt:lpstr>
      <vt:lpstr>Présentation PowerPoint</vt:lpstr>
      <vt:lpstr>Serveur Web</vt:lpstr>
      <vt:lpstr>Présentation PowerPoint</vt:lpstr>
      <vt:lpstr>Client Web</vt:lpstr>
      <vt:lpstr>Démonstration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54</cp:revision>
  <dcterms:created xsi:type="dcterms:W3CDTF">2014-10-15T08:46:12Z</dcterms:created>
  <dcterms:modified xsi:type="dcterms:W3CDTF">2014-10-20T14:24:27Z</dcterms:modified>
</cp:coreProperties>
</file>