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80" r:id="rId4"/>
    <p:sldId id="259" r:id="rId5"/>
    <p:sldId id="281" r:id="rId6"/>
    <p:sldId id="262" r:id="rId7"/>
    <p:sldId id="290" r:id="rId8"/>
    <p:sldId id="282" r:id="rId9"/>
    <p:sldId id="295" r:id="rId10"/>
    <p:sldId id="267" r:id="rId11"/>
    <p:sldId id="268" r:id="rId12"/>
    <p:sldId id="270" r:id="rId13"/>
    <p:sldId id="283" r:id="rId14"/>
    <p:sldId id="287" r:id="rId15"/>
    <p:sldId id="288" r:id="rId16"/>
    <p:sldId id="291" r:id="rId17"/>
    <p:sldId id="284" r:id="rId18"/>
    <p:sldId id="296" r:id="rId19"/>
    <p:sldId id="293" r:id="rId20"/>
    <p:sldId id="294" r:id="rId21"/>
    <p:sldId id="285" r:id="rId22"/>
    <p:sldId id="269" r:id="rId23"/>
    <p:sldId id="264" r:id="rId24"/>
    <p:sldId id="286" r:id="rId25"/>
    <p:sldId id="25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FE774-3F9D-4DF1-BC83-1B2D4BDE4114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31F03A1-D11D-426A-A91F-A1838446D945}">
      <dgm:prSet phldrT="[Texte]"/>
      <dgm:spPr/>
      <dgm:t>
        <a:bodyPr/>
        <a:lstStyle/>
        <a:p>
          <a:r>
            <a:rPr lang="fr-FR"/>
            <a:t>Chef de Projet</a:t>
          </a:r>
        </a:p>
      </dgm:t>
    </dgm:pt>
    <dgm:pt modelId="{F212F318-3366-4E87-8137-4313CF783753}" type="parTrans" cxnId="{70A6D11C-8555-4E5F-AD68-FCA75662C906}">
      <dgm:prSet/>
      <dgm:spPr/>
      <dgm:t>
        <a:bodyPr/>
        <a:lstStyle/>
        <a:p>
          <a:endParaRPr lang="fr-FR"/>
        </a:p>
      </dgm:t>
    </dgm:pt>
    <dgm:pt modelId="{E08328F8-73AC-44B9-A528-2A20E2BB73B8}" type="sibTrans" cxnId="{70A6D11C-8555-4E5F-AD68-FCA75662C906}">
      <dgm:prSet custT="1"/>
      <dgm:spPr/>
      <dgm:t>
        <a:bodyPr/>
        <a:lstStyle/>
        <a:p>
          <a:r>
            <a:rPr lang="fr-FR" sz="1500" dirty="0"/>
            <a:t>Cyril PY</a:t>
          </a:r>
        </a:p>
      </dgm:t>
    </dgm:pt>
    <dgm:pt modelId="{8DBD821B-0FD6-4B52-B079-003F288E5D34}">
      <dgm:prSet phldrT="[Texte]"/>
      <dgm:spPr/>
      <dgm:t>
        <a:bodyPr/>
        <a:lstStyle/>
        <a:p>
          <a:r>
            <a:rPr lang="fr-FR" dirty="0" smtClean="0"/>
            <a:t>Odométrie</a:t>
          </a:r>
          <a:endParaRPr lang="fr-FR" dirty="0"/>
        </a:p>
      </dgm:t>
    </dgm:pt>
    <dgm:pt modelId="{B35AC538-A515-417B-B7F9-1B9646A739CD}" type="parTrans" cxnId="{18A9C787-27E3-4ED7-A604-BD8FCB6AE99C}">
      <dgm:prSet/>
      <dgm:spPr/>
      <dgm:t>
        <a:bodyPr/>
        <a:lstStyle/>
        <a:p>
          <a:endParaRPr lang="fr-FR"/>
        </a:p>
      </dgm:t>
    </dgm:pt>
    <dgm:pt modelId="{1A528B00-6AE1-4ABD-8D5B-17919833341D}" type="sibTrans" cxnId="{18A9C787-27E3-4ED7-A604-BD8FCB6AE99C}">
      <dgm:prSet custT="1"/>
      <dgm:spPr/>
      <dgm:t>
        <a:bodyPr/>
        <a:lstStyle/>
        <a:p>
          <a:r>
            <a:rPr lang="fr-FR" sz="1500" dirty="0"/>
            <a:t>Thomas PRAK</a:t>
          </a:r>
        </a:p>
      </dgm:t>
    </dgm:pt>
    <dgm:pt modelId="{5AA3635A-3E57-4753-8FEA-4F1BB995E080}">
      <dgm:prSet phldrT="[Texte]"/>
      <dgm:spPr/>
      <dgm:t>
        <a:bodyPr/>
        <a:lstStyle/>
        <a:p>
          <a:r>
            <a:rPr lang="fr-FR" dirty="0" smtClean="0"/>
            <a:t>Client Web</a:t>
          </a:r>
          <a:endParaRPr lang="fr-FR" dirty="0"/>
        </a:p>
      </dgm:t>
    </dgm:pt>
    <dgm:pt modelId="{208E881D-F644-4D49-A298-3B1E9EF27ED3}" type="parTrans" cxnId="{DEEAEBD6-4828-46A2-9DBC-7D5C2E3EA851}">
      <dgm:prSet/>
      <dgm:spPr/>
      <dgm:t>
        <a:bodyPr/>
        <a:lstStyle/>
        <a:p>
          <a:endParaRPr lang="fr-FR"/>
        </a:p>
      </dgm:t>
    </dgm:pt>
    <dgm:pt modelId="{E4FE5431-22CA-4AEA-913E-E7226B8FA659}" type="sibTrans" cxnId="{DEEAEBD6-4828-46A2-9DBC-7D5C2E3EA851}">
      <dgm:prSet custT="1"/>
      <dgm:spPr/>
      <dgm:t>
        <a:bodyPr/>
        <a:lstStyle/>
        <a:p>
          <a:r>
            <a:rPr lang="fr-FR" sz="1500" dirty="0"/>
            <a:t>Justine SABBATIER</a:t>
          </a:r>
        </a:p>
      </dgm:t>
    </dgm:pt>
    <dgm:pt modelId="{7CC6FC0E-3E56-4DFB-8554-F6503FD2ABFB}">
      <dgm:prSet phldrT="[Texte]"/>
      <dgm:spPr/>
      <dgm:t>
        <a:bodyPr/>
        <a:lstStyle/>
        <a:p>
          <a:r>
            <a:rPr lang="fr-FR" dirty="0" smtClean="0"/>
            <a:t>Communication</a:t>
          </a:r>
          <a:endParaRPr lang="fr-FR" dirty="0"/>
        </a:p>
      </dgm:t>
    </dgm:pt>
    <dgm:pt modelId="{CC8B3E05-5128-4B0E-B625-87C5E5106321}" type="parTrans" cxnId="{572F320D-2F13-4B87-B73A-C64F670DDD7D}">
      <dgm:prSet/>
      <dgm:spPr/>
      <dgm:t>
        <a:bodyPr/>
        <a:lstStyle/>
        <a:p>
          <a:endParaRPr lang="fr-FR"/>
        </a:p>
      </dgm:t>
    </dgm:pt>
    <dgm:pt modelId="{22012B92-4D3B-4DFC-ADE4-AD48761BC057}" type="sibTrans" cxnId="{572F320D-2F13-4B87-B73A-C64F670DDD7D}">
      <dgm:prSet custT="1"/>
      <dgm:spPr/>
      <dgm:t>
        <a:bodyPr/>
        <a:lstStyle/>
        <a:p>
          <a:r>
            <a:rPr lang="fr-FR" sz="1500"/>
            <a:t>Julien LOEVE</a:t>
          </a:r>
        </a:p>
      </dgm:t>
    </dgm:pt>
    <dgm:pt modelId="{DF382519-7BCD-4B76-9A15-EC2CE8177DE6}">
      <dgm:prSet phldrT="[Texte]"/>
      <dgm:spPr/>
      <dgm:t>
        <a:bodyPr/>
        <a:lstStyle/>
        <a:p>
          <a:r>
            <a:rPr lang="fr-FR" dirty="0" smtClean="0"/>
            <a:t>Algorithme</a:t>
          </a:r>
          <a:endParaRPr lang="fr-FR" dirty="0"/>
        </a:p>
      </dgm:t>
    </dgm:pt>
    <dgm:pt modelId="{54A889A0-A444-42E4-8DC8-3A10AF9A3814}" type="parTrans" cxnId="{BC04EF43-D439-4687-83CF-CFC9BDBA623E}">
      <dgm:prSet/>
      <dgm:spPr/>
      <dgm:t>
        <a:bodyPr/>
        <a:lstStyle/>
        <a:p>
          <a:endParaRPr lang="fr-FR"/>
        </a:p>
      </dgm:t>
    </dgm:pt>
    <dgm:pt modelId="{EB0E38B7-1918-42E9-9670-E7466CE99D19}" type="sibTrans" cxnId="{BC04EF43-D439-4687-83CF-CFC9BDBA623E}">
      <dgm:prSet custT="1"/>
      <dgm:spPr/>
      <dgm:t>
        <a:bodyPr/>
        <a:lstStyle/>
        <a:p>
          <a:r>
            <a:rPr lang="fr-FR" sz="1500"/>
            <a:t>Mathias DA COSTA</a:t>
          </a:r>
        </a:p>
      </dgm:t>
    </dgm:pt>
    <dgm:pt modelId="{586A4E3F-B436-4E27-B3F0-40AA61BCC1A3}" type="pres">
      <dgm:prSet presAssocID="{B09FE774-3F9D-4DF1-BC83-1B2D4BDE41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B5400788-F81C-4106-AC39-BC11E04FBE40}" type="pres">
      <dgm:prSet presAssocID="{031F03A1-D11D-426A-A91F-A1838446D945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426E7B4E-947D-4381-8980-DCC81EC6AA45}" type="pres">
      <dgm:prSet presAssocID="{031F03A1-D11D-426A-A91F-A1838446D945}" presName="rootComposite1" presStyleCnt="0"/>
      <dgm:spPr/>
      <dgm:t>
        <a:bodyPr/>
        <a:lstStyle/>
        <a:p>
          <a:endParaRPr lang="fr-FR"/>
        </a:p>
      </dgm:t>
    </dgm:pt>
    <dgm:pt modelId="{153DF482-9B63-4F22-A2E6-E0985D657AE7}" type="pres">
      <dgm:prSet presAssocID="{031F03A1-D11D-426A-A91F-A1838446D945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113EA813-3BA6-403B-BFBC-C6C029177D40}" type="pres">
      <dgm:prSet presAssocID="{031F03A1-D11D-426A-A91F-A1838446D945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E84267ED-E17E-48CB-9BFE-4B01A635313F}" type="pres">
      <dgm:prSet presAssocID="{031F03A1-D11D-426A-A91F-A1838446D945}" presName="rootConnector1" presStyleLbl="node1" presStyleIdx="0" presStyleCnt="4"/>
      <dgm:spPr/>
      <dgm:t>
        <a:bodyPr/>
        <a:lstStyle/>
        <a:p>
          <a:endParaRPr lang="fr-FR"/>
        </a:p>
      </dgm:t>
    </dgm:pt>
    <dgm:pt modelId="{F1EFDF07-38B4-4DBA-A6E8-49F15D01F9CC}" type="pres">
      <dgm:prSet presAssocID="{031F03A1-D11D-426A-A91F-A1838446D945}" presName="hierChild2" presStyleCnt="0"/>
      <dgm:spPr/>
      <dgm:t>
        <a:bodyPr/>
        <a:lstStyle/>
        <a:p>
          <a:endParaRPr lang="fr-FR"/>
        </a:p>
      </dgm:t>
    </dgm:pt>
    <dgm:pt modelId="{095703D4-98CA-460D-B2F6-CA110B625919}" type="pres">
      <dgm:prSet presAssocID="{B35AC538-A515-417B-B7F9-1B9646A739CD}" presName="Name37" presStyleLbl="parChTrans1D2" presStyleIdx="0" presStyleCnt="4"/>
      <dgm:spPr/>
      <dgm:t>
        <a:bodyPr/>
        <a:lstStyle/>
        <a:p>
          <a:endParaRPr lang="fr-FR"/>
        </a:p>
      </dgm:t>
    </dgm:pt>
    <dgm:pt modelId="{2F50F1E3-2868-4BD0-A012-516919C30126}" type="pres">
      <dgm:prSet presAssocID="{8DBD821B-0FD6-4B52-B079-003F288E5D34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757D19A-AAD2-4DFA-BE92-F10EB5A8B25C}" type="pres">
      <dgm:prSet presAssocID="{8DBD821B-0FD6-4B52-B079-003F288E5D34}" presName="rootComposite" presStyleCnt="0"/>
      <dgm:spPr/>
      <dgm:t>
        <a:bodyPr/>
        <a:lstStyle/>
        <a:p>
          <a:endParaRPr lang="fr-FR"/>
        </a:p>
      </dgm:t>
    </dgm:pt>
    <dgm:pt modelId="{5676D32F-1CE3-4176-81F2-A39E244B0416}" type="pres">
      <dgm:prSet presAssocID="{8DBD821B-0FD6-4B52-B079-003F288E5D34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809562EB-4A18-496D-99D9-E0B60B4EAEA5}" type="pres">
      <dgm:prSet presAssocID="{8DBD821B-0FD6-4B52-B079-003F288E5D34}" presName="titleText2" presStyleLbl="fgAcc1" presStyleIdx="0" presStyleCnt="4" custLinFactNeighborX="446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9746671F-44E9-4CCD-A408-F9B238BBA523}" type="pres">
      <dgm:prSet presAssocID="{8DBD821B-0FD6-4B52-B079-003F288E5D34}" presName="rootConnector" presStyleLbl="node2" presStyleIdx="0" presStyleCnt="0"/>
      <dgm:spPr/>
      <dgm:t>
        <a:bodyPr/>
        <a:lstStyle/>
        <a:p>
          <a:endParaRPr lang="fr-FR"/>
        </a:p>
      </dgm:t>
    </dgm:pt>
    <dgm:pt modelId="{7B51A319-379C-4AB2-83EB-C74F56FA64D2}" type="pres">
      <dgm:prSet presAssocID="{8DBD821B-0FD6-4B52-B079-003F288E5D34}" presName="hierChild4" presStyleCnt="0"/>
      <dgm:spPr/>
      <dgm:t>
        <a:bodyPr/>
        <a:lstStyle/>
        <a:p>
          <a:endParaRPr lang="fr-FR"/>
        </a:p>
      </dgm:t>
    </dgm:pt>
    <dgm:pt modelId="{B1B57271-591F-4C30-B408-C9C54B294FF6}" type="pres">
      <dgm:prSet presAssocID="{8DBD821B-0FD6-4B52-B079-003F288E5D34}" presName="hierChild5" presStyleCnt="0"/>
      <dgm:spPr/>
      <dgm:t>
        <a:bodyPr/>
        <a:lstStyle/>
        <a:p>
          <a:endParaRPr lang="fr-FR"/>
        </a:p>
      </dgm:t>
    </dgm:pt>
    <dgm:pt modelId="{31D35D76-771E-4FDE-BA75-EC484194EBC2}" type="pres">
      <dgm:prSet presAssocID="{208E881D-F644-4D49-A298-3B1E9EF27ED3}" presName="Name37" presStyleLbl="parChTrans1D2" presStyleIdx="1" presStyleCnt="4"/>
      <dgm:spPr/>
      <dgm:t>
        <a:bodyPr/>
        <a:lstStyle/>
        <a:p>
          <a:endParaRPr lang="fr-FR"/>
        </a:p>
      </dgm:t>
    </dgm:pt>
    <dgm:pt modelId="{F0B0184B-4452-4BBC-AEED-E0885D589958}" type="pres">
      <dgm:prSet presAssocID="{5AA3635A-3E57-4753-8FEA-4F1BB995E080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56A843C0-8954-4D6E-8CBC-9CB43C0C5EB1}" type="pres">
      <dgm:prSet presAssocID="{5AA3635A-3E57-4753-8FEA-4F1BB995E080}" presName="rootComposite" presStyleCnt="0"/>
      <dgm:spPr/>
      <dgm:t>
        <a:bodyPr/>
        <a:lstStyle/>
        <a:p>
          <a:endParaRPr lang="fr-FR"/>
        </a:p>
      </dgm:t>
    </dgm:pt>
    <dgm:pt modelId="{F522147D-7926-4BE8-A844-0FB48C50D80C}" type="pres">
      <dgm:prSet presAssocID="{5AA3635A-3E57-4753-8FEA-4F1BB995E080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BDDE5DF6-64AC-499B-A204-5D73CD5189A5}" type="pres">
      <dgm:prSet presAssocID="{5AA3635A-3E57-4753-8FEA-4F1BB995E080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494DB84-18EF-4FF7-B085-5696CA70A4F2}" type="pres">
      <dgm:prSet presAssocID="{5AA3635A-3E57-4753-8FEA-4F1BB995E080}" presName="rootConnector" presStyleLbl="node2" presStyleIdx="0" presStyleCnt="0"/>
      <dgm:spPr/>
      <dgm:t>
        <a:bodyPr/>
        <a:lstStyle/>
        <a:p>
          <a:endParaRPr lang="fr-FR"/>
        </a:p>
      </dgm:t>
    </dgm:pt>
    <dgm:pt modelId="{68CA8A6F-2CBD-4F61-BD7A-3F46652E4400}" type="pres">
      <dgm:prSet presAssocID="{5AA3635A-3E57-4753-8FEA-4F1BB995E080}" presName="hierChild4" presStyleCnt="0"/>
      <dgm:spPr/>
      <dgm:t>
        <a:bodyPr/>
        <a:lstStyle/>
        <a:p>
          <a:endParaRPr lang="fr-FR"/>
        </a:p>
      </dgm:t>
    </dgm:pt>
    <dgm:pt modelId="{5AD5EF1F-18A5-4FEF-97A6-13B66D453DF1}" type="pres">
      <dgm:prSet presAssocID="{5AA3635A-3E57-4753-8FEA-4F1BB995E080}" presName="hierChild5" presStyleCnt="0"/>
      <dgm:spPr/>
      <dgm:t>
        <a:bodyPr/>
        <a:lstStyle/>
        <a:p>
          <a:endParaRPr lang="fr-FR"/>
        </a:p>
      </dgm:t>
    </dgm:pt>
    <dgm:pt modelId="{4A968BB4-BA07-4A5B-A53B-F2957ABC86FB}" type="pres">
      <dgm:prSet presAssocID="{54A889A0-A444-42E4-8DC8-3A10AF9A3814}" presName="Name37" presStyleLbl="parChTrans1D2" presStyleIdx="2" presStyleCnt="4"/>
      <dgm:spPr/>
      <dgm:t>
        <a:bodyPr/>
        <a:lstStyle/>
        <a:p>
          <a:endParaRPr lang="fr-FR"/>
        </a:p>
      </dgm:t>
    </dgm:pt>
    <dgm:pt modelId="{83180E0A-F0FD-451A-B525-5966DA3095D1}" type="pres">
      <dgm:prSet presAssocID="{DF382519-7BCD-4B76-9A15-EC2CE8177DE6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61BC7A3-F5B5-4220-9517-AB831E988473}" type="pres">
      <dgm:prSet presAssocID="{DF382519-7BCD-4B76-9A15-EC2CE8177DE6}" presName="rootComposite" presStyleCnt="0"/>
      <dgm:spPr/>
      <dgm:t>
        <a:bodyPr/>
        <a:lstStyle/>
        <a:p>
          <a:endParaRPr lang="fr-FR"/>
        </a:p>
      </dgm:t>
    </dgm:pt>
    <dgm:pt modelId="{5662567F-F7A3-40C3-B265-EF28650FB1CC}" type="pres">
      <dgm:prSet presAssocID="{DF382519-7BCD-4B76-9A15-EC2CE8177DE6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0E9E0690-608D-4BF4-8CCF-3E5EC47EB681}" type="pres">
      <dgm:prSet presAssocID="{DF382519-7BCD-4B76-9A15-EC2CE8177DE6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8E7A81BB-71BB-4C22-A81D-6D4470329481}" type="pres">
      <dgm:prSet presAssocID="{DF382519-7BCD-4B76-9A15-EC2CE8177DE6}" presName="rootConnector" presStyleLbl="node2" presStyleIdx="0" presStyleCnt="0"/>
      <dgm:spPr/>
      <dgm:t>
        <a:bodyPr/>
        <a:lstStyle/>
        <a:p>
          <a:endParaRPr lang="fr-FR"/>
        </a:p>
      </dgm:t>
    </dgm:pt>
    <dgm:pt modelId="{C2006D9B-0033-4F92-87DE-07489A5B8BE5}" type="pres">
      <dgm:prSet presAssocID="{DF382519-7BCD-4B76-9A15-EC2CE8177DE6}" presName="hierChild4" presStyleCnt="0"/>
      <dgm:spPr/>
      <dgm:t>
        <a:bodyPr/>
        <a:lstStyle/>
        <a:p>
          <a:endParaRPr lang="fr-FR"/>
        </a:p>
      </dgm:t>
    </dgm:pt>
    <dgm:pt modelId="{53281A61-F9AE-4AD3-8A72-9D159D127649}" type="pres">
      <dgm:prSet presAssocID="{DF382519-7BCD-4B76-9A15-EC2CE8177DE6}" presName="hierChild5" presStyleCnt="0"/>
      <dgm:spPr/>
      <dgm:t>
        <a:bodyPr/>
        <a:lstStyle/>
        <a:p>
          <a:endParaRPr lang="fr-FR"/>
        </a:p>
      </dgm:t>
    </dgm:pt>
    <dgm:pt modelId="{C690D0CD-7211-42BB-BA22-C909A7CA1954}" type="pres">
      <dgm:prSet presAssocID="{CC8B3E05-5128-4B0E-B625-87C5E5106321}" presName="Name37" presStyleLbl="parChTrans1D2" presStyleIdx="3" presStyleCnt="4"/>
      <dgm:spPr/>
      <dgm:t>
        <a:bodyPr/>
        <a:lstStyle/>
        <a:p>
          <a:endParaRPr lang="fr-FR"/>
        </a:p>
      </dgm:t>
    </dgm:pt>
    <dgm:pt modelId="{26E6CB5E-B50B-40BB-BF7C-AA19BD42A711}" type="pres">
      <dgm:prSet presAssocID="{7CC6FC0E-3E56-4DFB-8554-F6503FD2ABFB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CBEB078-DF1A-434F-9CF3-83D99B406695}" type="pres">
      <dgm:prSet presAssocID="{7CC6FC0E-3E56-4DFB-8554-F6503FD2ABFB}" presName="rootComposite" presStyleCnt="0"/>
      <dgm:spPr/>
      <dgm:t>
        <a:bodyPr/>
        <a:lstStyle/>
        <a:p>
          <a:endParaRPr lang="fr-FR"/>
        </a:p>
      </dgm:t>
    </dgm:pt>
    <dgm:pt modelId="{96FA1259-64E4-404F-B34D-D3DE19F6B678}" type="pres">
      <dgm:prSet presAssocID="{7CC6FC0E-3E56-4DFB-8554-F6503FD2ABFB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A8EA838F-3B0C-4F99-BFF0-CFB047931BD1}" type="pres">
      <dgm:prSet presAssocID="{7CC6FC0E-3E56-4DFB-8554-F6503FD2ABFB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2FCD1CC5-FC37-42C0-9950-9BCB82E15293}" type="pres">
      <dgm:prSet presAssocID="{7CC6FC0E-3E56-4DFB-8554-F6503FD2ABFB}" presName="rootConnector" presStyleLbl="node2" presStyleIdx="0" presStyleCnt="0"/>
      <dgm:spPr/>
      <dgm:t>
        <a:bodyPr/>
        <a:lstStyle/>
        <a:p>
          <a:endParaRPr lang="fr-FR"/>
        </a:p>
      </dgm:t>
    </dgm:pt>
    <dgm:pt modelId="{4A143AED-2320-4209-9054-43447B9E8F71}" type="pres">
      <dgm:prSet presAssocID="{7CC6FC0E-3E56-4DFB-8554-F6503FD2ABFB}" presName="hierChild4" presStyleCnt="0"/>
      <dgm:spPr/>
      <dgm:t>
        <a:bodyPr/>
        <a:lstStyle/>
        <a:p>
          <a:endParaRPr lang="fr-FR"/>
        </a:p>
      </dgm:t>
    </dgm:pt>
    <dgm:pt modelId="{AFE8C4CE-D09E-44C2-913C-CFBBFBCCE4E5}" type="pres">
      <dgm:prSet presAssocID="{7CC6FC0E-3E56-4DFB-8554-F6503FD2ABFB}" presName="hierChild5" presStyleCnt="0"/>
      <dgm:spPr/>
      <dgm:t>
        <a:bodyPr/>
        <a:lstStyle/>
        <a:p>
          <a:endParaRPr lang="fr-FR"/>
        </a:p>
      </dgm:t>
    </dgm:pt>
    <dgm:pt modelId="{EFECC9A4-6E9F-4AD2-8C5E-8A344DEA0ED0}" type="pres">
      <dgm:prSet presAssocID="{031F03A1-D11D-426A-A91F-A1838446D945}" presName="hierChild3" presStyleCnt="0"/>
      <dgm:spPr/>
      <dgm:t>
        <a:bodyPr/>
        <a:lstStyle/>
        <a:p>
          <a:endParaRPr lang="fr-FR"/>
        </a:p>
      </dgm:t>
    </dgm:pt>
  </dgm:ptLst>
  <dgm:cxnLst>
    <dgm:cxn modelId="{B7A40C92-EA8D-4086-9E10-14D88E0D91C8}" type="presOf" srcId="{E08328F8-73AC-44B9-A528-2A20E2BB73B8}" destId="{113EA813-3BA6-403B-BFBC-C6C029177D40}" srcOrd="0" destOrd="0" presId="urn:microsoft.com/office/officeart/2008/layout/NameandTitleOrganizationalChart"/>
    <dgm:cxn modelId="{70A6D11C-8555-4E5F-AD68-FCA75662C906}" srcId="{B09FE774-3F9D-4DF1-BC83-1B2D4BDE4114}" destId="{031F03A1-D11D-426A-A91F-A1838446D945}" srcOrd="0" destOrd="0" parTransId="{F212F318-3366-4E87-8137-4313CF783753}" sibTransId="{E08328F8-73AC-44B9-A528-2A20E2BB73B8}"/>
    <dgm:cxn modelId="{396F3C76-0B61-4675-8C23-0BB3D40CD6F3}" type="presOf" srcId="{CC8B3E05-5128-4B0E-B625-87C5E5106321}" destId="{C690D0CD-7211-42BB-BA22-C909A7CA1954}" srcOrd="0" destOrd="0" presId="urn:microsoft.com/office/officeart/2008/layout/NameandTitleOrganizationalChart"/>
    <dgm:cxn modelId="{A86ACE3E-4D51-4A54-B12A-72234DAA48B2}" type="presOf" srcId="{7CC6FC0E-3E56-4DFB-8554-F6503FD2ABFB}" destId="{2FCD1CC5-FC37-42C0-9950-9BCB82E15293}" srcOrd="1" destOrd="0" presId="urn:microsoft.com/office/officeart/2008/layout/NameandTitleOrganizationalChart"/>
    <dgm:cxn modelId="{201C5992-4366-4A90-98E6-887C3630B11D}" type="presOf" srcId="{1A528B00-6AE1-4ABD-8D5B-17919833341D}" destId="{809562EB-4A18-496D-99D9-E0B60B4EAEA5}" srcOrd="0" destOrd="0" presId="urn:microsoft.com/office/officeart/2008/layout/NameandTitleOrganizationalChart"/>
    <dgm:cxn modelId="{17304BC9-34FC-4AE9-B00E-6C6859103AEA}" type="presOf" srcId="{B09FE774-3F9D-4DF1-BC83-1B2D4BDE4114}" destId="{586A4E3F-B436-4E27-B3F0-40AA61BCC1A3}" srcOrd="0" destOrd="0" presId="urn:microsoft.com/office/officeart/2008/layout/NameandTitleOrganizationalChart"/>
    <dgm:cxn modelId="{DDC5BBE1-214E-4421-93F1-EDC6B29C7F64}" type="presOf" srcId="{7CC6FC0E-3E56-4DFB-8554-F6503FD2ABFB}" destId="{96FA1259-64E4-404F-B34D-D3DE19F6B678}" srcOrd="0" destOrd="0" presId="urn:microsoft.com/office/officeart/2008/layout/NameandTitleOrganizationalChart"/>
    <dgm:cxn modelId="{1EF98BF2-8D96-43E0-8FAA-7787E12B8A7E}" type="presOf" srcId="{031F03A1-D11D-426A-A91F-A1838446D945}" destId="{E84267ED-E17E-48CB-9BFE-4B01A635313F}" srcOrd="1" destOrd="0" presId="urn:microsoft.com/office/officeart/2008/layout/NameandTitleOrganizationalChart"/>
    <dgm:cxn modelId="{DEEAEBD6-4828-46A2-9DBC-7D5C2E3EA851}" srcId="{031F03A1-D11D-426A-A91F-A1838446D945}" destId="{5AA3635A-3E57-4753-8FEA-4F1BB995E080}" srcOrd="1" destOrd="0" parTransId="{208E881D-F644-4D49-A298-3B1E9EF27ED3}" sibTransId="{E4FE5431-22CA-4AEA-913E-E7226B8FA659}"/>
    <dgm:cxn modelId="{0DB89A0A-FA09-4B1D-883F-9A92C591217C}" type="presOf" srcId="{E4FE5431-22CA-4AEA-913E-E7226B8FA659}" destId="{BDDE5DF6-64AC-499B-A204-5D73CD5189A5}" srcOrd="0" destOrd="0" presId="urn:microsoft.com/office/officeart/2008/layout/NameandTitleOrganizationalChart"/>
    <dgm:cxn modelId="{572F320D-2F13-4B87-B73A-C64F670DDD7D}" srcId="{031F03A1-D11D-426A-A91F-A1838446D945}" destId="{7CC6FC0E-3E56-4DFB-8554-F6503FD2ABFB}" srcOrd="3" destOrd="0" parTransId="{CC8B3E05-5128-4B0E-B625-87C5E5106321}" sibTransId="{22012B92-4D3B-4DFC-ADE4-AD48761BC057}"/>
    <dgm:cxn modelId="{18A9C787-27E3-4ED7-A604-BD8FCB6AE99C}" srcId="{031F03A1-D11D-426A-A91F-A1838446D945}" destId="{8DBD821B-0FD6-4B52-B079-003F288E5D34}" srcOrd="0" destOrd="0" parTransId="{B35AC538-A515-417B-B7F9-1B9646A739CD}" sibTransId="{1A528B00-6AE1-4ABD-8D5B-17919833341D}"/>
    <dgm:cxn modelId="{807C6E2C-01E2-4A58-868E-2423B7D37B31}" type="presOf" srcId="{DF382519-7BCD-4B76-9A15-EC2CE8177DE6}" destId="{8E7A81BB-71BB-4C22-A81D-6D4470329481}" srcOrd="1" destOrd="0" presId="urn:microsoft.com/office/officeart/2008/layout/NameandTitleOrganizationalChart"/>
    <dgm:cxn modelId="{849A7319-54B2-463B-94E6-6C839D9945FE}" type="presOf" srcId="{5AA3635A-3E57-4753-8FEA-4F1BB995E080}" destId="{A494DB84-18EF-4FF7-B085-5696CA70A4F2}" srcOrd="1" destOrd="0" presId="urn:microsoft.com/office/officeart/2008/layout/NameandTitleOrganizationalChart"/>
    <dgm:cxn modelId="{1CDCC76B-1181-426A-9E89-3FF31F478B27}" type="presOf" srcId="{8DBD821B-0FD6-4B52-B079-003F288E5D34}" destId="{5676D32F-1CE3-4176-81F2-A39E244B0416}" srcOrd="0" destOrd="0" presId="urn:microsoft.com/office/officeart/2008/layout/NameandTitleOrganizationalChart"/>
    <dgm:cxn modelId="{719F61BD-4FEF-400B-A04D-216DFD020427}" type="presOf" srcId="{5AA3635A-3E57-4753-8FEA-4F1BB995E080}" destId="{F522147D-7926-4BE8-A844-0FB48C50D80C}" srcOrd="0" destOrd="0" presId="urn:microsoft.com/office/officeart/2008/layout/NameandTitleOrganizationalChart"/>
    <dgm:cxn modelId="{1C866EC1-5335-4BEF-9BEF-5550E67003F6}" type="presOf" srcId="{DF382519-7BCD-4B76-9A15-EC2CE8177DE6}" destId="{5662567F-F7A3-40C3-B265-EF28650FB1CC}" srcOrd="0" destOrd="0" presId="urn:microsoft.com/office/officeart/2008/layout/NameandTitleOrganizationalChart"/>
    <dgm:cxn modelId="{C8DB2DF9-C812-4ED6-ABF2-83609C88DE04}" type="presOf" srcId="{22012B92-4D3B-4DFC-ADE4-AD48761BC057}" destId="{A8EA838F-3B0C-4F99-BFF0-CFB047931BD1}" srcOrd="0" destOrd="0" presId="urn:microsoft.com/office/officeart/2008/layout/NameandTitleOrganizationalChart"/>
    <dgm:cxn modelId="{4749B853-3562-4788-AA4E-892698C0FF75}" type="presOf" srcId="{54A889A0-A444-42E4-8DC8-3A10AF9A3814}" destId="{4A968BB4-BA07-4A5B-A53B-F2957ABC86FB}" srcOrd="0" destOrd="0" presId="urn:microsoft.com/office/officeart/2008/layout/NameandTitleOrganizationalChart"/>
    <dgm:cxn modelId="{BC04EF43-D439-4687-83CF-CFC9BDBA623E}" srcId="{031F03A1-D11D-426A-A91F-A1838446D945}" destId="{DF382519-7BCD-4B76-9A15-EC2CE8177DE6}" srcOrd="2" destOrd="0" parTransId="{54A889A0-A444-42E4-8DC8-3A10AF9A3814}" sibTransId="{EB0E38B7-1918-42E9-9670-E7466CE99D19}"/>
    <dgm:cxn modelId="{2764B3C5-C994-4C01-A8BE-018988502C79}" type="presOf" srcId="{208E881D-F644-4D49-A298-3B1E9EF27ED3}" destId="{31D35D76-771E-4FDE-BA75-EC484194EBC2}" srcOrd="0" destOrd="0" presId="urn:microsoft.com/office/officeart/2008/layout/NameandTitleOrganizationalChart"/>
    <dgm:cxn modelId="{6281C386-20CB-46B8-914C-8C9C0F1EA2FF}" type="presOf" srcId="{EB0E38B7-1918-42E9-9670-E7466CE99D19}" destId="{0E9E0690-608D-4BF4-8CCF-3E5EC47EB681}" srcOrd="0" destOrd="0" presId="urn:microsoft.com/office/officeart/2008/layout/NameandTitleOrganizationalChart"/>
    <dgm:cxn modelId="{D90259B5-2A19-403E-AAED-98BEFE4E93D6}" type="presOf" srcId="{8DBD821B-0FD6-4B52-B079-003F288E5D34}" destId="{9746671F-44E9-4CCD-A408-F9B238BBA523}" srcOrd="1" destOrd="0" presId="urn:microsoft.com/office/officeart/2008/layout/NameandTitleOrganizationalChart"/>
    <dgm:cxn modelId="{04A1A8D9-90A7-458A-94B8-A05344791FCD}" type="presOf" srcId="{031F03A1-D11D-426A-A91F-A1838446D945}" destId="{153DF482-9B63-4F22-A2E6-E0985D657AE7}" srcOrd="0" destOrd="0" presId="urn:microsoft.com/office/officeart/2008/layout/NameandTitleOrganizationalChart"/>
    <dgm:cxn modelId="{51949015-4319-4CDA-9C8E-837594DEC0E0}" type="presOf" srcId="{B35AC538-A515-417B-B7F9-1B9646A739CD}" destId="{095703D4-98CA-460D-B2F6-CA110B625919}" srcOrd="0" destOrd="0" presId="urn:microsoft.com/office/officeart/2008/layout/NameandTitleOrganizationalChart"/>
    <dgm:cxn modelId="{02F6C130-2245-4A37-A685-AEE6E2CD984D}" type="presParOf" srcId="{586A4E3F-B436-4E27-B3F0-40AA61BCC1A3}" destId="{B5400788-F81C-4106-AC39-BC11E04FBE40}" srcOrd="0" destOrd="0" presId="urn:microsoft.com/office/officeart/2008/layout/NameandTitleOrganizationalChart"/>
    <dgm:cxn modelId="{C30543B9-D1AB-4E19-A418-840FF716856A}" type="presParOf" srcId="{B5400788-F81C-4106-AC39-BC11E04FBE40}" destId="{426E7B4E-947D-4381-8980-DCC81EC6AA45}" srcOrd="0" destOrd="0" presId="urn:microsoft.com/office/officeart/2008/layout/NameandTitleOrganizationalChart"/>
    <dgm:cxn modelId="{CF77B64D-7512-4FB5-9D4A-9283BBB7D010}" type="presParOf" srcId="{426E7B4E-947D-4381-8980-DCC81EC6AA45}" destId="{153DF482-9B63-4F22-A2E6-E0985D657AE7}" srcOrd="0" destOrd="0" presId="urn:microsoft.com/office/officeart/2008/layout/NameandTitleOrganizationalChart"/>
    <dgm:cxn modelId="{7A8FBA72-94E4-46DC-B8E2-D504D920E839}" type="presParOf" srcId="{426E7B4E-947D-4381-8980-DCC81EC6AA45}" destId="{113EA813-3BA6-403B-BFBC-C6C029177D40}" srcOrd="1" destOrd="0" presId="urn:microsoft.com/office/officeart/2008/layout/NameandTitleOrganizationalChart"/>
    <dgm:cxn modelId="{6925EC47-0C1C-4149-BD19-276FF4B5AB31}" type="presParOf" srcId="{426E7B4E-947D-4381-8980-DCC81EC6AA45}" destId="{E84267ED-E17E-48CB-9BFE-4B01A635313F}" srcOrd="2" destOrd="0" presId="urn:microsoft.com/office/officeart/2008/layout/NameandTitleOrganizationalChart"/>
    <dgm:cxn modelId="{C789346D-4C2B-4400-AABC-A4FB292C8CEA}" type="presParOf" srcId="{B5400788-F81C-4106-AC39-BC11E04FBE40}" destId="{F1EFDF07-38B4-4DBA-A6E8-49F15D01F9CC}" srcOrd="1" destOrd="0" presId="urn:microsoft.com/office/officeart/2008/layout/NameandTitleOrganizationalChart"/>
    <dgm:cxn modelId="{D77D03B5-6E5A-4834-AEDA-72786EEB0CA6}" type="presParOf" srcId="{F1EFDF07-38B4-4DBA-A6E8-49F15D01F9CC}" destId="{095703D4-98CA-460D-B2F6-CA110B625919}" srcOrd="0" destOrd="0" presId="urn:microsoft.com/office/officeart/2008/layout/NameandTitleOrganizationalChart"/>
    <dgm:cxn modelId="{BE30C9BB-4A3D-4E20-A179-C676F5D9F607}" type="presParOf" srcId="{F1EFDF07-38B4-4DBA-A6E8-49F15D01F9CC}" destId="{2F50F1E3-2868-4BD0-A012-516919C30126}" srcOrd="1" destOrd="0" presId="urn:microsoft.com/office/officeart/2008/layout/NameandTitleOrganizationalChart"/>
    <dgm:cxn modelId="{B293E873-F23D-495C-9FCC-3B975CDA8986}" type="presParOf" srcId="{2F50F1E3-2868-4BD0-A012-516919C30126}" destId="{0757D19A-AAD2-4DFA-BE92-F10EB5A8B25C}" srcOrd="0" destOrd="0" presId="urn:microsoft.com/office/officeart/2008/layout/NameandTitleOrganizationalChart"/>
    <dgm:cxn modelId="{87B58540-B7F0-495C-BEEB-80438D783EBF}" type="presParOf" srcId="{0757D19A-AAD2-4DFA-BE92-F10EB5A8B25C}" destId="{5676D32F-1CE3-4176-81F2-A39E244B0416}" srcOrd="0" destOrd="0" presId="urn:microsoft.com/office/officeart/2008/layout/NameandTitleOrganizationalChart"/>
    <dgm:cxn modelId="{AAD5B730-60DA-4AB6-BD6D-5E05474E4E03}" type="presParOf" srcId="{0757D19A-AAD2-4DFA-BE92-F10EB5A8B25C}" destId="{809562EB-4A18-496D-99D9-E0B60B4EAEA5}" srcOrd="1" destOrd="0" presId="urn:microsoft.com/office/officeart/2008/layout/NameandTitleOrganizationalChart"/>
    <dgm:cxn modelId="{A518F73A-A040-4EA0-9711-AF67CC4E7B92}" type="presParOf" srcId="{0757D19A-AAD2-4DFA-BE92-F10EB5A8B25C}" destId="{9746671F-44E9-4CCD-A408-F9B238BBA523}" srcOrd="2" destOrd="0" presId="urn:microsoft.com/office/officeart/2008/layout/NameandTitleOrganizationalChart"/>
    <dgm:cxn modelId="{91C90B76-C9BD-43B5-A24C-5BF82E3F9F1A}" type="presParOf" srcId="{2F50F1E3-2868-4BD0-A012-516919C30126}" destId="{7B51A319-379C-4AB2-83EB-C74F56FA64D2}" srcOrd="1" destOrd="0" presId="urn:microsoft.com/office/officeart/2008/layout/NameandTitleOrganizationalChart"/>
    <dgm:cxn modelId="{474E2613-916B-46AB-99F7-34064EFFDE88}" type="presParOf" srcId="{2F50F1E3-2868-4BD0-A012-516919C30126}" destId="{B1B57271-591F-4C30-B408-C9C54B294FF6}" srcOrd="2" destOrd="0" presId="urn:microsoft.com/office/officeart/2008/layout/NameandTitleOrganizationalChart"/>
    <dgm:cxn modelId="{6EE7269F-8EAE-425E-8E4D-34B22E39823D}" type="presParOf" srcId="{F1EFDF07-38B4-4DBA-A6E8-49F15D01F9CC}" destId="{31D35D76-771E-4FDE-BA75-EC484194EBC2}" srcOrd="2" destOrd="0" presId="urn:microsoft.com/office/officeart/2008/layout/NameandTitleOrganizationalChart"/>
    <dgm:cxn modelId="{AD615B44-E0FD-49E4-8032-FFDA9DC3568F}" type="presParOf" srcId="{F1EFDF07-38B4-4DBA-A6E8-49F15D01F9CC}" destId="{F0B0184B-4452-4BBC-AEED-E0885D589958}" srcOrd="3" destOrd="0" presId="urn:microsoft.com/office/officeart/2008/layout/NameandTitleOrganizationalChart"/>
    <dgm:cxn modelId="{9DFA13D4-D368-468F-AF1A-5AD761DAC2D7}" type="presParOf" srcId="{F0B0184B-4452-4BBC-AEED-E0885D589958}" destId="{56A843C0-8954-4D6E-8CBC-9CB43C0C5EB1}" srcOrd="0" destOrd="0" presId="urn:microsoft.com/office/officeart/2008/layout/NameandTitleOrganizationalChart"/>
    <dgm:cxn modelId="{FEE38757-00BB-4353-94B9-547D941694D1}" type="presParOf" srcId="{56A843C0-8954-4D6E-8CBC-9CB43C0C5EB1}" destId="{F522147D-7926-4BE8-A844-0FB48C50D80C}" srcOrd="0" destOrd="0" presId="urn:microsoft.com/office/officeart/2008/layout/NameandTitleOrganizationalChart"/>
    <dgm:cxn modelId="{54C630A0-2E9C-459D-BC25-848C69EF3CC7}" type="presParOf" srcId="{56A843C0-8954-4D6E-8CBC-9CB43C0C5EB1}" destId="{BDDE5DF6-64AC-499B-A204-5D73CD5189A5}" srcOrd="1" destOrd="0" presId="urn:microsoft.com/office/officeart/2008/layout/NameandTitleOrganizationalChart"/>
    <dgm:cxn modelId="{6DCE88EB-E285-4A9A-9272-95F36FC0C007}" type="presParOf" srcId="{56A843C0-8954-4D6E-8CBC-9CB43C0C5EB1}" destId="{A494DB84-18EF-4FF7-B085-5696CA70A4F2}" srcOrd="2" destOrd="0" presId="urn:microsoft.com/office/officeart/2008/layout/NameandTitleOrganizationalChart"/>
    <dgm:cxn modelId="{E695193B-1145-4034-8C87-9BD5D8B02EC3}" type="presParOf" srcId="{F0B0184B-4452-4BBC-AEED-E0885D589958}" destId="{68CA8A6F-2CBD-4F61-BD7A-3F46652E4400}" srcOrd="1" destOrd="0" presId="urn:microsoft.com/office/officeart/2008/layout/NameandTitleOrganizationalChart"/>
    <dgm:cxn modelId="{2836DEFB-801E-4C8D-B5B0-5A4D793ADF5A}" type="presParOf" srcId="{F0B0184B-4452-4BBC-AEED-E0885D589958}" destId="{5AD5EF1F-18A5-4FEF-97A6-13B66D453DF1}" srcOrd="2" destOrd="0" presId="urn:microsoft.com/office/officeart/2008/layout/NameandTitleOrganizationalChart"/>
    <dgm:cxn modelId="{41F1B17D-06BB-461C-BFCB-71DFC3182468}" type="presParOf" srcId="{F1EFDF07-38B4-4DBA-A6E8-49F15D01F9CC}" destId="{4A968BB4-BA07-4A5B-A53B-F2957ABC86FB}" srcOrd="4" destOrd="0" presId="urn:microsoft.com/office/officeart/2008/layout/NameandTitleOrganizationalChart"/>
    <dgm:cxn modelId="{E6FF1D2D-BE5B-4317-95A5-FC8BBE55E717}" type="presParOf" srcId="{F1EFDF07-38B4-4DBA-A6E8-49F15D01F9CC}" destId="{83180E0A-F0FD-451A-B525-5966DA3095D1}" srcOrd="5" destOrd="0" presId="urn:microsoft.com/office/officeart/2008/layout/NameandTitleOrganizationalChart"/>
    <dgm:cxn modelId="{74CF12F0-6FC3-4976-B87C-4AB14C1E1EC8}" type="presParOf" srcId="{83180E0A-F0FD-451A-B525-5966DA3095D1}" destId="{961BC7A3-F5B5-4220-9517-AB831E988473}" srcOrd="0" destOrd="0" presId="urn:microsoft.com/office/officeart/2008/layout/NameandTitleOrganizationalChart"/>
    <dgm:cxn modelId="{464255AD-5D15-4926-80C0-A0861F2C5E34}" type="presParOf" srcId="{961BC7A3-F5B5-4220-9517-AB831E988473}" destId="{5662567F-F7A3-40C3-B265-EF28650FB1CC}" srcOrd="0" destOrd="0" presId="urn:microsoft.com/office/officeart/2008/layout/NameandTitleOrganizationalChart"/>
    <dgm:cxn modelId="{7BE08C4C-D38C-4F1E-93FA-AF6D8716434F}" type="presParOf" srcId="{961BC7A3-F5B5-4220-9517-AB831E988473}" destId="{0E9E0690-608D-4BF4-8CCF-3E5EC47EB681}" srcOrd="1" destOrd="0" presId="urn:microsoft.com/office/officeart/2008/layout/NameandTitleOrganizationalChart"/>
    <dgm:cxn modelId="{0033E0D1-46B7-4D2A-B68B-D1A47F89D42E}" type="presParOf" srcId="{961BC7A3-F5B5-4220-9517-AB831E988473}" destId="{8E7A81BB-71BB-4C22-A81D-6D4470329481}" srcOrd="2" destOrd="0" presId="urn:microsoft.com/office/officeart/2008/layout/NameandTitleOrganizationalChart"/>
    <dgm:cxn modelId="{0F6D2116-BA88-413C-B041-65F5D112B78D}" type="presParOf" srcId="{83180E0A-F0FD-451A-B525-5966DA3095D1}" destId="{C2006D9B-0033-4F92-87DE-07489A5B8BE5}" srcOrd="1" destOrd="0" presId="urn:microsoft.com/office/officeart/2008/layout/NameandTitleOrganizationalChart"/>
    <dgm:cxn modelId="{38EC04B5-7B9E-45EC-AD0F-DF7CCB7EC768}" type="presParOf" srcId="{83180E0A-F0FD-451A-B525-5966DA3095D1}" destId="{53281A61-F9AE-4AD3-8A72-9D159D127649}" srcOrd="2" destOrd="0" presId="urn:microsoft.com/office/officeart/2008/layout/NameandTitleOrganizationalChart"/>
    <dgm:cxn modelId="{A45D1A01-A77D-416D-8177-188003B3CBD4}" type="presParOf" srcId="{F1EFDF07-38B4-4DBA-A6E8-49F15D01F9CC}" destId="{C690D0CD-7211-42BB-BA22-C909A7CA1954}" srcOrd="6" destOrd="0" presId="urn:microsoft.com/office/officeart/2008/layout/NameandTitleOrganizationalChart"/>
    <dgm:cxn modelId="{A8C755DC-7F75-43C4-8B86-16280BFF588F}" type="presParOf" srcId="{F1EFDF07-38B4-4DBA-A6E8-49F15D01F9CC}" destId="{26E6CB5E-B50B-40BB-BF7C-AA19BD42A711}" srcOrd="7" destOrd="0" presId="urn:microsoft.com/office/officeart/2008/layout/NameandTitleOrganizationalChart"/>
    <dgm:cxn modelId="{12138377-C346-4D96-823F-0154A3AA8CC0}" type="presParOf" srcId="{26E6CB5E-B50B-40BB-BF7C-AA19BD42A711}" destId="{0CBEB078-DF1A-434F-9CF3-83D99B406695}" srcOrd="0" destOrd="0" presId="urn:microsoft.com/office/officeart/2008/layout/NameandTitleOrganizationalChart"/>
    <dgm:cxn modelId="{7D1E976E-2E9D-4308-8846-E250F5A8A11F}" type="presParOf" srcId="{0CBEB078-DF1A-434F-9CF3-83D99B406695}" destId="{96FA1259-64E4-404F-B34D-D3DE19F6B678}" srcOrd="0" destOrd="0" presId="urn:microsoft.com/office/officeart/2008/layout/NameandTitleOrganizationalChart"/>
    <dgm:cxn modelId="{64CED263-FF58-4C45-97E8-FBC15B389770}" type="presParOf" srcId="{0CBEB078-DF1A-434F-9CF3-83D99B406695}" destId="{A8EA838F-3B0C-4F99-BFF0-CFB047931BD1}" srcOrd="1" destOrd="0" presId="urn:microsoft.com/office/officeart/2008/layout/NameandTitleOrganizationalChart"/>
    <dgm:cxn modelId="{F167D7CA-FC7E-44D4-A18C-503EE177EB6E}" type="presParOf" srcId="{0CBEB078-DF1A-434F-9CF3-83D99B406695}" destId="{2FCD1CC5-FC37-42C0-9950-9BCB82E15293}" srcOrd="2" destOrd="0" presId="urn:microsoft.com/office/officeart/2008/layout/NameandTitleOrganizationalChart"/>
    <dgm:cxn modelId="{ED25A171-8E8B-4684-96D8-A6B882581493}" type="presParOf" srcId="{26E6CB5E-B50B-40BB-BF7C-AA19BD42A711}" destId="{4A143AED-2320-4209-9054-43447B9E8F71}" srcOrd="1" destOrd="0" presId="urn:microsoft.com/office/officeart/2008/layout/NameandTitleOrganizationalChart"/>
    <dgm:cxn modelId="{56574310-C989-4AE4-B9CA-6566954328CE}" type="presParOf" srcId="{26E6CB5E-B50B-40BB-BF7C-AA19BD42A711}" destId="{AFE8C4CE-D09E-44C2-913C-CFBBFBCCE4E5}" srcOrd="2" destOrd="0" presId="urn:microsoft.com/office/officeart/2008/layout/NameandTitleOrganizationalChart"/>
    <dgm:cxn modelId="{02F7CFAD-2E56-4B53-9F73-433C3D31FE96}" type="presParOf" srcId="{B5400788-F81C-4106-AC39-BC11E04FBE40}" destId="{EFECC9A4-6E9F-4AD2-8C5E-8A344DEA0ED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41D5A6-EFA7-4379-AF69-7023FD9A8951}" type="doc">
      <dgm:prSet loTypeId="urn:microsoft.com/office/officeart/2009/layout/CircleArrow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CD5459F-9B65-41C3-B3F4-3ABA1DD9967B}">
      <dgm:prSet phldrT="[Texte]"/>
      <dgm:spPr/>
      <dgm:t>
        <a:bodyPr/>
        <a:lstStyle/>
        <a:p>
          <a:r>
            <a:rPr lang="fr-FR" dirty="0" smtClean="0"/>
            <a:t>Ajax</a:t>
          </a:r>
          <a:endParaRPr lang="fr-FR" dirty="0"/>
        </a:p>
      </dgm:t>
    </dgm:pt>
    <dgm:pt modelId="{4B590894-32CB-4FD8-95CD-18E0B3F41D75}" type="parTrans" cxnId="{6E4A312E-169C-4869-95B4-EC9C6D958140}">
      <dgm:prSet/>
      <dgm:spPr/>
      <dgm:t>
        <a:bodyPr/>
        <a:lstStyle/>
        <a:p>
          <a:endParaRPr lang="fr-FR"/>
        </a:p>
      </dgm:t>
    </dgm:pt>
    <dgm:pt modelId="{A619818D-12C9-49EF-B6D4-813C87BC76F6}" type="sibTrans" cxnId="{6E4A312E-169C-4869-95B4-EC9C6D958140}">
      <dgm:prSet/>
      <dgm:spPr/>
      <dgm:t>
        <a:bodyPr/>
        <a:lstStyle/>
        <a:p>
          <a:endParaRPr lang="fr-FR"/>
        </a:p>
      </dgm:t>
    </dgm:pt>
    <dgm:pt modelId="{C9593560-A897-4C8B-89ED-80ED5563C04C}">
      <dgm:prSet phldrT="[Texte]" custT="1"/>
      <dgm:spPr/>
      <dgm:t>
        <a:bodyPr/>
        <a:lstStyle/>
        <a:p>
          <a:r>
            <a:rPr lang="fr-FR" sz="2400" b="1" dirty="0" smtClean="0"/>
            <a:t>Requête GET </a:t>
          </a:r>
          <a:endParaRPr lang="fr-FR" sz="2400" b="1" dirty="0"/>
        </a:p>
      </dgm:t>
    </dgm:pt>
    <dgm:pt modelId="{539423CA-8FC0-473C-B5E9-DB45606EFE8C}" type="parTrans" cxnId="{6079A9DD-F517-4C7A-9CE0-31FE6C56F7F6}">
      <dgm:prSet/>
      <dgm:spPr/>
      <dgm:t>
        <a:bodyPr/>
        <a:lstStyle/>
        <a:p>
          <a:endParaRPr lang="fr-FR"/>
        </a:p>
      </dgm:t>
    </dgm:pt>
    <dgm:pt modelId="{6A6C69A4-DFB5-471C-830A-2710A9093555}" type="sibTrans" cxnId="{6079A9DD-F517-4C7A-9CE0-31FE6C56F7F6}">
      <dgm:prSet/>
      <dgm:spPr/>
      <dgm:t>
        <a:bodyPr/>
        <a:lstStyle/>
        <a:p>
          <a:endParaRPr lang="fr-FR"/>
        </a:p>
      </dgm:t>
    </dgm:pt>
    <dgm:pt modelId="{A0644472-B457-468F-BB15-6CC03188A635}">
      <dgm:prSet phldrT="[Texte]" custT="1"/>
      <dgm:spPr/>
      <dgm:t>
        <a:bodyPr/>
        <a:lstStyle/>
        <a:p>
          <a:r>
            <a:rPr lang="fr-FR" sz="2400" dirty="0" smtClean="0"/>
            <a:t>Récupération du </a:t>
          </a:r>
          <a:r>
            <a:rPr lang="fr-FR" sz="2400" dirty="0" err="1" smtClean="0"/>
            <a:t>Json</a:t>
          </a:r>
          <a:endParaRPr lang="fr-FR" sz="2400" dirty="0"/>
        </a:p>
      </dgm:t>
    </dgm:pt>
    <dgm:pt modelId="{4C27362E-F6CD-43F3-9107-3FF409674343}" type="parTrans" cxnId="{7768C823-5CC6-40C6-AACD-CC5AB3AFADA5}">
      <dgm:prSet/>
      <dgm:spPr/>
      <dgm:t>
        <a:bodyPr/>
        <a:lstStyle/>
        <a:p>
          <a:endParaRPr lang="fr-FR"/>
        </a:p>
      </dgm:t>
    </dgm:pt>
    <dgm:pt modelId="{B15F89C0-E876-474F-9B28-3F2A079E39C8}" type="sibTrans" cxnId="{7768C823-5CC6-40C6-AACD-CC5AB3AFADA5}">
      <dgm:prSet/>
      <dgm:spPr/>
      <dgm:t>
        <a:bodyPr/>
        <a:lstStyle/>
        <a:p>
          <a:endParaRPr lang="fr-FR"/>
        </a:p>
      </dgm:t>
    </dgm:pt>
    <dgm:pt modelId="{1F9CA264-1B86-4BD2-8B9A-84CA313D033D}">
      <dgm:prSet phldrT="[Texte]"/>
      <dgm:spPr/>
      <dgm:t>
        <a:bodyPr/>
        <a:lstStyle/>
        <a:p>
          <a:r>
            <a:rPr lang="fr-FR" dirty="0" smtClean="0"/>
            <a:t>JavaScript</a:t>
          </a:r>
          <a:endParaRPr lang="fr-FR" dirty="0"/>
        </a:p>
      </dgm:t>
    </dgm:pt>
    <dgm:pt modelId="{0D980070-17E8-4E28-8854-2A99047BC30C}" type="parTrans" cxnId="{E5A26671-D814-4A22-AEF4-75CBA7F22DCC}">
      <dgm:prSet/>
      <dgm:spPr/>
      <dgm:t>
        <a:bodyPr/>
        <a:lstStyle/>
        <a:p>
          <a:endParaRPr lang="fr-FR"/>
        </a:p>
      </dgm:t>
    </dgm:pt>
    <dgm:pt modelId="{D021B73B-84EB-4540-9578-E6043F01260F}" type="sibTrans" cxnId="{E5A26671-D814-4A22-AEF4-75CBA7F22DCC}">
      <dgm:prSet/>
      <dgm:spPr/>
      <dgm:t>
        <a:bodyPr/>
        <a:lstStyle/>
        <a:p>
          <a:endParaRPr lang="fr-FR"/>
        </a:p>
      </dgm:t>
    </dgm:pt>
    <dgm:pt modelId="{84919E70-9B4F-4D79-9665-8453D8341421}">
      <dgm:prSet phldrT="[Texte]" custT="1"/>
      <dgm:spPr/>
      <dgm:t>
        <a:bodyPr/>
        <a:lstStyle/>
        <a:p>
          <a:r>
            <a:rPr lang="fr-FR" sz="2400" b="1" dirty="0" smtClean="0"/>
            <a:t>Nativement interprété</a:t>
          </a:r>
          <a:endParaRPr lang="fr-FR" sz="2400" b="1" dirty="0"/>
        </a:p>
      </dgm:t>
    </dgm:pt>
    <dgm:pt modelId="{91561C5E-2FBC-4ED8-A224-A3FF86B58D00}" type="parTrans" cxnId="{DB3CE0BA-724B-4B6A-8AC3-5B4BE98DA7FD}">
      <dgm:prSet/>
      <dgm:spPr/>
      <dgm:t>
        <a:bodyPr/>
        <a:lstStyle/>
        <a:p>
          <a:endParaRPr lang="fr-FR"/>
        </a:p>
      </dgm:t>
    </dgm:pt>
    <dgm:pt modelId="{882FCC67-F6DA-43F9-8470-BC66C7C83D2B}" type="sibTrans" cxnId="{DB3CE0BA-724B-4B6A-8AC3-5B4BE98DA7FD}">
      <dgm:prSet/>
      <dgm:spPr/>
      <dgm:t>
        <a:bodyPr/>
        <a:lstStyle/>
        <a:p>
          <a:endParaRPr lang="fr-FR"/>
        </a:p>
      </dgm:t>
    </dgm:pt>
    <dgm:pt modelId="{EF7C191B-BF65-466C-918B-1BAD2BF8A7B7}">
      <dgm:prSet phldrT="[Texte]" custT="1"/>
      <dgm:spPr/>
      <dgm:t>
        <a:bodyPr/>
        <a:lstStyle/>
        <a:p>
          <a:r>
            <a:rPr lang="fr-FR" sz="2400" dirty="0" smtClean="0"/>
            <a:t>Extraction des données</a:t>
          </a:r>
          <a:endParaRPr lang="fr-FR" sz="2400" dirty="0"/>
        </a:p>
      </dgm:t>
    </dgm:pt>
    <dgm:pt modelId="{354FE11E-2244-45E6-8C7A-B87421DACE89}" type="parTrans" cxnId="{4E544032-EFD8-4587-9BFD-45A1B8ED3179}">
      <dgm:prSet/>
      <dgm:spPr/>
      <dgm:t>
        <a:bodyPr/>
        <a:lstStyle/>
        <a:p>
          <a:endParaRPr lang="fr-FR"/>
        </a:p>
      </dgm:t>
    </dgm:pt>
    <dgm:pt modelId="{C4F0ABDB-1F70-4ABB-BBF9-0B301FEC7A08}" type="sibTrans" cxnId="{4E544032-EFD8-4587-9BFD-45A1B8ED3179}">
      <dgm:prSet/>
      <dgm:spPr/>
      <dgm:t>
        <a:bodyPr/>
        <a:lstStyle/>
        <a:p>
          <a:endParaRPr lang="fr-FR"/>
        </a:p>
      </dgm:t>
    </dgm:pt>
    <dgm:pt modelId="{2EA95732-DAA1-4ECB-8F01-6C0A8C021423}">
      <dgm:prSet phldrT="[Texte]"/>
      <dgm:spPr/>
      <dgm:t>
        <a:bodyPr/>
        <a:lstStyle/>
        <a:p>
          <a:r>
            <a:rPr lang="fr-FR" dirty="0" smtClean="0"/>
            <a:t>HTML5</a:t>
          </a:r>
          <a:endParaRPr lang="fr-FR" dirty="0"/>
        </a:p>
      </dgm:t>
    </dgm:pt>
    <dgm:pt modelId="{B214AB28-58E2-4157-B455-F267C3CEAD0E}" type="parTrans" cxnId="{66A3B824-E1E4-4A8F-A083-794840523C00}">
      <dgm:prSet/>
      <dgm:spPr/>
      <dgm:t>
        <a:bodyPr/>
        <a:lstStyle/>
        <a:p>
          <a:endParaRPr lang="fr-FR"/>
        </a:p>
      </dgm:t>
    </dgm:pt>
    <dgm:pt modelId="{A3A48081-99A1-4D50-A30C-5F10BDEF2AB1}" type="sibTrans" cxnId="{66A3B824-E1E4-4A8F-A083-794840523C00}">
      <dgm:prSet/>
      <dgm:spPr/>
      <dgm:t>
        <a:bodyPr/>
        <a:lstStyle/>
        <a:p>
          <a:endParaRPr lang="fr-FR"/>
        </a:p>
      </dgm:t>
    </dgm:pt>
    <dgm:pt modelId="{1EF92BF0-523D-4167-A929-E449312042A6}">
      <dgm:prSet phldrT="[Texte]" custT="1"/>
      <dgm:spPr/>
      <dgm:t>
        <a:bodyPr/>
        <a:lstStyle/>
        <a:p>
          <a:r>
            <a:rPr lang="fr-FR" sz="2400" b="1" dirty="0" smtClean="0"/>
            <a:t>Balise &lt;</a:t>
          </a:r>
          <a:r>
            <a:rPr lang="fr-FR" sz="2400" b="1" dirty="0" err="1" smtClean="0"/>
            <a:t>canvas</a:t>
          </a:r>
          <a:r>
            <a:rPr lang="fr-FR" sz="2400" b="1" dirty="0" smtClean="0"/>
            <a:t>&gt;</a:t>
          </a:r>
          <a:endParaRPr lang="fr-FR" sz="2400" b="1" dirty="0"/>
        </a:p>
      </dgm:t>
    </dgm:pt>
    <dgm:pt modelId="{0F800D49-D309-4894-A680-3B82917AE028}" type="parTrans" cxnId="{95B1DC73-AA09-4F24-8795-66EE5D1C7BC9}">
      <dgm:prSet/>
      <dgm:spPr/>
      <dgm:t>
        <a:bodyPr/>
        <a:lstStyle/>
        <a:p>
          <a:endParaRPr lang="fr-FR"/>
        </a:p>
      </dgm:t>
    </dgm:pt>
    <dgm:pt modelId="{AE012977-2E80-49C9-BC15-D80BF63BBD4F}" type="sibTrans" cxnId="{95B1DC73-AA09-4F24-8795-66EE5D1C7BC9}">
      <dgm:prSet/>
      <dgm:spPr/>
      <dgm:t>
        <a:bodyPr/>
        <a:lstStyle/>
        <a:p>
          <a:endParaRPr lang="fr-FR"/>
        </a:p>
      </dgm:t>
    </dgm:pt>
    <dgm:pt modelId="{AC16A478-D167-43B1-9FEB-0E4465E7E322}">
      <dgm:prSet phldrT="[Texte]" custT="1"/>
      <dgm:spPr/>
      <dgm:t>
        <a:bodyPr/>
        <a:lstStyle/>
        <a:p>
          <a:r>
            <a:rPr lang="fr-FR" sz="2400" dirty="0" smtClean="0"/>
            <a:t>Modélisation des obstacles</a:t>
          </a:r>
          <a:endParaRPr lang="fr-FR" sz="2400" dirty="0"/>
        </a:p>
      </dgm:t>
    </dgm:pt>
    <dgm:pt modelId="{D49DABBB-E83F-4098-8C6B-DF7BB302866B}" type="parTrans" cxnId="{184DD8A7-3007-465F-8887-E0A27B5C5B6D}">
      <dgm:prSet/>
      <dgm:spPr/>
      <dgm:t>
        <a:bodyPr/>
        <a:lstStyle/>
        <a:p>
          <a:endParaRPr lang="fr-FR"/>
        </a:p>
      </dgm:t>
    </dgm:pt>
    <dgm:pt modelId="{399DDFC6-EFD7-4B0D-8BB3-7EDEF039B3D0}" type="sibTrans" cxnId="{184DD8A7-3007-465F-8887-E0A27B5C5B6D}">
      <dgm:prSet/>
      <dgm:spPr/>
      <dgm:t>
        <a:bodyPr/>
        <a:lstStyle/>
        <a:p>
          <a:endParaRPr lang="fr-FR"/>
        </a:p>
      </dgm:t>
    </dgm:pt>
    <dgm:pt modelId="{D165AC83-D079-45A7-B2C9-09689FA36580}" type="pres">
      <dgm:prSet presAssocID="{4041D5A6-EFA7-4379-AF69-7023FD9A895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7F889367-D500-4ED1-A577-709A271CEF5F}" type="pres">
      <dgm:prSet presAssocID="{7CD5459F-9B65-41C3-B3F4-3ABA1DD9967B}" presName="Accent1" presStyleCnt="0"/>
      <dgm:spPr/>
      <dgm:t>
        <a:bodyPr/>
        <a:lstStyle/>
        <a:p>
          <a:endParaRPr lang="fr-FR"/>
        </a:p>
      </dgm:t>
    </dgm:pt>
    <dgm:pt modelId="{6A1FC33C-BD54-48D9-8848-B8051814CA7A}" type="pres">
      <dgm:prSet presAssocID="{7CD5459F-9B65-41C3-B3F4-3ABA1DD9967B}" presName="Accent" presStyleLbl="node1" presStyleIdx="0" presStyleCnt="3" custLinFactNeighborX="1126" custLinFactNeighborY="375"/>
      <dgm:spPr/>
      <dgm:t>
        <a:bodyPr/>
        <a:lstStyle/>
        <a:p>
          <a:endParaRPr lang="fr-FR"/>
        </a:p>
      </dgm:t>
    </dgm:pt>
    <dgm:pt modelId="{2BC33A24-C019-40DB-B4F8-D236F35960DA}" type="pres">
      <dgm:prSet presAssocID="{7CD5459F-9B65-41C3-B3F4-3ABA1DD9967B}" presName="Child1" presStyleLbl="revTx" presStyleIdx="0" presStyleCnt="6" custScaleX="235296" custLinFactNeighborX="96861" custLinFactNeighborY="-121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EA7880-1A0E-4CC2-B59F-914DDD351791}" type="pres">
      <dgm:prSet presAssocID="{7CD5459F-9B65-41C3-B3F4-3ABA1DD9967B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757FA9-AD12-4C48-9EFF-307AF192F35A}" type="pres">
      <dgm:prSet presAssocID="{1F9CA264-1B86-4BD2-8B9A-84CA313D033D}" presName="Accent2" presStyleCnt="0"/>
      <dgm:spPr/>
      <dgm:t>
        <a:bodyPr/>
        <a:lstStyle/>
        <a:p>
          <a:endParaRPr lang="fr-FR"/>
        </a:p>
      </dgm:t>
    </dgm:pt>
    <dgm:pt modelId="{1EAF82E5-DF36-4432-8EFB-3660BDEAF403}" type="pres">
      <dgm:prSet presAssocID="{1F9CA264-1B86-4BD2-8B9A-84CA313D033D}" presName="Accent" presStyleLbl="node1" presStyleIdx="1" presStyleCnt="3" custLinFactNeighborY="-1822"/>
      <dgm:spPr/>
      <dgm:t>
        <a:bodyPr/>
        <a:lstStyle/>
        <a:p>
          <a:endParaRPr lang="fr-FR"/>
        </a:p>
      </dgm:t>
    </dgm:pt>
    <dgm:pt modelId="{EED53FE3-01A0-4A4A-B958-999558A60657}" type="pres">
      <dgm:prSet presAssocID="{1F9CA264-1B86-4BD2-8B9A-84CA313D033D}" presName="Child2" presStyleLbl="revTx" presStyleIdx="2" presStyleCnt="6" custScaleX="389896" custLinFactX="56436" custLinFactNeighborX="100000" custLinFactNeighborY="-85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A25D69-5E05-40A3-9F00-9387D55331A8}" type="pres">
      <dgm:prSet presAssocID="{1F9CA264-1B86-4BD2-8B9A-84CA313D033D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9BEDCD-C59D-4CF8-A60B-815EEB58E35D}" type="pres">
      <dgm:prSet presAssocID="{2EA95732-DAA1-4ECB-8F01-6C0A8C021423}" presName="Accent3" presStyleCnt="0"/>
      <dgm:spPr/>
      <dgm:t>
        <a:bodyPr/>
        <a:lstStyle/>
        <a:p>
          <a:endParaRPr lang="fr-FR"/>
        </a:p>
      </dgm:t>
    </dgm:pt>
    <dgm:pt modelId="{A7590864-E6C3-49D8-9B22-DF9210EFF756}" type="pres">
      <dgm:prSet presAssocID="{2EA95732-DAA1-4ECB-8F01-6C0A8C021423}" presName="Accent" presStyleLbl="node1" presStyleIdx="2" presStyleCnt="3"/>
      <dgm:spPr/>
      <dgm:t>
        <a:bodyPr/>
        <a:lstStyle/>
        <a:p>
          <a:endParaRPr lang="fr-FR"/>
        </a:p>
      </dgm:t>
    </dgm:pt>
    <dgm:pt modelId="{1EC2A02A-3E8D-473F-97D1-1FB993A4303A}" type="pres">
      <dgm:prSet presAssocID="{2EA95732-DAA1-4ECB-8F01-6C0A8C021423}" presName="Child3" presStyleLbl="revTx" presStyleIdx="4" presStyleCnt="6" custScaleX="313229" custLinFactX="41048" custLinFactNeighborX="100000" custLinFactNeighborY="15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2E6C7C-9586-4A0C-B907-A004212DF446}" type="pres">
      <dgm:prSet presAssocID="{2EA95732-DAA1-4ECB-8F01-6C0A8C021423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96F8BF-E28A-41B1-ADE8-37D7912C3D6C}" type="presOf" srcId="{EF7C191B-BF65-466C-918B-1BAD2BF8A7B7}" destId="{EED53FE3-01A0-4A4A-B958-999558A60657}" srcOrd="0" destOrd="1" presId="urn:microsoft.com/office/officeart/2009/layout/CircleArrowProcess"/>
    <dgm:cxn modelId="{AB36AE28-EA04-43D5-91B5-6913A07C188D}" type="presOf" srcId="{1EF92BF0-523D-4167-A929-E449312042A6}" destId="{1EC2A02A-3E8D-473F-97D1-1FB993A4303A}" srcOrd="0" destOrd="0" presId="urn:microsoft.com/office/officeart/2009/layout/CircleArrowProcess"/>
    <dgm:cxn modelId="{7768C823-5CC6-40C6-AACD-CC5AB3AFADA5}" srcId="{C9593560-A897-4C8B-89ED-80ED5563C04C}" destId="{A0644472-B457-468F-BB15-6CC03188A635}" srcOrd="0" destOrd="0" parTransId="{4C27362E-F6CD-43F3-9107-3FF409674343}" sibTransId="{B15F89C0-E876-474F-9B28-3F2A079E39C8}"/>
    <dgm:cxn modelId="{FB031FFF-8E2D-4974-B636-2B46DED1979A}" type="presOf" srcId="{1F9CA264-1B86-4BD2-8B9A-84CA313D033D}" destId="{6AA25D69-5E05-40A3-9F00-9387D55331A8}" srcOrd="0" destOrd="0" presId="urn:microsoft.com/office/officeart/2009/layout/CircleArrowProcess"/>
    <dgm:cxn modelId="{95B1DC73-AA09-4F24-8795-66EE5D1C7BC9}" srcId="{2EA95732-DAA1-4ECB-8F01-6C0A8C021423}" destId="{1EF92BF0-523D-4167-A929-E449312042A6}" srcOrd="0" destOrd="0" parTransId="{0F800D49-D309-4894-A680-3B82917AE028}" sibTransId="{AE012977-2E80-49C9-BC15-D80BF63BBD4F}"/>
    <dgm:cxn modelId="{7F59044B-77AA-4FFB-856B-96D406B33949}" type="presOf" srcId="{7CD5459F-9B65-41C3-B3F4-3ABA1DD9967B}" destId="{41EA7880-1A0E-4CC2-B59F-914DDD351791}" srcOrd="0" destOrd="0" presId="urn:microsoft.com/office/officeart/2009/layout/CircleArrowProcess"/>
    <dgm:cxn modelId="{6E4A312E-169C-4869-95B4-EC9C6D958140}" srcId="{4041D5A6-EFA7-4379-AF69-7023FD9A8951}" destId="{7CD5459F-9B65-41C3-B3F4-3ABA1DD9967B}" srcOrd="0" destOrd="0" parTransId="{4B590894-32CB-4FD8-95CD-18E0B3F41D75}" sibTransId="{A619818D-12C9-49EF-B6D4-813C87BC76F6}"/>
    <dgm:cxn modelId="{47440840-90F2-4528-9D69-BFE79E58D757}" type="presOf" srcId="{2EA95732-DAA1-4ECB-8F01-6C0A8C021423}" destId="{7D2E6C7C-9586-4A0C-B907-A004212DF446}" srcOrd="0" destOrd="0" presId="urn:microsoft.com/office/officeart/2009/layout/CircleArrowProcess"/>
    <dgm:cxn modelId="{0BE5D9B0-1DF3-43DF-9387-ED52FB7FDA22}" type="presOf" srcId="{84919E70-9B4F-4D79-9665-8453D8341421}" destId="{EED53FE3-01A0-4A4A-B958-999558A60657}" srcOrd="0" destOrd="0" presId="urn:microsoft.com/office/officeart/2009/layout/CircleArrowProcess"/>
    <dgm:cxn modelId="{E5A26671-D814-4A22-AEF4-75CBA7F22DCC}" srcId="{4041D5A6-EFA7-4379-AF69-7023FD9A8951}" destId="{1F9CA264-1B86-4BD2-8B9A-84CA313D033D}" srcOrd="1" destOrd="0" parTransId="{0D980070-17E8-4E28-8854-2A99047BC30C}" sibTransId="{D021B73B-84EB-4540-9578-E6043F01260F}"/>
    <dgm:cxn modelId="{66A3B824-E1E4-4A8F-A083-794840523C00}" srcId="{4041D5A6-EFA7-4379-AF69-7023FD9A8951}" destId="{2EA95732-DAA1-4ECB-8F01-6C0A8C021423}" srcOrd="2" destOrd="0" parTransId="{B214AB28-58E2-4157-B455-F267C3CEAD0E}" sibTransId="{A3A48081-99A1-4D50-A30C-5F10BDEF2AB1}"/>
    <dgm:cxn modelId="{4E544032-EFD8-4587-9BFD-45A1B8ED3179}" srcId="{84919E70-9B4F-4D79-9665-8453D8341421}" destId="{EF7C191B-BF65-466C-918B-1BAD2BF8A7B7}" srcOrd="0" destOrd="0" parTransId="{354FE11E-2244-45E6-8C7A-B87421DACE89}" sibTransId="{C4F0ABDB-1F70-4ABB-BBF9-0B301FEC7A08}"/>
    <dgm:cxn modelId="{C82AEF7F-33A4-4053-A91B-463897CE0044}" type="presOf" srcId="{A0644472-B457-468F-BB15-6CC03188A635}" destId="{2BC33A24-C019-40DB-B4F8-D236F35960DA}" srcOrd="0" destOrd="1" presId="urn:microsoft.com/office/officeart/2009/layout/CircleArrowProcess"/>
    <dgm:cxn modelId="{184DD8A7-3007-465F-8887-E0A27B5C5B6D}" srcId="{1EF92BF0-523D-4167-A929-E449312042A6}" destId="{AC16A478-D167-43B1-9FEB-0E4465E7E322}" srcOrd="0" destOrd="0" parTransId="{D49DABBB-E83F-4098-8C6B-DF7BB302866B}" sibTransId="{399DDFC6-EFD7-4B0D-8BB3-7EDEF039B3D0}"/>
    <dgm:cxn modelId="{444C028B-E5EA-48C2-86D0-45669E869909}" type="presOf" srcId="{4041D5A6-EFA7-4379-AF69-7023FD9A8951}" destId="{D165AC83-D079-45A7-B2C9-09689FA36580}" srcOrd="0" destOrd="0" presId="urn:microsoft.com/office/officeart/2009/layout/CircleArrowProcess"/>
    <dgm:cxn modelId="{6079A9DD-F517-4C7A-9CE0-31FE6C56F7F6}" srcId="{7CD5459F-9B65-41C3-B3F4-3ABA1DD9967B}" destId="{C9593560-A897-4C8B-89ED-80ED5563C04C}" srcOrd="0" destOrd="0" parTransId="{539423CA-8FC0-473C-B5E9-DB45606EFE8C}" sibTransId="{6A6C69A4-DFB5-471C-830A-2710A9093555}"/>
    <dgm:cxn modelId="{DB3CE0BA-724B-4B6A-8AC3-5B4BE98DA7FD}" srcId="{1F9CA264-1B86-4BD2-8B9A-84CA313D033D}" destId="{84919E70-9B4F-4D79-9665-8453D8341421}" srcOrd="0" destOrd="0" parTransId="{91561C5E-2FBC-4ED8-A224-A3FF86B58D00}" sibTransId="{882FCC67-F6DA-43F9-8470-BC66C7C83D2B}"/>
    <dgm:cxn modelId="{C39CA187-A98C-4F8C-B0C6-72776A5B528D}" type="presOf" srcId="{C9593560-A897-4C8B-89ED-80ED5563C04C}" destId="{2BC33A24-C019-40DB-B4F8-D236F35960DA}" srcOrd="0" destOrd="0" presId="urn:microsoft.com/office/officeart/2009/layout/CircleArrowProcess"/>
    <dgm:cxn modelId="{79343A65-7C69-4D6B-A2D6-0D479767627D}" type="presOf" srcId="{AC16A478-D167-43B1-9FEB-0E4465E7E322}" destId="{1EC2A02A-3E8D-473F-97D1-1FB993A4303A}" srcOrd="0" destOrd="1" presId="urn:microsoft.com/office/officeart/2009/layout/CircleArrowProcess"/>
    <dgm:cxn modelId="{C8D810D8-43E4-4A7D-BD05-250DD72E1175}" type="presParOf" srcId="{D165AC83-D079-45A7-B2C9-09689FA36580}" destId="{7F889367-D500-4ED1-A577-709A271CEF5F}" srcOrd="0" destOrd="0" presId="urn:microsoft.com/office/officeart/2009/layout/CircleArrowProcess"/>
    <dgm:cxn modelId="{7669E34A-BCE0-4B67-8116-EBB2B90EE701}" type="presParOf" srcId="{7F889367-D500-4ED1-A577-709A271CEF5F}" destId="{6A1FC33C-BD54-48D9-8848-B8051814CA7A}" srcOrd="0" destOrd="0" presId="urn:microsoft.com/office/officeart/2009/layout/CircleArrowProcess"/>
    <dgm:cxn modelId="{7031183A-702C-4F56-A23C-1324502A911D}" type="presParOf" srcId="{D165AC83-D079-45A7-B2C9-09689FA36580}" destId="{2BC33A24-C019-40DB-B4F8-D236F35960DA}" srcOrd="1" destOrd="0" presId="urn:microsoft.com/office/officeart/2009/layout/CircleArrowProcess"/>
    <dgm:cxn modelId="{947CD8D6-978C-46F6-81D8-5B1B51A2A914}" type="presParOf" srcId="{D165AC83-D079-45A7-B2C9-09689FA36580}" destId="{41EA7880-1A0E-4CC2-B59F-914DDD351791}" srcOrd="2" destOrd="0" presId="urn:microsoft.com/office/officeart/2009/layout/CircleArrowProcess"/>
    <dgm:cxn modelId="{02EE20E3-0F25-4DA0-965E-E89E787D5A15}" type="presParOf" srcId="{D165AC83-D079-45A7-B2C9-09689FA36580}" destId="{6B757FA9-AD12-4C48-9EFF-307AF192F35A}" srcOrd="3" destOrd="0" presId="urn:microsoft.com/office/officeart/2009/layout/CircleArrowProcess"/>
    <dgm:cxn modelId="{025DA1C5-CA2E-4170-8CF3-A0951C09FDC0}" type="presParOf" srcId="{6B757FA9-AD12-4C48-9EFF-307AF192F35A}" destId="{1EAF82E5-DF36-4432-8EFB-3660BDEAF403}" srcOrd="0" destOrd="0" presId="urn:microsoft.com/office/officeart/2009/layout/CircleArrowProcess"/>
    <dgm:cxn modelId="{165B386A-B68B-45F6-B951-F63FADFC823A}" type="presParOf" srcId="{D165AC83-D079-45A7-B2C9-09689FA36580}" destId="{EED53FE3-01A0-4A4A-B958-999558A60657}" srcOrd="4" destOrd="0" presId="urn:microsoft.com/office/officeart/2009/layout/CircleArrowProcess"/>
    <dgm:cxn modelId="{9E8A5A00-1F2A-4AC0-80A7-719F107F279C}" type="presParOf" srcId="{D165AC83-D079-45A7-B2C9-09689FA36580}" destId="{6AA25D69-5E05-40A3-9F00-9387D55331A8}" srcOrd="5" destOrd="0" presId="urn:microsoft.com/office/officeart/2009/layout/CircleArrowProcess"/>
    <dgm:cxn modelId="{F5C1714D-B94C-483F-AA0A-8EB6AFE3E825}" type="presParOf" srcId="{D165AC83-D079-45A7-B2C9-09689FA36580}" destId="{FC9BEDCD-C59D-4CF8-A60B-815EEB58E35D}" srcOrd="6" destOrd="0" presId="urn:microsoft.com/office/officeart/2009/layout/CircleArrowProcess"/>
    <dgm:cxn modelId="{2F3D172D-162E-42E0-A7CF-1EB68BFC245F}" type="presParOf" srcId="{FC9BEDCD-C59D-4CF8-A60B-815EEB58E35D}" destId="{A7590864-E6C3-49D8-9B22-DF9210EFF756}" srcOrd="0" destOrd="0" presId="urn:microsoft.com/office/officeart/2009/layout/CircleArrowProcess"/>
    <dgm:cxn modelId="{4CAB27C5-F8AD-4160-8A93-9EBFE0D06857}" type="presParOf" srcId="{D165AC83-D079-45A7-B2C9-09689FA36580}" destId="{1EC2A02A-3E8D-473F-97D1-1FB993A4303A}" srcOrd="7" destOrd="0" presId="urn:microsoft.com/office/officeart/2009/layout/CircleArrowProcess"/>
    <dgm:cxn modelId="{F4DEA743-492F-4622-83C1-A181150C33D9}" type="presParOf" srcId="{D165AC83-D079-45A7-B2C9-09689FA36580}" destId="{7D2E6C7C-9586-4A0C-B907-A004212DF446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E08C9B-FEF1-45AF-B589-624BB0B5FC99}" type="doc">
      <dgm:prSet loTypeId="urn:microsoft.com/office/officeart/2005/8/layout/funnel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94BFFEB-5EFF-4F25-80B9-C0437CAF659D}">
      <dgm:prSet phldrT="[Texte]"/>
      <dgm:spPr/>
      <dgm:t>
        <a:bodyPr/>
        <a:lstStyle/>
        <a:p>
          <a:r>
            <a:rPr lang="fr-FR" dirty="0" smtClean="0"/>
            <a:t>Mise à l’échelle</a:t>
          </a:r>
          <a:endParaRPr lang="fr-FR" dirty="0"/>
        </a:p>
      </dgm:t>
    </dgm:pt>
    <dgm:pt modelId="{AFF9FC31-EA02-49F3-89BF-7E2B78EA26BF}" type="parTrans" cxnId="{C6BDAF2E-F50B-43E1-82D0-A70E0A3A572B}">
      <dgm:prSet/>
      <dgm:spPr/>
      <dgm:t>
        <a:bodyPr/>
        <a:lstStyle/>
        <a:p>
          <a:endParaRPr lang="fr-FR"/>
        </a:p>
      </dgm:t>
    </dgm:pt>
    <dgm:pt modelId="{2E53430D-B841-4E39-8AD9-4602262D6F4F}" type="sibTrans" cxnId="{C6BDAF2E-F50B-43E1-82D0-A70E0A3A572B}">
      <dgm:prSet/>
      <dgm:spPr/>
      <dgm:t>
        <a:bodyPr/>
        <a:lstStyle/>
        <a:p>
          <a:endParaRPr lang="fr-FR"/>
        </a:p>
      </dgm:t>
    </dgm:pt>
    <dgm:pt modelId="{5642A9AB-4AAF-4879-A06F-9A34D73DEB63}">
      <dgm:prSet phldrT="[Texte]" custT="1"/>
      <dgm:spPr/>
      <dgm:t>
        <a:bodyPr/>
        <a:lstStyle/>
        <a:p>
          <a:r>
            <a:rPr lang="fr-FR" sz="3600" dirty="0" smtClean="0"/>
            <a:t>Coordonnées Homogènes</a:t>
          </a:r>
          <a:endParaRPr lang="fr-FR" sz="3600" dirty="0"/>
        </a:p>
      </dgm:t>
    </dgm:pt>
    <dgm:pt modelId="{D3698754-A66E-410F-97BC-78F87C0CC20A}" type="parTrans" cxnId="{B4156DF5-E877-4292-BA15-C25581F43507}">
      <dgm:prSet/>
      <dgm:spPr/>
      <dgm:t>
        <a:bodyPr/>
        <a:lstStyle/>
        <a:p>
          <a:endParaRPr lang="fr-FR"/>
        </a:p>
      </dgm:t>
    </dgm:pt>
    <dgm:pt modelId="{E16A8C96-AA98-4F16-AD9B-6845EEFD9F87}" type="sibTrans" cxnId="{B4156DF5-E877-4292-BA15-C25581F43507}">
      <dgm:prSet/>
      <dgm:spPr/>
      <dgm:t>
        <a:bodyPr/>
        <a:lstStyle/>
        <a:p>
          <a:endParaRPr lang="fr-FR"/>
        </a:p>
      </dgm:t>
    </dgm:pt>
    <dgm:pt modelId="{C3D7DFEB-9E34-4413-B5E4-985F00B6F14B}">
      <dgm:prSet phldrT="[Texte]"/>
      <dgm:spPr/>
      <dgm:t>
        <a:bodyPr/>
        <a:lstStyle/>
        <a:p>
          <a:r>
            <a:rPr lang="fr-FR" dirty="0" smtClean="0"/>
            <a:t>Translation</a:t>
          </a:r>
          <a:endParaRPr lang="fr-FR" dirty="0"/>
        </a:p>
      </dgm:t>
    </dgm:pt>
    <dgm:pt modelId="{8F308510-42C6-4697-8A7F-E88DD5727BEA}" type="parTrans" cxnId="{DA2FBF08-18AD-49B5-BC5C-59EFFA351C2E}">
      <dgm:prSet/>
      <dgm:spPr/>
      <dgm:t>
        <a:bodyPr/>
        <a:lstStyle/>
        <a:p>
          <a:endParaRPr lang="fr-FR"/>
        </a:p>
      </dgm:t>
    </dgm:pt>
    <dgm:pt modelId="{522D9819-D7FB-48CE-8BF8-81A037D5B306}" type="sibTrans" cxnId="{DA2FBF08-18AD-49B5-BC5C-59EFFA351C2E}">
      <dgm:prSet/>
      <dgm:spPr/>
      <dgm:t>
        <a:bodyPr/>
        <a:lstStyle/>
        <a:p>
          <a:endParaRPr lang="fr-FR"/>
        </a:p>
      </dgm:t>
    </dgm:pt>
    <dgm:pt modelId="{FF7F8DB4-FAAA-47E4-93C5-452D5B41BFBA}" type="pres">
      <dgm:prSet presAssocID="{A8E08C9B-FEF1-45AF-B589-624BB0B5FC9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306EA24-5A55-4C2B-8070-9913B349BC74}" type="pres">
      <dgm:prSet presAssocID="{A8E08C9B-FEF1-45AF-B589-624BB0B5FC99}" presName="ellipse" presStyleLbl="trBgShp" presStyleIdx="0" presStyleCnt="1"/>
      <dgm:spPr/>
    </dgm:pt>
    <dgm:pt modelId="{633FA22E-A4D4-41FA-940C-3AA6ED7CECFF}" type="pres">
      <dgm:prSet presAssocID="{A8E08C9B-FEF1-45AF-B589-624BB0B5FC99}" presName="arrow1" presStyleLbl="fgShp" presStyleIdx="0" presStyleCnt="1"/>
      <dgm:spPr/>
    </dgm:pt>
    <dgm:pt modelId="{0E48ABED-5F29-486F-8754-13382A21B90F}" type="pres">
      <dgm:prSet presAssocID="{A8E08C9B-FEF1-45AF-B589-624BB0B5FC99}" presName="rectangle" presStyleLbl="revTx" presStyleIdx="0" presStyleCnt="1" custScaleX="13527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BFDE6D-6CEC-4489-9AE6-DDADF0FFCA4B}" type="pres">
      <dgm:prSet presAssocID="{C94BFFEB-5EFF-4F25-80B9-C0437CAF659D}" presName="item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CDDEFA-9471-4F87-B59D-F412585B5B21}" type="pres">
      <dgm:prSet presAssocID="{5642A9AB-4AAF-4879-A06F-9A34D73DEB63}" presName="item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50C03-C8B1-4C14-A7E5-EF285925EFA3}" type="pres">
      <dgm:prSet presAssocID="{A8E08C9B-FEF1-45AF-B589-624BB0B5FC99}" presName="funnel" presStyleLbl="trAlignAcc1" presStyleIdx="0" presStyleCnt="1"/>
      <dgm:spPr/>
    </dgm:pt>
  </dgm:ptLst>
  <dgm:cxnLst>
    <dgm:cxn modelId="{219B8224-8075-4BDE-BBDE-6B814EA42C3C}" type="presOf" srcId="{A8E08C9B-FEF1-45AF-B589-624BB0B5FC99}" destId="{FF7F8DB4-FAAA-47E4-93C5-452D5B41BFBA}" srcOrd="0" destOrd="0" presId="urn:microsoft.com/office/officeart/2005/8/layout/funnel1"/>
    <dgm:cxn modelId="{DA2FBF08-18AD-49B5-BC5C-59EFFA351C2E}" srcId="{A8E08C9B-FEF1-45AF-B589-624BB0B5FC99}" destId="{C3D7DFEB-9E34-4413-B5E4-985F00B6F14B}" srcOrd="0" destOrd="0" parTransId="{8F308510-42C6-4697-8A7F-E88DD5727BEA}" sibTransId="{522D9819-D7FB-48CE-8BF8-81A037D5B306}"/>
    <dgm:cxn modelId="{B521F356-9C2E-427F-995E-B2E20986A5B7}" type="presOf" srcId="{C3D7DFEB-9E34-4413-B5E4-985F00B6F14B}" destId="{1BCDDEFA-9471-4F87-B59D-F412585B5B21}" srcOrd="0" destOrd="0" presId="urn:microsoft.com/office/officeart/2005/8/layout/funnel1"/>
    <dgm:cxn modelId="{74C39624-7E00-4189-ADA7-021354F7F13D}" type="presOf" srcId="{5642A9AB-4AAF-4879-A06F-9A34D73DEB63}" destId="{0E48ABED-5F29-486F-8754-13382A21B90F}" srcOrd="0" destOrd="0" presId="urn:microsoft.com/office/officeart/2005/8/layout/funnel1"/>
    <dgm:cxn modelId="{70EC7B7A-06AD-4A6C-B9F6-E83E9184F555}" type="presOf" srcId="{C94BFFEB-5EFF-4F25-80B9-C0437CAF659D}" destId="{08BFDE6D-6CEC-4489-9AE6-DDADF0FFCA4B}" srcOrd="0" destOrd="0" presId="urn:microsoft.com/office/officeart/2005/8/layout/funnel1"/>
    <dgm:cxn modelId="{B4156DF5-E877-4292-BA15-C25581F43507}" srcId="{A8E08C9B-FEF1-45AF-B589-624BB0B5FC99}" destId="{5642A9AB-4AAF-4879-A06F-9A34D73DEB63}" srcOrd="2" destOrd="0" parTransId="{D3698754-A66E-410F-97BC-78F87C0CC20A}" sibTransId="{E16A8C96-AA98-4F16-AD9B-6845EEFD9F87}"/>
    <dgm:cxn modelId="{C6BDAF2E-F50B-43E1-82D0-A70E0A3A572B}" srcId="{A8E08C9B-FEF1-45AF-B589-624BB0B5FC99}" destId="{C94BFFEB-5EFF-4F25-80B9-C0437CAF659D}" srcOrd="1" destOrd="0" parTransId="{AFF9FC31-EA02-49F3-89BF-7E2B78EA26BF}" sibTransId="{2E53430D-B841-4E39-8AD9-4602262D6F4F}"/>
    <dgm:cxn modelId="{574041A5-4C0B-4CC0-A968-0A0E312709C6}" type="presParOf" srcId="{FF7F8DB4-FAAA-47E4-93C5-452D5B41BFBA}" destId="{4306EA24-5A55-4C2B-8070-9913B349BC74}" srcOrd="0" destOrd="0" presId="urn:microsoft.com/office/officeart/2005/8/layout/funnel1"/>
    <dgm:cxn modelId="{36327568-BA2E-4285-9F01-6FC0AA564B7C}" type="presParOf" srcId="{FF7F8DB4-FAAA-47E4-93C5-452D5B41BFBA}" destId="{633FA22E-A4D4-41FA-940C-3AA6ED7CECFF}" srcOrd="1" destOrd="0" presId="urn:microsoft.com/office/officeart/2005/8/layout/funnel1"/>
    <dgm:cxn modelId="{BA359553-0316-4B4E-A901-0694F0EB7A79}" type="presParOf" srcId="{FF7F8DB4-FAAA-47E4-93C5-452D5B41BFBA}" destId="{0E48ABED-5F29-486F-8754-13382A21B90F}" srcOrd="2" destOrd="0" presId="urn:microsoft.com/office/officeart/2005/8/layout/funnel1"/>
    <dgm:cxn modelId="{00E2681A-BA52-43E9-B290-1EDD1D8CF7C6}" type="presParOf" srcId="{FF7F8DB4-FAAA-47E4-93C5-452D5B41BFBA}" destId="{08BFDE6D-6CEC-4489-9AE6-DDADF0FFCA4B}" srcOrd="3" destOrd="0" presId="urn:microsoft.com/office/officeart/2005/8/layout/funnel1"/>
    <dgm:cxn modelId="{59413759-3B96-414C-8B08-AB5167C10E29}" type="presParOf" srcId="{FF7F8DB4-FAAA-47E4-93C5-452D5B41BFBA}" destId="{1BCDDEFA-9471-4F87-B59D-F412585B5B21}" srcOrd="4" destOrd="0" presId="urn:microsoft.com/office/officeart/2005/8/layout/funnel1"/>
    <dgm:cxn modelId="{C2086DEF-4DA0-43D2-867E-B2D941AFBBD1}" type="presParOf" srcId="{FF7F8DB4-FAAA-47E4-93C5-452D5B41BFBA}" destId="{B5650C03-C8B1-4C14-A7E5-EF285925EFA3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0D0CD-7211-42BB-BA22-C909A7CA1954}">
      <dsp:nvSpPr>
        <dsp:cNvPr id="0" name=""/>
        <dsp:cNvSpPr/>
      </dsp:nvSpPr>
      <dsp:spPr>
        <a:xfrm>
          <a:off x="5077836" y="1676507"/>
          <a:ext cx="3984630" cy="59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11"/>
              </a:lnTo>
              <a:lnTo>
                <a:pt x="3984630" y="353111"/>
              </a:lnTo>
              <a:lnTo>
                <a:pt x="398463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68BB4-BA07-4A5B-A53B-F2957ABC86FB}">
      <dsp:nvSpPr>
        <dsp:cNvPr id="0" name=""/>
        <dsp:cNvSpPr/>
      </dsp:nvSpPr>
      <dsp:spPr>
        <a:xfrm>
          <a:off x="5077836" y="1676507"/>
          <a:ext cx="1328210" cy="59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11"/>
              </a:lnTo>
              <a:lnTo>
                <a:pt x="1328210" y="353111"/>
              </a:lnTo>
              <a:lnTo>
                <a:pt x="132821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35D76-771E-4FDE-BA75-EC484194EBC2}">
      <dsp:nvSpPr>
        <dsp:cNvPr id="0" name=""/>
        <dsp:cNvSpPr/>
      </dsp:nvSpPr>
      <dsp:spPr>
        <a:xfrm>
          <a:off x="3749626" y="1676507"/>
          <a:ext cx="1328210" cy="592315"/>
        </a:xfrm>
        <a:custGeom>
          <a:avLst/>
          <a:gdLst/>
          <a:ahLst/>
          <a:cxnLst/>
          <a:rect l="0" t="0" r="0" b="0"/>
          <a:pathLst>
            <a:path>
              <a:moveTo>
                <a:pt x="1328210" y="0"/>
              </a:moveTo>
              <a:lnTo>
                <a:pt x="1328210" y="353111"/>
              </a:lnTo>
              <a:lnTo>
                <a:pt x="0" y="353111"/>
              </a:lnTo>
              <a:lnTo>
                <a:pt x="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703D4-98CA-460D-B2F6-CA110B625919}">
      <dsp:nvSpPr>
        <dsp:cNvPr id="0" name=""/>
        <dsp:cNvSpPr/>
      </dsp:nvSpPr>
      <dsp:spPr>
        <a:xfrm>
          <a:off x="1093206" y="1676507"/>
          <a:ext cx="3984630" cy="592315"/>
        </a:xfrm>
        <a:custGeom>
          <a:avLst/>
          <a:gdLst/>
          <a:ahLst/>
          <a:cxnLst/>
          <a:rect l="0" t="0" r="0" b="0"/>
          <a:pathLst>
            <a:path>
              <a:moveTo>
                <a:pt x="3984630" y="0"/>
              </a:moveTo>
              <a:lnTo>
                <a:pt x="3984630" y="353111"/>
              </a:lnTo>
              <a:lnTo>
                <a:pt x="0" y="353111"/>
              </a:lnTo>
              <a:lnTo>
                <a:pt x="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DF482-9B63-4F22-A2E6-E0985D657AE7}">
      <dsp:nvSpPr>
        <dsp:cNvPr id="0" name=""/>
        <dsp:cNvSpPr/>
      </dsp:nvSpPr>
      <dsp:spPr>
        <a:xfrm>
          <a:off x="4087831" y="651345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/>
            <a:t>Chef de Projet</a:t>
          </a:r>
        </a:p>
      </dsp:txBody>
      <dsp:txXfrm>
        <a:off x="4087831" y="651345"/>
        <a:ext cx="1980010" cy="1025161"/>
      </dsp:txXfrm>
    </dsp:sp>
    <dsp:sp modelId="{113EA813-3BA6-403B-BFBC-C6C029177D40}">
      <dsp:nvSpPr>
        <dsp:cNvPr id="0" name=""/>
        <dsp:cNvSpPr/>
      </dsp:nvSpPr>
      <dsp:spPr>
        <a:xfrm>
          <a:off x="4483833" y="1448693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Cyril PY</a:t>
          </a:r>
        </a:p>
      </dsp:txBody>
      <dsp:txXfrm>
        <a:off x="4483833" y="1448693"/>
        <a:ext cx="1782009" cy="341720"/>
      </dsp:txXfrm>
    </dsp:sp>
    <dsp:sp modelId="{5676D32F-1CE3-4176-81F2-A39E244B0416}">
      <dsp:nvSpPr>
        <dsp:cNvPr id="0" name=""/>
        <dsp:cNvSpPr/>
      </dsp:nvSpPr>
      <dsp:spPr>
        <a:xfrm>
          <a:off x="10320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Odométrie</a:t>
          </a:r>
          <a:endParaRPr lang="fr-FR" sz="2200" kern="1200" dirty="0"/>
        </a:p>
      </dsp:txBody>
      <dsp:txXfrm>
        <a:off x="103201" y="2268822"/>
        <a:ext cx="1980010" cy="1025161"/>
      </dsp:txXfrm>
    </dsp:sp>
    <dsp:sp modelId="{809562EB-4A18-496D-99D9-E0B60B4EAEA5}">
      <dsp:nvSpPr>
        <dsp:cNvPr id="0" name=""/>
        <dsp:cNvSpPr/>
      </dsp:nvSpPr>
      <dsp:spPr>
        <a:xfrm>
          <a:off x="578787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Thomas PRAK</a:t>
          </a:r>
        </a:p>
      </dsp:txBody>
      <dsp:txXfrm>
        <a:off x="578787" y="3066170"/>
        <a:ext cx="1782009" cy="341720"/>
      </dsp:txXfrm>
    </dsp:sp>
    <dsp:sp modelId="{F522147D-7926-4BE8-A844-0FB48C50D80C}">
      <dsp:nvSpPr>
        <dsp:cNvPr id="0" name=""/>
        <dsp:cNvSpPr/>
      </dsp:nvSpPr>
      <dsp:spPr>
        <a:xfrm>
          <a:off x="275962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Client Web</a:t>
          </a:r>
          <a:endParaRPr lang="fr-FR" sz="2200" kern="1200" dirty="0"/>
        </a:p>
      </dsp:txBody>
      <dsp:txXfrm>
        <a:off x="2759621" y="2268822"/>
        <a:ext cx="1980010" cy="1025161"/>
      </dsp:txXfrm>
    </dsp:sp>
    <dsp:sp modelId="{BDDE5DF6-64AC-499B-A204-5D73CD5189A5}">
      <dsp:nvSpPr>
        <dsp:cNvPr id="0" name=""/>
        <dsp:cNvSpPr/>
      </dsp:nvSpPr>
      <dsp:spPr>
        <a:xfrm>
          <a:off x="3155623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Justine SABBATIER</a:t>
          </a:r>
        </a:p>
      </dsp:txBody>
      <dsp:txXfrm>
        <a:off x="3155623" y="3066170"/>
        <a:ext cx="1782009" cy="341720"/>
      </dsp:txXfrm>
    </dsp:sp>
    <dsp:sp modelId="{5662567F-F7A3-40C3-B265-EF28650FB1CC}">
      <dsp:nvSpPr>
        <dsp:cNvPr id="0" name=""/>
        <dsp:cNvSpPr/>
      </dsp:nvSpPr>
      <dsp:spPr>
        <a:xfrm>
          <a:off x="541604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Algorithme</a:t>
          </a:r>
          <a:endParaRPr lang="fr-FR" sz="2200" kern="1200" dirty="0"/>
        </a:p>
      </dsp:txBody>
      <dsp:txXfrm>
        <a:off x="5416041" y="2268822"/>
        <a:ext cx="1980010" cy="1025161"/>
      </dsp:txXfrm>
    </dsp:sp>
    <dsp:sp modelId="{0E9E0690-608D-4BF4-8CCF-3E5EC47EB681}">
      <dsp:nvSpPr>
        <dsp:cNvPr id="0" name=""/>
        <dsp:cNvSpPr/>
      </dsp:nvSpPr>
      <dsp:spPr>
        <a:xfrm>
          <a:off x="5812044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Mathias DA COSTA</a:t>
          </a:r>
        </a:p>
      </dsp:txBody>
      <dsp:txXfrm>
        <a:off x="5812044" y="3066170"/>
        <a:ext cx="1782009" cy="341720"/>
      </dsp:txXfrm>
    </dsp:sp>
    <dsp:sp modelId="{96FA1259-64E4-404F-B34D-D3DE19F6B678}">
      <dsp:nvSpPr>
        <dsp:cNvPr id="0" name=""/>
        <dsp:cNvSpPr/>
      </dsp:nvSpPr>
      <dsp:spPr>
        <a:xfrm>
          <a:off x="8072462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Communication</a:t>
          </a:r>
          <a:endParaRPr lang="fr-FR" sz="2200" kern="1200" dirty="0"/>
        </a:p>
      </dsp:txBody>
      <dsp:txXfrm>
        <a:off x="8072462" y="2268822"/>
        <a:ext cx="1980010" cy="1025161"/>
      </dsp:txXfrm>
    </dsp:sp>
    <dsp:sp modelId="{A8EA838F-3B0C-4F99-BFF0-CFB047931BD1}">
      <dsp:nvSpPr>
        <dsp:cNvPr id="0" name=""/>
        <dsp:cNvSpPr/>
      </dsp:nvSpPr>
      <dsp:spPr>
        <a:xfrm>
          <a:off x="8468464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Julien LOEVE</a:t>
          </a:r>
        </a:p>
      </dsp:txBody>
      <dsp:txXfrm>
        <a:off x="8468464" y="3066170"/>
        <a:ext cx="1782009" cy="341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FC33C-BD54-48D9-8848-B8051814CA7A}">
      <dsp:nvSpPr>
        <dsp:cNvPr id="0" name=""/>
        <dsp:cNvSpPr/>
      </dsp:nvSpPr>
      <dsp:spPr>
        <a:xfrm>
          <a:off x="2656565" y="9048"/>
          <a:ext cx="2412531" cy="241289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BC33A24-C019-40DB-B4F8-D236F35960DA}">
      <dsp:nvSpPr>
        <dsp:cNvPr id="0" name=""/>
        <dsp:cNvSpPr/>
      </dsp:nvSpPr>
      <dsp:spPr>
        <a:xfrm>
          <a:off x="5465248" y="601561"/>
          <a:ext cx="3405954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Requête GET 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Récupération du </a:t>
          </a:r>
          <a:r>
            <a:rPr lang="fr-FR" sz="2400" kern="1200" dirty="0" err="1" smtClean="0"/>
            <a:t>Json</a:t>
          </a:r>
          <a:endParaRPr lang="fr-FR" sz="2400" kern="1200" dirty="0"/>
        </a:p>
      </dsp:txBody>
      <dsp:txXfrm>
        <a:off x="5465248" y="601561"/>
        <a:ext cx="3405954" cy="965360"/>
      </dsp:txXfrm>
    </dsp:sp>
    <dsp:sp modelId="{41EA7880-1A0E-4CC2-B59F-914DDD351791}">
      <dsp:nvSpPr>
        <dsp:cNvPr id="0" name=""/>
        <dsp:cNvSpPr/>
      </dsp:nvSpPr>
      <dsp:spPr>
        <a:xfrm>
          <a:off x="3162648" y="871129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Ajax</a:t>
          </a:r>
          <a:endParaRPr lang="fr-FR" sz="2400" kern="1200" dirty="0"/>
        </a:p>
      </dsp:txBody>
      <dsp:txXfrm>
        <a:off x="3162648" y="871129"/>
        <a:ext cx="1340597" cy="670138"/>
      </dsp:txXfrm>
    </dsp:sp>
    <dsp:sp modelId="{1EAF82E5-DF36-4432-8EFB-3660BDEAF403}">
      <dsp:nvSpPr>
        <dsp:cNvPr id="0" name=""/>
        <dsp:cNvSpPr/>
      </dsp:nvSpPr>
      <dsp:spPr>
        <a:xfrm>
          <a:off x="1959327" y="1342426"/>
          <a:ext cx="2412531" cy="241289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D53FE3-01A0-4A4A-B958-999558A60657}">
      <dsp:nvSpPr>
        <dsp:cNvPr id="0" name=""/>
        <dsp:cNvSpPr/>
      </dsp:nvSpPr>
      <dsp:spPr>
        <a:xfrm>
          <a:off x="4348677" y="2031293"/>
          <a:ext cx="5643819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Nativement interprété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Extraction des données</a:t>
          </a:r>
          <a:endParaRPr lang="fr-FR" sz="2400" kern="1200" dirty="0"/>
        </a:p>
      </dsp:txBody>
      <dsp:txXfrm>
        <a:off x="4348677" y="2031293"/>
        <a:ext cx="5643819" cy="965360"/>
      </dsp:txXfrm>
    </dsp:sp>
    <dsp:sp modelId="{6AA25D69-5E05-40A3-9F00-9387D55331A8}">
      <dsp:nvSpPr>
        <dsp:cNvPr id="0" name=""/>
        <dsp:cNvSpPr/>
      </dsp:nvSpPr>
      <dsp:spPr>
        <a:xfrm>
          <a:off x="2495294" y="2265538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JavaScript</a:t>
          </a:r>
          <a:endParaRPr lang="fr-FR" sz="2400" kern="1200" dirty="0"/>
        </a:p>
      </dsp:txBody>
      <dsp:txXfrm>
        <a:off x="2495294" y="2265538"/>
        <a:ext cx="1340597" cy="670138"/>
      </dsp:txXfrm>
    </dsp:sp>
    <dsp:sp modelId="{A7590864-E6C3-49D8-9B22-DF9210EFF756}">
      <dsp:nvSpPr>
        <dsp:cNvPr id="0" name=""/>
        <dsp:cNvSpPr/>
      </dsp:nvSpPr>
      <dsp:spPr>
        <a:xfrm>
          <a:off x="2801108" y="2938684"/>
          <a:ext cx="2072738" cy="207356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C2A02A-3E8D-473F-97D1-1FB993A4303A}">
      <dsp:nvSpPr>
        <dsp:cNvPr id="0" name=""/>
        <dsp:cNvSpPr/>
      </dsp:nvSpPr>
      <dsp:spPr>
        <a:xfrm>
          <a:off x="5458447" y="3522663"/>
          <a:ext cx="4534049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Balise &lt;</a:t>
          </a:r>
          <a:r>
            <a:rPr lang="fr-FR" sz="2400" b="1" kern="1200" dirty="0" err="1" smtClean="0"/>
            <a:t>canvas</a:t>
          </a:r>
          <a:r>
            <a:rPr lang="fr-FR" sz="2400" b="1" kern="1200" dirty="0" smtClean="0"/>
            <a:t>&gt;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Modélisation des obstacles</a:t>
          </a:r>
          <a:endParaRPr lang="fr-FR" sz="2400" kern="1200" dirty="0"/>
        </a:p>
      </dsp:txBody>
      <dsp:txXfrm>
        <a:off x="5458447" y="3522663"/>
        <a:ext cx="4534049" cy="965360"/>
      </dsp:txXfrm>
    </dsp:sp>
    <dsp:sp modelId="{7D2E6C7C-9586-4A0C-B907-A004212DF446}">
      <dsp:nvSpPr>
        <dsp:cNvPr id="0" name=""/>
        <dsp:cNvSpPr/>
      </dsp:nvSpPr>
      <dsp:spPr>
        <a:xfrm>
          <a:off x="3165820" y="3661952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HTML5</a:t>
          </a:r>
          <a:endParaRPr lang="fr-FR" sz="2400" kern="1200" dirty="0"/>
        </a:p>
      </dsp:txBody>
      <dsp:txXfrm>
        <a:off x="3165820" y="3661952"/>
        <a:ext cx="1340597" cy="670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6EA24-5A55-4C2B-8070-9913B349BC74}">
      <dsp:nvSpPr>
        <dsp:cNvPr id="0" name=""/>
        <dsp:cNvSpPr/>
      </dsp:nvSpPr>
      <dsp:spPr>
        <a:xfrm>
          <a:off x="1840599" y="223370"/>
          <a:ext cx="4433055" cy="153954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FA22E-A4D4-41FA-940C-3AA6ED7CECFF}">
      <dsp:nvSpPr>
        <dsp:cNvPr id="0" name=""/>
        <dsp:cNvSpPr/>
      </dsp:nvSpPr>
      <dsp:spPr>
        <a:xfrm>
          <a:off x="3634440" y="3993186"/>
          <a:ext cx="859119" cy="549836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0E48ABED-5F29-486F-8754-13382A21B90F}">
      <dsp:nvSpPr>
        <dsp:cNvPr id="0" name=""/>
        <dsp:cNvSpPr/>
      </dsp:nvSpPr>
      <dsp:spPr>
        <a:xfrm>
          <a:off x="1274783" y="4433055"/>
          <a:ext cx="5578432" cy="1030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Coordonnées Homogènes</a:t>
          </a:r>
          <a:endParaRPr lang="fr-FR" sz="3600" kern="1200" dirty="0"/>
        </a:p>
      </dsp:txBody>
      <dsp:txXfrm>
        <a:off x="1274783" y="4433055"/>
        <a:ext cx="5578432" cy="1030943"/>
      </dsp:txXfrm>
    </dsp:sp>
    <dsp:sp modelId="{08BFDE6D-6CEC-4489-9AE6-DDADF0FFCA4B}">
      <dsp:nvSpPr>
        <dsp:cNvPr id="0" name=""/>
        <dsp:cNvSpPr/>
      </dsp:nvSpPr>
      <dsp:spPr>
        <a:xfrm>
          <a:off x="3452307" y="1881814"/>
          <a:ext cx="1546414" cy="15464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Mise à l’échelle</a:t>
          </a:r>
          <a:endParaRPr lang="fr-FR" sz="1700" kern="1200" dirty="0"/>
        </a:p>
      </dsp:txBody>
      <dsp:txXfrm>
        <a:off x="3678774" y="2108281"/>
        <a:ext cx="1093480" cy="1093480"/>
      </dsp:txXfrm>
    </dsp:sp>
    <dsp:sp modelId="{1BCDDEFA-9471-4F87-B59D-F412585B5B21}">
      <dsp:nvSpPr>
        <dsp:cNvPr id="0" name=""/>
        <dsp:cNvSpPr/>
      </dsp:nvSpPr>
      <dsp:spPr>
        <a:xfrm>
          <a:off x="2345761" y="721660"/>
          <a:ext cx="1546414" cy="15464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Translation</a:t>
          </a:r>
          <a:endParaRPr lang="fr-FR" sz="1700" kern="1200" dirty="0"/>
        </a:p>
      </dsp:txBody>
      <dsp:txXfrm>
        <a:off x="2572228" y="948127"/>
        <a:ext cx="1093480" cy="1093480"/>
      </dsp:txXfrm>
    </dsp:sp>
    <dsp:sp modelId="{B5650C03-C8B1-4C14-A7E5-EF285925EFA3}">
      <dsp:nvSpPr>
        <dsp:cNvPr id="0" name=""/>
        <dsp:cNvSpPr/>
      </dsp:nvSpPr>
      <dsp:spPr>
        <a:xfrm>
          <a:off x="1658466" y="34364"/>
          <a:ext cx="4811067" cy="384885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C9A3A-CF27-42B8-B95F-E00E1882E10D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70F22-A20A-49C0-8E34-1256B3349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029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70F22-A20A-49C0-8E34-1256B3349F5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8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JSON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ABC84-BBD5-473D-8665-507E23BED2C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39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E018-845D-4EF6-8185-A969E0947FC6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1FA-F3CF-4274-95E8-071A0EB855AA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7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7B76-5FF8-46D2-8276-3A4C6599E6EA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7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D9B6-66D8-4344-9490-43AD2C598818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36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E8A-4B99-4850-87BB-D4B00ECE6DEC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9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CF38-50B7-4DF8-A68E-72C9848F1AF0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3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2CFF-B7C1-4B5B-AADA-CF03209EB6C1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C59C-30D6-493A-8686-DC821E253757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3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BEEA-4558-4350-9E90-74660CBF8326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3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34B8-AC6D-48BB-8475-B105A37902AA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3529-200F-4CB5-9800-55DBD6633CC1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4574-FAEF-4E40-B2BD-E6B4F85B3DCF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2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C025-DFB0-41F6-9BE1-843E2A9D5C5A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C730-E259-4E4D-BFA3-42F3982C5B7B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5DFF-54F5-46B1-B6D1-941CCA1CAFBE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82B7-6033-4321-AE02-F84DCD2600EE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23B1-FE05-4340-BA28-97EACCDAC690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32884D-002A-4022-9BAE-972E601D41D9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45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292440"/>
            <a:ext cx="12192000" cy="1210614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Projet Intégration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R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obotique – IMERIR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5983" y="3564912"/>
            <a:ext cx="9440034" cy="524934"/>
          </a:xfrm>
        </p:spPr>
        <p:txBody>
          <a:bodyPr/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Bad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M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onkey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721" y="5336147"/>
            <a:ext cx="1794279" cy="1794279"/>
          </a:xfrm>
          <a:prstGeom prst="rect">
            <a:avLst/>
          </a:prstGeom>
        </p:spPr>
      </p:pic>
      <p:pic>
        <p:nvPicPr>
          <p:cNvPr id="1026" name="Picture 2" descr="http://gpsmontagne.fr/caprin/images/infos/IMERI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494806"/>
            <a:ext cx="1431925" cy="136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9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Les moteurs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2"/>
          <a:stretch/>
        </p:blipFill>
        <p:spPr>
          <a:xfrm>
            <a:off x="1077569" y="2092041"/>
            <a:ext cx="1295476" cy="1117257"/>
          </a:xfr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2772164" y="1884006"/>
            <a:ext cx="7935834" cy="41073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2000" dirty="0" smtClean="0"/>
              <a:t>Moteurs pas à pas  ( </a:t>
            </a:r>
            <a:r>
              <a:rPr lang="fr-FR" sz="2000" dirty="0" err="1" smtClean="0"/>
              <a:t>MotionKing</a:t>
            </a:r>
            <a:r>
              <a:rPr lang="fr-FR" sz="2000" dirty="0" smtClean="0"/>
              <a:t> </a:t>
            </a:r>
            <a:r>
              <a:rPr lang="fr-FR" sz="2000" b="1" dirty="0" smtClean="0"/>
              <a:t>17HS3401 )</a:t>
            </a:r>
          </a:p>
          <a:p>
            <a:pPr algn="l"/>
            <a:endParaRPr lang="fr-FR" sz="2000" b="1" dirty="0"/>
          </a:p>
          <a:p>
            <a:pPr algn="l"/>
            <a:r>
              <a:rPr lang="fr-FR" sz="2000" dirty="0" smtClean="0">
                <a:effectLst/>
              </a:rPr>
              <a:t>Angle pour 1 pas = 1,8°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Pas pour 1 tour =  200    (360°/1,8°)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Fonction de contrôle du moteur:</a:t>
            </a:r>
            <a:endParaRPr lang="fr-FR" sz="2000" dirty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	Stepper : </a:t>
            </a:r>
            <a:r>
              <a:rPr lang="fr-FR" sz="2000" dirty="0" err="1" smtClean="0">
                <a:effectLst/>
              </a:rPr>
              <a:t>step</a:t>
            </a:r>
            <a:r>
              <a:rPr lang="fr-FR" sz="2000" dirty="0" smtClean="0">
                <a:effectLst/>
              </a:rPr>
              <a:t>(</a:t>
            </a:r>
            <a:r>
              <a:rPr lang="fr-FR" sz="2000" dirty="0" err="1" smtClean="0">
                <a:effectLst/>
              </a:rPr>
              <a:t>steps</a:t>
            </a:r>
            <a:r>
              <a:rPr lang="fr-FR" sz="2000" dirty="0" smtClean="0">
                <a:effectLst/>
              </a:rPr>
              <a:t>) </a:t>
            </a:r>
            <a:r>
              <a:rPr lang="fr-FR" sz="2000" dirty="0">
                <a:effectLst/>
              </a:rPr>
              <a:t>-&gt; fonction bloquante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Note: paramètres utiles pour l’odométrie  diapo.13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4501453" cy="4058751"/>
          </a:xfrm>
          <a:ln>
            <a:noFill/>
          </a:ln>
        </p:spPr>
        <p:txBody>
          <a:bodyPr/>
          <a:lstStyle/>
          <a:p>
            <a:r>
              <a:rPr lang="fr-FR" dirty="0" smtClean="0"/>
              <a:t>CAN</a:t>
            </a:r>
          </a:p>
          <a:p>
            <a:pPr lvl="1"/>
            <a:r>
              <a:rPr lang="fr-FR" dirty="0" smtClean="0"/>
              <a:t>0V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0</a:t>
            </a:r>
          </a:p>
          <a:p>
            <a:pPr lvl="1"/>
            <a:r>
              <a:rPr lang="fr-FR" dirty="0" smtClean="0"/>
              <a:t>5V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1024</a:t>
            </a:r>
          </a:p>
          <a:p>
            <a:r>
              <a:rPr lang="fr-FR" dirty="0" smtClean="0"/>
              <a:t>Test</a:t>
            </a:r>
          </a:p>
          <a:p>
            <a:pPr lvl="1"/>
            <a:r>
              <a:rPr lang="fr-FR" dirty="0" smtClean="0"/>
              <a:t>20cm </a:t>
            </a:r>
            <a:r>
              <a:rPr lang="fr-FR" dirty="0" smtClean="0">
                <a:sym typeface="Wingdings" panose="05000000000000000000" pitchFamily="2" charset="2"/>
              </a:rPr>
              <a:t> 236  1,15V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Nécessité de faire un étalonnage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49" y="1732449"/>
            <a:ext cx="5852308" cy="45928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6" name="Connecteur droit 5"/>
          <p:cNvCxnSpPr/>
          <p:nvPr/>
        </p:nvCxnSpPr>
        <p:spPr>
          <a:xfrm flipV="1">
            <a:off x="7328079" y="4353059"/>
            <a:ext cx="0" cy="146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6040192" y="4353059"/>
            <a:ext cx="1287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958975" y="3614912"/>
            <a:ext cx="1965307" cy="73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887745" y="41490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x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2" y="1468182"/>
            <a:ext cx="11804739" cy="52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13795" y="568656"/>
            <a:ext cx="10353762" cy="970450"/>
          </a:xfrm>
        </p:spPr>
        <p:txBody>
          <a:bodyPr/>
          <a:lstStyle/>
          <a:p>
            <a:pPr algn="l"/>
            <a:r>
              <a:rPr lang="fr-FR" dirty="0" smtClean="0"/>
              <a:t>Odométrie – Position Robot</a:t>
            </a:r>
            <a:endParaRPr lang="fr-FR" dirty="0"/>
          </a:p>
        </p:txBody>
      </p:sp>
      <p:pic>
        <p:nvPicPr>
          <p:cNvPr id="26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8045">
            <a:off x="10555535" y="4890408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33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39" y="4878372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grpSp>
        <p:nvGrpSpPr>
          <p:cNvPr id="34" name="Groupe 33"/>
          <p:cNvGrpSpPr/>
          <p:nvPr/>
        </p:nvGrpSpPr>
        <p:grpSpPr>
          <a:xfrm>
            <a:off x="7893039" y="4629748"/>
            <a:ext cx="586321" cy="600731"/>
            <a:chOff x="7812726" y="4187586"/>
            <a:chExt cx="806414" cy="768373"/>
          </a:xfrm>
        </p:grpSpPr>
        <p:cxnSp>
          <p:nvCxnSpPr>
            <p:cNvPr id="35" name="Connecteur droit avec flèche 34"/>
            <p:cNvCxnSpPr/>
            <p:nvPr/>
          </p:nvCxnSpPr>
          <p:spPr>
            <a:xfrm flipH="1" flipV="1">
              <a:off x="7812726" y="4913534"/>
              <a:ext cx="750726" cy="42425"/>
            </a:xfrm>
            <a:prstGeom prst="straightConnector1">
              <a:avLst/>
            </a:prstGeom>
            <a:ln w="57150">
              <a:solidFill>
                <a:srgbClr val="9148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V="1">
              <a:off x="8581903" y="4187586"/>
              <a:ext cx="37237" cy="72594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 36"/>
          <p:cNvGrpSpPr/>
          <p:nvPr/>
        </p:nvGrpSpPr>
        <p:grpSpPr>
          <a:xfrm>
            <a:off x="10369178" y="4672995"/>
            <a:ext cx="586321" cy="600731"/>
            <a:chOff x="7812726" y="4187586"/>
            <a:chExt cx="806414" cy="768373"/>
          </a:xfrm>
        </p:grpSpPr>
        <p:cxnSp>
          <p:nvCxnSpPr>
            <p:cNvPr id="38" name="Connecteur droit avec flèche 37"/>
            <p:cNvCxnSpPr/>
            <p:nvPr/>
          </p:nvCxnSpPr>
          <p:spPr>
            <a:xfrm flipH="1" flipV="1">
              <a:off x="7812726" y="4913534"/>
              <a:ext cx="750726" cy="4242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 flipV="1">
              <a:off x="8581903" y="4187586"/>
              <a:ext cx="37237" cy="72594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8045">
            <a:off x="9022297" y="2307997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42" name="Ellipse 41"/>
          <p:cNvSpPr/>
          <p:nvPr/>
        </p:nvSpPr>
        <p:spPr>
          <a:xfrm>
            <a:off x="7893039" y="4708847"/>
            <a:ext cx="1091646" cy="1154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10383570" y="4703266"/>
            <a:ext cx="1091646" cy="1154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plein 44"/>
          <p:cNvSpPr/>
          <p:nvPr/>
        </p:nvSpPr>
        <p:spPr>
          <a:xfrm rot="16564194">
            <a:off x="10326869" y="4788999"/>
            <a:ext cx="1081703" cy="936282"/>
          </a:xfrm>
          <a:prstGeom prst="blockArc">
            <a:avLst>
              <a:gd name="adj1" fmla="val 19688497"/>
              <a:gd name="adj2" fmla="val 5"/>
              <a:gd name="adj3" fmla="val 471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7" name="Connecteur droit 46"/>
          <p:cNvCxnSpPr>
            <a:endCxn id="45" idx="0"/>
          </p:cNvCxnSpPr>
          <p:nvPr/>
        </p:nvCxnSpPr>
        <p:spPr>
          <a:xfrm flipH="1" flipV="1">
            <a:off x="10652348" y="4811393"/>
            <a:ext cx="276077" cy="46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572708" y="5645407"/>
            <a:ext cx="1392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Départ</a:t>
            </a:r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1400" dirty="0" smtClean="0"/>
              <a:t> 0°</a:t>
            </a:r>
          </a:p>
          <a:p>
            <a:r>
              <a:rPr lang="fr-FR" sz="1400" dirty="0" smtClean="0"/>
              <a:t>Pos 	    {0 ; 0}</a:t>
            </a:r>
            <a:endParaRPr lang="fr-FR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9517537" y="5682819"/>
            <a:ext cx="1124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 Rotation</a:t>
            </a:r>
          </a:p>
          <a:p>
            <a:r>
              <a:rPr lang="el-G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45°</a:t>
            </a:r>
          </a:p>
          <a:p>
            <a:r>
              <a:rPr lang="fr-FR" sz="1400" dirty="0" smtClean="0"/>
              <a:t>Pos   {0 ; 0}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0153121" y="1502254"/>
            <a:ext cx="1409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3</a:t>
            </a:r>
            <a:r>
              <a:rPr lang="fr-FR" sz="1400" dirty="0" smtClean="0"/>
              <a:t> Translation</a:t>
            </a:r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400" dirty="0" smtClean="0"/>
              <a:t> 45°</a:t>
            </a:r>
          </a:p>
          <a:p>
            <a:r>
              <a:rPr lang="fr-FR" sz="1400" b="1" dirty="0" smtClean="0">
                <a:solidFill>
                  <a:srgbClr val="FFC000"/>
                </a:solidFill>
              </a:rPr>
              <a:t>Pos   {35 ; 35}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3" name="Connecteur droit 2"/>
          <p:cNvCxnSpPr/>
          <p:nvPr/>
        </p:nvCxnSpPr>
        <p:spPr>
          <a:xfrm flipH="1" flipV="1">
            <a:off x="9186796" y="3220471"/>
            <a:ext cx="1124557" cy="1926618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 rot="3566549">
            <a:off x="9379426" y="3998548"/>
            <a:ext cx="1061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 = 50 mm</a:t>
            </a: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10623533" y="4364725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dirty="0"/>
          </a:p>
        </p:txBody>
      </p:sp>
      <p:sp>
        <p:nvSpPr>
          <p:cNvPr id="24" name="Espace réservé du contenu 2"/>
          <p:cNvSpPr>
            <a:spLocks noGrp="1"/>
          </p:cNvSpPr>
          <p:nvPr>
            <p:ph idx="1"/>
          </p:nvPr>
        </p:nvSpPr>
        <p:spPr>
          <a:xfrm>
            <a:off x="913795" y="1785711"/>
            <a:ext cx="5398105" cy="4598360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Repère de départ =</a:t>
            </a:r>
            <a:r>
              <a:rPr lang="fr-FR" dirty="0" smtClean="0">
                <a:effectLst/>
              </a:rPr>
              <a:t> </a:t>
            </a:r>
            <a:r>
              <a:rPr lang="fr-FR" dirty="0">
                <a:effectLst/>
              </a:rPr>
              <a:t>position robot de </a:t>
            </a:r>
            <a:r>
              <a:rPr lang="fr-FR" dirty="0" smtClean="0">
                <a:effectLst/>
              </a:rPr>
              <a:t>départ</a:t>
            </a:r>
            <a:endParaRPr lang="fr-FR" dirty="0">
              <a:effectLst/>
            </a:endParaRPr>
          </a:p>
          <a:p>
            <a:r>
              <a:rPr lang="fr-FR" dirty="0">
                <a:effectLst/>
              </a:rPr>
              <a:t>Calcul selon </a:t>
            </a:r>
            <a:r>
              <a:rPr lang="fr-FR" dirty="0" smtClean="0">
                <a:effectLst/>
              </a:rPr>
              <a:t>l’action:</a:t>
            </a:r>
          </a:p>
          <a:p>
            <a:pPr marL="36900" indent="0">
              <a:buNone/>
            </a:pPr>
            <a:r>
              <a:rPr lang="fr-FR" sz="1800" dirty="0" smtClean="0">
                <a:effectLst/>
              </a:rPr>
              <a:t>     	</a:t>
            </a:r>
          </a:p>
          <a:p>
            <a:pPr marL="36900" indent="0">
              <a:buNone/>
            </a:pPr>
            <a:r>
              <a:rPr lang="fr-FR" sz="1800" b="1" dirty="0">
                <a:effectLst/>
              </a:rPr>
              <a:t>	</a:t>
            </a:r>
            <a:r>
              <a:rPr lang="fr-FR" sz="1800" b="1" dirty="0" smtClean="0">
                <a:effectLst/>
              </a:rPr>
              <a:t>Rotation</a:t>
            </a:r>
            <a:r>
              <a:rPr lang="fr-FR" sz="1800" dirty="0">
                <a:effectLst/>
              </a:rPr>
              <a:t>	</a:t>
            </a:r>
            <a:r>
              <a:rPr lang="fr-FR" sz="1800" dirty="0" smtClean="0">
                <a:effectLst/>
              </a:rPr>
              <a:t>-&gt; </a:t>
            </a:r>
            <a:r>
              <a:rPr lang="fr-FR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Calcul de l’orientation</a:t>
            </a:r>
          </a:p>
          <a:p>
            <a:pPr marL="36900" indent="0">
              <a:buNone/>
            </a:pPr>
            <a:r>
              <a:rPr lang="fr-FR" sz="1800" dirty="0" smtClean="0">
                <a:effectLst/>
              </a:rPr>
              <a:t> 	 	Angle de  360° </a:t>
            </a:r>
            <a:r>
              <a:rPr lang="fr-FR" sz="1800" dirty="0">
                <a:effectLst/>
              </a:rPr>
              <a:t>à -360</a:t>
            </a:r>
            <a:r>
              <a:rPr lang="fr-FR" sz="1800" dirty="0" smtClean="0">
                <a:effectLst/>
              </a:rPr>
              <a:t>°</a:t>
            </a:r>
          </a:p>
          <a:p>
            <a:pPr marL="36900" indent="0">
              <a:buNone/>
            </a:pPr>
            <a:r>
              <a:rPr lang="fr-FR" sz="1800" dirty="0">
                <a:effectLst/>
              </a:rPr>
              <a:t>		</a:t>
            </a:r>
            <a:r>
              <a:rPr lang="fr-FR" sz="1800" dirty="0" smtClean="0">
                <a:effectLst/>
              </a:rPr>
              <a:t>Sens positive = sens trigonométrique</a:t>
            </a:r>
            <a:endParaRPr lang="fr-FR" sz="1800" dirty="0">
              <a:effectLst/>
            </a:endParaRPr>
          </a:p>
          <a:p>
            <a:pPr marL="36900" indent="0">
              <a:buNone/>
            </a:pPr>
            <a:r>
              <a:rPr lang="fr-FR" sz="1800" dirty="0">
                <a:effectLst/>
              </a:rPr>
              <a:t> </a:t>
            </a:r>
            <a:r>
              <a:rPr lang="fr-FR" sz="1800" dirty="0" smtClean="0">
                <a:effectLst/>
              </a:rPr>
              <a:t>   </a:t>
            </a:r>
            <a:r>
              <a:rPr lang="fr-FR" sz="1800" b="1" dirty="0" smtClean="0">
                <a:effectLst/>
              </a:rPr>
              <a:t>	</a:t>
            </a:r>
          </a:p>
          <a:p>
            <a:pPr marL="36900" indent="0">
              <a:buNone/>
            </a:pPr>
            <a:r>
              <a:rPr lang="fr-FR" sz="1800" b="1" dirty="0" smtClean="0">
                <a:effectLst/>
              </a:rPr>
              <a:t>	Avance/Recul </a:t>
            </a:r>
            <a:r>
              <a:rPr lang="fr-FR" sz="1800" dirty="0" smtClean="0">
                <a:effectLst/>
              </a:rPr>
              <a:t>-&gt; </a:t>
            </a:r>
            <a:r>
              <a:rPr lang="fr-FR" sz="1800" dirty="0">
                <a:solidFill>
                  <a:srgbClr val="FFC000"/>
                </a:solidFill>
                <a:effectLst/>
              </a:rPr>
              <a:t>Calcul de la position </a:t>
            </a:r>
          </a:p>
          <a:p>
            <a:pPr marL="3690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posRobX= posRobX + d x sin (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fr-FR" sz="1800" dirty="0" smtClean="0"/>
          </a:p>
          <a:p>
            <a:pPr marL="3690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posRobY= posRobY + d x cos (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800" dirty="0"/>
          </a:p>
        </p:txBody>
      </p:sp>
      <p:cxnSp>
        <p:nvCxnSpPr>
          <p:cNvPr id="25" name="Connecteur droit 24"/>
          <p:cNvCxnSpPr/>
          <p:nvPr/>
        </p:nvCxnSpPr>
        <p:spPr>
          <a:xfrm flipH="1" flipV="1">
            <a:off x="9976801" y="2704532"/>
            <a:ext cx="1124557" cy="1926618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467632" y="5042559"/>
            <a:ext cx="34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954ECA"/>
                </a:solidFill>
              </a:rPr>
              <a:t>X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8322150" y="4260416"/>
            <a:ext cx="34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F0"/>
                </a:solidFill>
              </a:rPr>
              <a:t>Y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85840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5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3 0.37685 L 0.00247 -0.00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-1907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Odométrie – </a:t>
            </a:r>
            <a:r>
              <a:rPr lang="fr-FR" dirty="0" smtClean="0"/>
              <a:t>Position des obstacles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419085" y="2400801"/>
            <a:ext cx="641445" cy="61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8783358" y="5152330"/>
            <a:ext cx="507476" cy="642656"/>
            <a:chOff x="6985234" y="4027155"/>
            <a:chExt cx="507476" cy="642656"/>
          </a:xfrm>
        </p:grpSpPr>
        <p:cxnSp>
          <p:nvCxnSpPr>
            <p:cNvPr id="6" name="Connecteur droit avec flèche 5"/>
            <p:cNvCxnSpPr/>
            <p:nvPr/>
          </p:nvCxnSpPr>
          <p:spPr>
            <a:xfrm flipV="1">
              <a:off x="7492709" y="4027155"/>
              <a:ext cx="1" cy="61308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H="1" flipV="1">
              <a:off x="6985234" y="4665570"/>
              <a:ext cx="507476" cy="424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9525">
            <a:off x="10239397" y="4428587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cxnSp>
        <p:nvCxnSpPr>
          <p:cNvPr id="10" name="Connecteur droit 9"/>
          <p:cNvCxnSpPr>
            <a:stCxn id="4" idx="0"/>
            <a:endCxn id="8" idx="5"/>
          </p:cNvCxnSpPr>
          <p:nvPr/>
        </p:nvCxnSpPr>
        <p:spPr>
          <a:xfrm flipH="1" flipV="1">
            <a:off x="8966593" y="2928041"/>
            <a:ext cx="1372967" cy="1670911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10590679" y="4339987"/>
            <a:ext cx="1" cy="50261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10126656" y="4867928"/>
            <a:ext cx="464025" cy="424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9235871" y="5845648"/>
            <a:ext cx="470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R0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1016232" y="4685130"/>
            <a:ext cx="46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R0’</a:t>
            </a:r>
            <a:endParaRPr lang="fr-FR" sz="1400" dirty="0"/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913795" y="1740397"/>
            <a:ext cx="5828199" cy="47149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>
                <a:effectLst/>
              </a:rPr>
              <a:t>	</a:t>
            </a:r>
            <a:endParaRPr lang="fr-FR" sz="2000" dirty="0" smtClean="0">
              <a:effectLst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8880885" y="1991352"/>
            <a:ext cx="1692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posObj { ? ; ? }</a:t>
            </a:r>
            <a:endParaRPr lang="fr-FR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0345192" y="5690744"/>
            <a:ext cx="1342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posRob</a:t>
            </a:r>
            <a:r>
              <a:rPr lang="fr-FR" sz="1200" dirty="0" smtClean="0"/>
              <a:t> {-50; 20 }</a:t>
            </a:r>
            <a:endParaRPr lang="fr-FR" sz="1200" dirty="0"/>
          </a:p>
        </p:txBody>
      </p:sp>
      <p:sp>
        <p:nvSpPr>
          <p:cNvPr id="35" name="Arc plein 34"/>
          <p:cNvSpPr/>
          <p:nvPr/>
        </p:nvSpPr>
        <p:spPr>
          <a:xfrm rot="20712329">
            <a:off x="10190278" y="4343732"/>
            <a:ext cx="652273" cy="654275"/>
          </a:xfrm>
          <a:prstGeom prst="blockArc">
            <a:avLst>
              <a:gd name="adj1" fmla="val 14197834"/>
              <a:gd name="adj2" fmla="val 17793518"/>
              <a:gd name="adj3" fmla="val 2085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9219302" y="3698864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10238445" y="4049419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dirty="0"/>
          </a:p>
        </p:txBody>
      </p:sp>
      <p:cxnSp>
        <p:nvCxnSpPr>
          <p:cNvPr id="39" name="Connecteur droit 38"/>
          <p:cNvCxnSpPr>
            <a:stCxn id="4" idx="0"/>
          </p:cNvCxnSpPr>
          <p:nvPr/>
        </p:nvCxnSpPr>
        <p:spPr>
          <a:xfrm flipH="1" flipV="1">
            <a:off x="9041472" y="2744293"/>
            <a:ext cx="1298088" cy="1854659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4" idx="0"/>
          </p:cNvCxnSpPr>
          <p:nvPr/>
        </p:nvCxnSpPr>
        <p:spPr>
          <a:xfrm flipH="1" flipV="1">
            <a:off x="8783358" y="2973107"/>
            <a:ext cx="1556202" cy="1625845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8467049" y="5651006"/>
            <a:ext cx="34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070C0"/>
                </a:solidFill>
              </a:rPr>
              <a:t>X</a:t>
            </a:r>
            <a:endParaRPr lang="fr-FR" sz="1600" b="1" dirty="0">
              <a:solidFill>
                <a:srgbClr val="0070C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9109139" y="4754923"/>
            <a:ext cx="34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7030A0"/>
                </a:solidFill>
              </a:rPr>
              <a:t>Y</a:t>
            </a:r>
            <a:endParaRPr lang="fr-FR" sz="1600" b="1" dirty="0">
              <a:solidFill>
                <a:srgbClr val="7030A0"/>
              </a:solidFill>
            </a:endParaRPr>
          </a:p>
        </p:txBody>
      </p:sp>
      <p:sp>
        <p:nvSpPr>
          <p:cNvPr id="27" name="Espace réservé du contenu 2"/>
          <p:cNvSpPr>
            <a:spLocks noGrp="1"/>
          </p:cNvSpPr>
          <p:nvPr>
            <p:ph idx="1"/>
          </p:nvPr>
        </p:nvSpPr>
        <p:spPr>
          <a:xfrm>
            <a:off x="985388" y="1775010"/>
            <a:ext cx="6477585" cy="4498735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Balayage successif des points d’un </a:t>
            </a:r>
            <a:r>
              <a:rPr lang="fr-FR" dirty="0" smtClean="0">
                <a:effectLst/>
              </a:rPr>
              <a:t>obstacles</a:t>
            </a:r>
          </a:p>
          <a:p>
            <a:pPr marL="36900" indent="0">
              <a:buNone/>
            </a:pPr>
            <a:endParaRPr lang="fr-FR" dirty="0">
              <a:effectLst/>
            </a:endParaRPr>
          </a:p>
          <a:p>
            <a:r>
              <a:rPr lang="fr-FR" dirty="0">
                <a:effectLst/>
              </a:rPr>
              <a:t>Calcul de la position d’un point d’un </a:t>
            </a:r>
            <a:r>
              <a:rPr lang="fr-FR" dirty="0" smtClean="0">
                <a:effectLst/>
              </a:rPr>
              <a:t>obstacle</a:t>
            </a:r>
            <a:endParaRPr lang="fr-FR" dirty="0">
              <a:effectLst/>
            </a:endParaRPr>
          </a:p>
          <a:p>
            <a:pPr marL="36900" indent="0">
              <a:buNone/>
            </a:pPr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	</a:t>
            </a:r>
            <a:r>
              <a:rPr lang="fr-F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posObj 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X = </a:t>
            </a:r>
            <a:r>
              <a:rPr lang="fr-FR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Xr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+ ( d x sin (</a:t>
            </a:r>
            <a:r>
              <a:rPr lang="el-G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fr-FR" sz="1800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pPr marL="36900" indent="0">
              <a:buNone/>
            </a:pPr>
            <a:r>
              <a:rPr lang="fr-F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		posObj 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Y = </a:t>
            </a:r>
            <a:r>
              <a:rPr lang="fr-FR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Yr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+ ( d x cos (</a:t>
            </a:r>
            <a:r>
              <a:rPr lang="el-G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6900" indent="0">
              <a:buNone/>
            </a:pPr>
            <a:endParaRPr lang="fr-FR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Position du robot 	</a:t>
            </a:r>
            <a:r>
              <a:rPr lang="fr-FR" sz="1400" dirty="0" err="1" smtClean="0">
                <a:effectLst/>
              </a:rPr>
              <a:t>posRob</a:t>
            </a:r>
            <a:r>
              <a:rPr lang="fr-FR" sz="1400" dirty="0">
                <a:effectLst/>
              </a:rPr>
              <a:t>{ </a:t>
            </a:r>
            <a:r>
              <a:rPr lang="fr-FR" sz="1400" dirty="0" err="1">
                <a:effectLst/>
              </a:rPr>
              <a:t>Xr</a:t>
            </a:r>
            <a:r>
              <a:rPr lang="fr-FR" sz="1400" dirty="0">
                <a:effectLst/>
              </a:rPr>
              <a:t> ; </a:t>
            </a:r>
            <a:r>
              <a:rPr lang="fr-FR" sz="1400" dirty="0" err="1">
                <a:effectLst/>
              </a:rPr>
              <a:t>Yr</a:t>
            </a:r>
            <a:r>
              <a:rPr lang="fr-FR" sz="1400" dirty="0">
                <a:effectLst/>
              </a:rPr>
              <a:t> }</a:t>
            </a:r>
          </a:p>
          <a:p>
            <a:pPr marL="36900" indent="0">
              <a:buNone/>
            </a:pPr>
            <a:r>
              <a:rPr lang="fr-FR" sz="1400" dirty="0">
                <a:effectLst/>
              </a:rPr>
              <a:t>Orientation du robot 	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sz="1400" dirty="0">
              <a:effectLst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Distance infra-rouge  	 d </a:t>
            </a:r>
          </a:p>
          <a:p>
            <a:pPr marL="36900" indent="0">
              <a:buNone/>
            </a:pPr>
            <a:r>
              <a:rPr lang="fr-FR" sz="1400" dirty="0">
                <a:effectLst/>
              </a:rPr>
              <a:t>Repère de base		 </a:t>
            </a:r>
            <a:r>
              <a:rPr lang="fr-FR" sz="1400" dirty="0" err="1">
                <a:effectLst/>
              </a:rPr>
              <a:t>R0</a:t>
            </a:r>
            <a:endParaRPr lang="fr-FR" sz="1400" dirty="0">
              <a:effectLst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Repère </a:t>
            </a:r>
            <a:r>
              <a:rPr lang="fr-FR" sz="1400" dirty="0" smtClean="0">
                <a:effectLst/>
              </a:rPr>
              <a:t>translaté </a:t>
            </a:r>
            <a:r>
              <a:rPr lang="fr-FR" sz="1400" dirty="0">
                <a:effectLst/>
              </a:rPr>
              <a:t>de </a:t>
            </a:r>
            <a:r>
              <a:rPr lang="fr-FR" sz="1400" dirty="0" err="1">
                <a:effectLst/>
              </a:rPr>
              <a:t>R0</a:t>
            </a:r>
            <a:r>
              <a:rPr lang="fr-FR" sz="1400" dirty="0">
                <a:effectLst/>
              </a:rPr>
              <a:t>	 </a:t>
            </a:r>
            <a:r>
              <a:rPr lang="fr-FR" sz="1400" dirty="0" err="1">
                <a:effectLst/>
              </a:rPr>
              <a:t>R0</a:t>
            </a:r>
            <a:r>
              <a:rPr lang="fr-FR" sz="1400" dirty="0">
                <a:effectLst/>
              </a:rPr>
              <a:t>’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6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Odométrie – Faiblesses 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382004" y="1733218"/>
          <a:ext cx="81280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237180"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 b="0" dirty="0" smtClean="0"/>
                        <a:t>Accumulation des imprécisions</a:t>
                      </a:r>
                      <a:endParaRPr lang="fr-FR" sz="1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00691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Causes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Possibilité</a:t>
                      </a:r>
                      <a:r>
                        <a:rPr lang="fr-FR" sz="1600" baseline="0" dirty="0" smtClean="0"/>
                        <a:t>s / Solution</a:t>
                      </a:r>
                      <a:endParaRPr lang="fr-FR" sz="1600" dirty="0"/>
                    </a:p>
                  </a:txBody>
                  <a:tcPr/>
                </a:tc>
              </a:tr>
              <a:tr h="346648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frottement mécanique 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tester différentes roues / </a:t>
                      </a:r>
                    </a:p>
                    <a:p>
                      <a:r>
                        <a:rPr lang="fr-FR" sz="1600" dirty="0" smtClean="0"/>
                        <a:t>changer la surface du </a:t>
                      </a:r>
                      <a:r>
                        <a:rPr lang="fr-FR" sz="1600" baseline="0" dirty="0" smtClean="0"/>
                        <a:t>terrain</a:t>
                      </a:r>
                      <a:endParaRPr lang="fr-FR" sz="1600" dirty="0"/>
                    </a:p>
                  </a:txBody>
                  <a:tcPr/>
                </a:tc>
              </a:tr>
              <a:tr h="346648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imprécision du capteur infrarouge </a:t>
                      </a:r>
                    </a:p>
                    <a:p>
                      <a:endParaRPr lang="fr-FR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tester différents capteurs</a:t>
                      </a:r>
                    </a:p>
                    <a:p>
                      <a:r>
                        <a:rPr lang="fr-FR" sz="1600" baseline="0" dirty="0" smtClean="0"/>
                        <a:t>ajout capteur de courte proximité</a:t>
                      </a:r>
                      <a:endParaRPr lang="fr-FR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/>
          </p:nvPr>
        </p:nvGraphicFramePr>
        <p:xfrm>
          <a:off x="1384110" y="3875024"/>
          <a:ext cx="810141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706"/>
                <a:gridCol w="4050706"/>
              </a:tblGrid>
              <a:tr h="327319"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 b="0" dirty="0" smtClean="0"/>
                        <a:t>Faussement</a:t>
                      </a:r>
                      <a:r>
                        <a:rPr lang="fr-FR" sz="1800" b="0" baseline="0" dirty="0" smtClean="0"/>
                        <a:t> de l’odométrie</a:t>
                      </a:r>
                      <a:endParaRPr lang="fr-FR" sz="20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0004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Causes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Possibilité</a:t>
                      </a:r>
                      <a:r>
                        <a:rPr lang="fr-FR" sz="1600" baseline="0" dirty="0" smtClean="0"/>
                        <a:t>s / Solution</a:t>
                      </a:r>
                      <a:endParaRPr lang="fr-FR" sz="1600" dirty="0"/>
                    </a:p>
                  </a:txBody>
                  <a:tcPr/>
                </a:tc>
              </a:tr>
              <a:tr h="300043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déplacement du robot à la main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                                 //</a:t>
                      </a:r>
                      <a:endParaRPr lang="fr-FR" sz="1600" dirty="0"/>
                    </a:p>
                  </a:txBody>
                  <a:tcPr anchor="ctr"/>
                </a:tc>
              </a:tr>
              <a:tr h="475904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collision avec un obstacle retenant le robot</a:t>
                      </a:r>
                    </a:p>
                    <a:p>
                      <a:endParaRPr lang="fr-FR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si</a:t>
                      </a:r>
                      <a:r>
                        <a:rPr lang="fr-FR" sz="1600" baseline="0" dirty="0" smtClean="0"/>
                        <a:t> la distance avec le capteur IR ne change pas c’est que le robot n’a pas avancé.</a:t>
                      </a:r>
                      <a:endParaRPr lang="fr-FR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1825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détection  d’un obstacle dans la zone morte du capteur </a:t>
                      </a:r>
                      <a:endParaRPr lang="fr-FR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ajout d’un capteur de courte proximité</a:t>
                      </a:r>
                      <a:endParaRPr lang="fr-FR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C000"/>
                </a:solidFill>
              </a:rPr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Communication – Le robot est un serveur…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adre 4"/>
          <p:cNvSpPr/>
          <p:nvPr/>
        </p:nvSpPr>
        <p:spPr>
          <a:xfrm>
            <a:off x="1152836" y="3512499"/>
            <a:ext cx="1062892" cy="84485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Parallélogramme 5"/>
          <p:cNvSpPr/>
          <p:nvPr/>
        </p:nvSpPr>
        <p:spPr>
          <a:xfrm>
            <a:off x="1039886" y="4357355"/>
            <a:ext cx="1175842" cy="44695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/>
          </a:p>
        </p:txBody>
      </p:sp>
      <p:sp>
        <p:nvSpPr>
          <p:cNvPr id="7" name="ZoneTexte 6"/>
          <p:cNvSpPr txBox="1"/>
          <p:nvPr/>
        </p:nvSpPr>
        <p:spPr>
          <a:xfrm>
            <a:off x="1069788" y="3167236"/>
            <a:ext cx="122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pic>
        <p:nvPicPr>
          <p:cNvPr id="8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89" y="3512499"/>
            <a:ext cx="915005" cy="11199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9" name="Flèche courbée vers le bas 8"/>
          <p:cNvSpPr/>
          <p:nvPr/>
        </p:nvSpPr>
        <p:spPr>
          <a:xfrm>
            <a:off x="2376317" y="2783815"/>
            <a:ext cx="3032369" cy="6105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627291" y="3979591"/>
            <a:ext cx="48880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Commande de la </a:t>
            </a:r>
            <a:r>
              <a:rPr lang="fr-FR" dirty="0" err="1" smtClean="0"/>
              <a:t>M.à.E</a:t>
            </a:r>
            <a:endParaRPr lang="fr-FR" dirty="0" smtClean="0"/>
          </a:p>
          <a:p>
            <a:r>
              <a:rPr lang="fr-FR" dirty="0" smtClean="0"/>
              <a:t>	/</a:t>
            </a:r>
            <a:r>
              <a:rPr lang="fr-FR" dirty="0" err="1" smtClean="0"/>
              <a:t>start</a:t>
            </a:r>
            <a:endParaRPr lang="fr-FR" dirty="0"/>
          </a:p>
          <a:p>
            <a:r>
              <a:rPr lang="fr-FR" dirty="0" smtClean="0"/>
              <a:t>	/stop</a:t>
            </a:r>
          </a:p>
          <a:p>
            <a:r>
              <a:rPr lang="fr-FR" dirty="0"/>
              <a:t>	</a:t>
            </a:r>
            <a:r>
              <a:rPr lang="fr-FR" dirty="0" smtClean="0"/>
              <a:t>/radar</a:t>
            </a:r>
          </a:p>
          <a:p>
            <a:r>
              <a:rPr lang="fr-FR" dirty="0" smtClean="0"/>
              <a:t>Commandes directes</a:t>
            </a:r>
          </a:p>
          <a:p>
            <a:r>
              <a:rPr lang="fr-FR" dirty="0" smtClean="0"/>
              <a:t>	/</a:t>
            </a:r>
            <a:r>
              <a:rPr lang="fr-FR" dirty="0" err="1" smtClean="0"/>
              <a:t>fwd</a:t>
            </a:r>
            <a:endParaRPr lang="fr-FR" dirty="0"/>
          </a:p>
          <a:p>
            <a:r>
              <a:rPr lang="fr-FR" dirty="0" smtClean="0"/>
              <a:t>	/</a:t>
            </a:r>
            <a:r>
              <a:rPr lang="fr-FR" dirty="0" err="1" smtClean="0"/>
              <a:t>bwd</a:t>
            </a:r>
            <a:endParaRPr lang="fr-FR" dirty="0"/>
          </a:p>
          <a:p>
            <a:r>
              <a:rPr lang="fr-FR" dirty="0" smtClean="0"/>
              <a:t>	/right</a:t>
            </a:r>
          </a:p>
          <a:p>
            <a:r>
              <a:rPr lang="fr-FR" dirty="0"/>
              <a:t>	</a:t>
            </a:r>
            <a:r>
              <a:rPr lang="fr-FR" dirty="0" smtClean="0"/>
              <a:t>/</a:t>
            </a:r>
            <a:r>
              <a:rPr lang="fr-FR" dirty="0" err="1" smtClean="0"/>
              <a:t>left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126595" y="2353802"/>
            <a:ext cx="151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Requêtes http</a:t>
            </a:r>
          </a:p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486227" y="3167236"/>
            <a:ext cx="122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robot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980350" y="2076803"/>
            <a:ext cx="40219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Librairies</a:t>
            </a:r>
          </a:p>
          <a:p>
            <a:r>
              <a:rPr lang="fr-FR" dirty="0" smtClean="0"/>
              <a:t>	</a:t>
            </a:r>
            <a:r>
              <a:rPr lang="fr-FR" dirty="0"/>
              <a:t>&lt;</a:t>
            </a:r>
            <a:r>
              <a:rPr lang="fr-FR" dirty="0" err="1" smtClean="0"/>
              <a:t>YunClient,h</a:t>
            </a:r>
            <a:r>
              <a:rPr lang="fr-FR" dirty="0" smtClean="0"/>
              <a:t>&gt;</a:t>
            </a:r>
          </a:p>
          <a:p>
            <a:endParaRPr lang="fr-FR" dirty="0"/>
          </a:p>
          <a:p>
            <a:r>
              <a:rPr lang="fr-FR" dirty="0" smtClean="0"/>
              <a:t>Ecoute</a:t>
            </a:r>
          </a:p>
          <a:p>
            <a:r>
              <a:rPr lang="fr-FR" dirty="0"/>
              <a:t> </a:t>
            </a:r>
            <a:r>
              <a:rPr lang="fr-FR" dirty="0" smtClean="0"/>
              <a:t>	</a:t>
            </a:r>
            <a:r>
              <a:rPr lang="fr-FR" dirty="0" err="1" smtClean="0"/>
              <a:t>YunClient</a:t>
            </a:r>
            <a:r>
              <a:rPr lang="fr-FR" dirty="0" smtClean="0"/>
              <a:t> </a:t>
            </a:r>
            <a:r>
              <a:rPr lang="fr-FR" dirty="0"/>
              <a:t>client = </a:t>
            </a:r>
            <a:r>
              <a:rPr lang="fr-FR" dirty="0" err="1"/>
              <a:t>server.accept</a:t>
            </a:r>
            <a:r>
              <a:rPr lang="fr-FR" dirty="0"/>
              <a:t>();</a:t>
            </a:r>
          </a:p>
          <a:p>
            <a:r>
              <a:rPr lang="fr-FR" dirty="0"/>
              <a:t> </a:t>
            </a:r>
            <a:r>
              <a:rPr lang="fr-FR" dirty="0" smtClean="0"/>
              <a:t>	if </a:t>
            </a:r>
            <a:r>
              <a:rPr lang="fr-FR" dirty="0"/>
              <a:t>(client)</a:t>
            </a:r>
          </a:p>
          <a:p>
            <a:r>
              <a:rPr lang="fr-FR" dirty="0"/>
              <a:t> </a:t>
            </a:r>
            <a:r>
              <a:rPr lang="fr-FR" dirty="0" smtClean="0"/>
              <a:t>	{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 smtClean="0"/>
              <a:t>		 </a:t>
            </a:r>
            <a:r>
              <a:rPr lang="fr-FR" dirty="0" err="1"/>
              <a:t>executeUrlCommand</a:t>
            </a:r>
            <a:r>
              <a:rPr lang="fr-FR" dirty="0"/>
              <a:t>(client);</a:t>
            </a:r>
          </a:p>
          <a:p>
            <a:r>
              <a:rPr lang="fr-FR" dirty="0"/>
              <a:t>     </a:t>
            </a:r>
            <a:r>
              <a:rPr lang="fr-FR" dirty="0" smtClean="0"/>
              <a:t>		</a:t>
            </a:r>
            <a:r>
              <a:rPr lang="fr-FR" dirty="0" err="1" smtClean="0"/>
              <a:t>client.stop</a:t>
            </a:r>
            <a:r>
              <a:rPr lang="fr-FR" dirty="0"/>
              <a:t>();</a:t>
            </a:r>
          </a:p>
          <a:p>
            <a:r>
              <a:rPr lang="fr-FR" dirty="0"/>
              <a:t>  </a:t>
            </a:r>
            <a:r>
              <a:rPr lang="fr-FR" dirty="0" smtClean="0"/>
              <a:t>	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019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 animBg="1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Communication – …mais aussi un client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adre 4"/>
          <p:cNvSpPr/>
          <p:nvPr/>
        </p:nvSpPr>
        <p:spPr>
          <a:xfrm>
            <a:off x="5469089" y="3529752"/>
            <a:ext cx="1062892" cy="84485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Parallélogramme 5"/>
          <p:cNvSpPr/>
          <p:nvPr/>
        </p:nvSpPr>
        <p:spPr>
          <a:xfrm>
            <a:off x="5356139" y="4374608"/>
            <a:ext cx="1175842" cy="44695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/>
          </a:p>
        </p:txBody>
      </p:sp>
      <p:sp>
        <p:nvSpPr>
          <p:cNvPr id="7" name="ZoneTexte 6"/>
          <p:cNvSpPr txBox="1"/>
          <p:nvPr/>
        </p:nvSpPr>
        <p:spPr>
          <a:xfrm>
            <a:off x="5521636" y="3167236"/>
            <a:ext cx="122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pic>
        <p:nvPicPr>
          <p:cNvPr id="8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824" y="3512499"/>
            <a:ext cx="915005" cy="11199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9" name="Flèche courbée vers le bas 8"/>
          <p:cNvSpPr/>
          <p:nvPr/>
        </p:nvSpPr>
        <p:spPr>
          <a:xfrm>
            <a:off x="2376317" y="2783815"/>
            <a:ext cx="3032369" cy="6105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925084" y="5265550"/>
            <a:ext cx="4888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Enregistrement des points en B.D.D.</a:t>
            </a:r>
          </a:p>
          <a:p>
            <a:r>
              <a:rPr lang="fr-FR" dirty="0"/>
              <a:t>	</a:t>
            </a:r>
            <a:r>
              <a:rPr lang="fr-FR" dirty="0" smtClean="0"/>
              <a:t>/</a:t>
            </a:r>
            <a:r>
              <a:rPr lang="fr-FR" dirty="0" err="1" smtClean="0"/>
              <a:t>savePoint.php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paramètres : </a:t>
            </a:r>
            <a:r>
              <a:rPr lang="fr-FR" dirty="0" err="1" smtClean="0"/>
              <a:t>xr</a:t>
            </a:r>
            <a:r>
              <a:rPr lang="fr-FR" dirty="0" smtClean="0"/>
              <a:t>, </a:t>
            </a:r>
            <a:r>
              <a:rPr lang="fr-FR" dirty="0" err="1" smtClean="0"/>
              <a:t>yr</a:t>
            </a:r>
            <a:r>
              <a:rPr lang="fr-FR" dirty="0" smtClean="0"/>
              <a:t>, a, </a:t>
            </a:r>
            <a:r>
              <a:rPr lang="fr-FR" dirty="0" err="1" smtClean="0"/>
              <a:t>xm</a:t>
            </a:r>
            <a:r>
              <a:rPr lang="fr-FR" dirty="0" smtClean="0"/>
              <a:t>, </a:t>
            </a:r>
            <a:r>
              <a:rPr lang="fr-FR" dirty="0" err="1" smtClean="0"/>
              <a:t>ym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126595" y="2353802"/>
            <a:ext cx="151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Requêtes http</a:t>
            </a:r>
          </a:p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532097" y="3179148"/>
            <a:ext cx="122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robot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980350" y="2076803"/>
            <a:ext cx="23407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Librairies</a:t>
            </a:r>
          </a:p>
          <a:p>
            <a:r>
              <a:rPr lang="fr-FR" dirty="0" smtClean="0"/>
              <a:t>	&lt;</a:t>
            </a:r>
            <a:r>
              <a:rPr lang="fr-FR" dirty="0" err="1"/>
              <a:t>Bridge.h</a:t>
            </a:r>
            <a:r>
              <a:rPr lang="fr-FR" dirty="0"/>
              <a:t>&gt;</a:t>
            </a:r>
          </a:p>
          <a:p>
            <a:r>
              <a:rPr lang="fr-FR" dirty="0" smtClean="0"/>
              <a:t>	&lt;</a:t>
            </a:r>
            <a:r>
              <a:rPr lang="fr-FR" dirty="0" err="1"/>
              <a:t>HttpClient.h</a:t>
            </a:r>
            <a:r>
              <a:rPr lang="fr-FR" dirty="0" smtClean="0"/>
              <a:t>&gt;</a:t>
            </a:r>
          </a:p>
          <a:p>
            <a:endParaRPr lang="fr-FR" dirty="0"/>
          </a:p>
          <a:p>
            <a:r>
              <a:rPr lang="fr-FR" dirty="0" smtClean="0"/>
              <a:t>Requête</a:t>
            </a:r>
          </a:p>
          <a:p>
            <a:r>
              <a:rPr lang="fr-FR" dirty="0"/>
              <a:t>	</a:t>
            </a:r>
            <a:r>
              <a:rPr lang="fr-FR" dirty="0" err="1"/>
              <a:t>HttpClient</a:t>
            </a:r>
            <a:r>
              <a:rPr lang="fr-FR" dirty="0"/>
              <a:t> client;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err="1"/>
              <a:t>client.get</a:t>
            </a:r>
            <a:r>
              <a:rPr lang="fr-FR" dirty="0"/>
              <a:t>(url);</a:t>
            </a:r>
          </a:p>
        </p:txBody>
      </p:sp>
    </p:spTree>
    <p:extLst>
      <p:ext uri="{BB962C8B-B14F-4D97-AF65-F5344CB8AC3E}">
        <p14:creationId xmlns:p14="http://schemas.microsoft.com/office/powerpoint/2010/main" val="185882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Communication - Serveur Intermédiaire</a:t>
            </a:r>
            <a:endParaRPr lang="fr-FR" dirty="0"/>
          </a:p>
        </p:txBody>
      </p:sp>
      <p:pic>
        <p:nvPicPr>
          <p:cNvPr id="4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337869"/>
            <a:ext cx="915005" cy="11199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5" name="Flèche courbée vers le bas 4"/>
          <p:cNvSpPr/>
          <p:nvPr/>
        </p:nvSpPr>
        <p:spPr>
          <a:xfrm>
            <a:off x="1219199" y="2594708"/>
            <a:ext cx="3032369" cy="6105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Nuage 5"/>
          <p:cNvSpPr/>
          <p:nvPr/>
        </p:nvSpPr>
        <p:spPr>
          <a:xfrm>
            <a:off x="4056183" y="3337869"/>
            <a:ext cx="2946401" cy="148610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525105" y="3850089"/>
            <a:ext cx="2141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Web services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14" name="Organigramme : Disque magnétique 13"/>
          <p:cNvSpPr/>
          <p:nvPr/>
        </p:nvSpPr>
        <p:spPr>
          <a:xfrm>
            <a:off x="9100642" y="2523539"/>
            <a:ext cx="1383323" cy="573155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852245" y="2727362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savePoint.php</a:t>
            </a:r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 rot="20503894">
            <a:off x="6828376" y="3039916"/>
            <a:ext cx="2285526" cy="215424"/>
          </a:xfrm>
          <a:prstGeom prst="rightArrow">
            <a:avLst>
              <a:gd name="adj1" fmla="val 36460"/>
              <a:gd name="adj2" fmla="val 93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69477" y="2164695"/>
            <a:ext cx="151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Requêtes http</a:t>
            </a:r>
          </a:p>
          <a:p>
            <a:endParaRPr lang="fr-FR" dirty="0"/>
          </a:p>
        </p:txBody>
      </p:sp>
      <p:sp>
        <p:nvSpPr>
          <p:cNvPr id="13" name="Organigramme : Disque magnétique 12"/>
          <p:cNvSpPr/>
          <p:nvPr/>
        </p:nvSpPr>
        <p:spPr>
          <a:xfrm>
            <a:off x="9100642" y="2161422"/>
            <a:ext cx="1383323" cy="573155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Disque magnétique 11"/>
          <p:cNvSpPr/>
          <p:nvPr/>
        </p:nvSpPr>
        <p:spPr>
          <a:xfrm>
            <a:off x="9100642" y="1780487"/>
            <a:ext cx="1383323" cy="573155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Cadre 14"/>
          <p:cNvSpPr/>
          <p:nvPr/>
        </p:nvSpPr>
        <p:spPr>
          <a:xfrm>
            <a:off x="9421073" y="4374340"/>
            <a:ext cx="1062892" cy="84485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Parallélogramme 15"/>
          <p:cNvSpPr/>
          <p:nvPr/>
        </p:nvSpPr>
        <p:spPr>
          <a:xfrm>
            <a:off x="9308123" y="5219196"/>
            <a:ext cx="1175842" cy="44695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/>
          </a:p>
        </p:txBody>
      </p:sp>
      <p:sp>
        <p:nvSpPr>
          <p:cNvPr id="19" name="Double flèche horizontale 18"/>
          <p:cNvSpPr/>
          <p:nvPr/>
        </p:nvSpPr>
        <p:spPr>
          <a:xfrm rot="1055210">
            <a:off x="6859928" y="4745880"/>
            <a:ext cx="2448618" cy="2469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 rot="20534995">
            <a:off x="7047593" y="2625450"/>
            <a:ext cx="158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Requêtes SQL</a:t>
            </a:r>
          </a:p>
        </p:txBody>
      </p:sp>
      <p:sp>
        <p:nvSpPr>
          <p:cNvPr id="21" name="ZoneTexte 20"/>
          <p:cNvSpPr txBox="1"/>
          <p:nvPr/>
        </p:nvSpPr>
        <p:spPr>
          <a:xfrm rot="1056116">
            <a:off x="7328389" y="4398726"/>
            <a:ext cx="151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Requêtes http</a:t>
            </a:r>
          </a:p>
          <a:p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 rot="1095985">
            <a:off x="6982269" y="4930792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getMaps.php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 rot="1095985">
            <a:off x="6849823" y="5181285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resetMaps.php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9056114" y="1441206"/>
            <a:ext cx="19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BDD </a:t>
            </a:r>
            <a:r>
              <a:rPr lang="fr-FR" dirty="0" err="1" smtClean="0"/>
              <a:t>Mysql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9415566" y="3855015"/>
            <a:ext cx="122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7" name="Flèche droite 26"/>
          <p:cNvSpPr/>
          <p:nvPr/>
        </p:nvSpPr>
        <p:spPr>
          <a:xfrm rot="9660001">
            <a:off x="6947322" y="3332838"/>
            <a:ext cx="2167519" cy="139226"/>
          </a:xfrm>
          <a:prstGeom prst="rightArrow">
            <a:avLst>
              <a:gd name="adj1" fmla="val 36460"/>
              <a:gd name="adj2" fmla="val 93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0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8" grpId="0"/>
      <p:bldP spid="10" grpId="0" animBg="1"/>
      <p:bldP spid="11" grpId="0"/>
      <p:bldP spid="13" grpId="0" animBg="1"/>
      <p:bldP spid="12" grpId="0" animBg="1"/>
      <p:bldP spid="15" grpId="0" animBg="1"/>
      <p:bldP spid="16" grpId="0" animBg="1"/>
      <p:bldP spid="19" grpId="0" animBg="1"/>
      <p:bldP spid="20" grpId="0"/>
      <p:bldP spid="21" grpId="0"/>
      <p:bldP spid="23" grpId="0"/>
      <p:bldP spid="24" grpId="0"/>
      <p:bldP spid="25" grpId="0"/>
      <p:bldP spid="26" grpId="0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C000"/>
                </a:solidFill>
              </a:rPr>
              <a:t>Client </a:t>
            </a:r>
            <a:r>
              <a:rPr lang="fr-FR" sz="2400" dirty="0" smtClean="0">
                <a:solidFill>
                  <a:srgbClr val="FFC000"/>
                </a:solidFill>
              </a:rPr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6900" y="234307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fr-FR" sz="5400" dirty="0" smtClean="0"/>
              <a:t>Client Web</a:t>
            </a:r>
            <a:endParaRPr lang="fr-FR" sz="5400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4092358490"/>
              </p:ext>
            </p:extLst>
          </p:nvPr>
        </p:nvGraphicFramePr>
        <p:xfrm>
          <a:off x="-605484" y="1408670"/>
          <a:ext cx="9992497" cy="501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910883" y="488699"/>
            <a:ext cx="472028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Portabilité optimisée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885" y="5313751"/>
            <a:ext cx="2388973" cy="1399789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4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897622" y="1838783"/>
            <a:ext cx="2231146" cy="24529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1061193" y="1842169"/>
            <a:ext cx="2231146" cy="24529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376900" y="378767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fr-FR" sz="5400" dirty="0" smtClean="0"/>
              <a:t>Client Web</a:t>
            </a:r>
            <a:endParaRPr lang="fr-FR" sz="5400" dirty="0"/>
          </a:p>
        </p:txBody>
      </p:sp>
      <p:sp>
        <p:nvSpPr>
          <p:cNvPr id="7" name="ZoneTexte 6"/>
          <p:cNvSpPr txBox="1"/>
          <p:nvPr/>
        </p:nvSpPr>
        <p:spPr>
          <a:xfrm>
            <a:off x="4401119" y="633159"/>
            <a:ext cx="472028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Mise à l’échelle dynamique</a:t>
            </a:r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421971401"/>
              </p:ext>
            </p:extLst>
          </p:nvPr>
        </p:nvGraphicFramePr>
        <p:xfrm>
          <a:off x="5269923" y="1237997"/>
          <a:ext cx="8128000" cy="549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8" name="Connecteur droit avec flèche 27"/>
          <p:cNvCxnSpPr/>
          <p:nvPr/>
        </p:nvCxnSpPr>
        <p:spPr>
          <a:xfrm flipV="1">
            <a:off x="1064759" y="1841991"/>
            <a:ext cx="2290119" cy="6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992707" y="1882831"/>
            <a:ext cx="345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1140745" y="3996682"/>
            <a:ext cx="345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</a:t>
            </a:r>
            <a:endParaRPr lang="fr-FR" sz="1600" dirty="0" smtClean="0"/>
          </a:p>
        </p:txBody>
      </p:sp>
      <p:cxnSp>
        <p:nvCxnSpPr>
          <p:cNvPr id="31" name="Connecteur droit avec flèche 30"/>
          <p:cNvCxnSpPr/>
          <p:nvPr/>
        </p:nvCxnSpPr>
        <p:spPr>
          <a:xfrm flipH="1">
            <a:off x="693867" y="1856726"/>
            <a:ext cx="370892" cy="1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1064759" y="1850381"/>
            <a:ext cx="0" cy="25478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ultiplier 32"/>
          <p:cNvSpPr/>
          <p:nvPr/>
        </p:nvSpPr>
        <p:spPr>
          <a:xfrm>
            <a:off x="376900" y="3171221"/>
            <a:ext cx="280086" cy="26361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329531" y="2788555"/>
            <a:ext cx="354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fr-FR" sz="2000" b="1" dirty="0"/>
          </a:p>
        </p:txBody>
      </p:sp>
      <p:sp>
        <p:nvSpPr>
          <p:cNvPr id="35" name="Multiplier 34"/>
          <p:cNvSpPr/>
          <p:nvPr/>
        </p:nvSpPr>
        <p:spPr>
          <a:xfrm>
            <a:off x="1410748" y="3157896"/>
            <a:ext cx="280086" cy="26361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1361808" y="2796976"/>
            <a:ext cx="547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A’</a:t>
            </a:r>
            <a:endParaRPr lang="fr-FR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3918413" y="1854783"/>
            <a:ext cx="2290119" cy="1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776240" y="1874442"/>
            <a:ext cx="345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4015585" y="4021849"/>
            <a:ext cx="345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</a:t>
            </a:r>
          </a:p>
        </p:txBody>
      </p:sp>
      <p:sp>
        <p:nvSpPr>
          <p:cNvPr id="41" name="Multiplier 40"/>
          <p:cNvSpPr/>
          <p:nvPr/>
        </p:nvSpPr>
        <p:spPr>
          <a:xfrm>
            <a:off x="6276462" y="5158033"/>
            <a:ext cx="280086" cy="26361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6202320" y="4757923"/>
            <a:ext cx="354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fr-FR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Multiplier 42"/>
          <p:cNvSpPr/>
          <p:nvPr/>
        </p:nvSpPr>
        <p:spPr>
          <a:xfrm>
            <a:off x="4751843" y="2933475"/>
            <a:ext cx="280086" cy="26361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4721555" y="2527895"/>
            <a:ext cx="547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A’</a:t>
            </a:r>
            <a:endParaRPr lang="fr-FR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3" name="Connecteur droit avec flèche 52"/>
          <p:cNvCxnSpPr/>
          <p:nvPr/>
        </p:nvCxnSpPr>
        <p:spPr>
          <a:xfrm>
            <a:off x="3918414" y="1841991"/>
            <a:ext cx="0" cy="25478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2142351" y="3922444"/>
            <a:ext cx="129889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fr-FR" b="1" dirty="0" smtClean="0">
                <a:ln/>
                <a:solidFill>
                  <a:schemeClr val="accent4"/>
                </a:solidFill>
              </a:rPr>
              <a:t>&lt;</a:t>
            </a:r>
            <a:r>
              <a:rPr lang="fr-FR" b="1" dirty="0" err="1" smtClean="0">
                <a:ln/>
                <a:solidFill>
                  <a:schemeClr val="accent4"/>
                </a:solidFill>
              </a:rPr>
              <a:t>canvas</a:t>
            </a:r>
            <a:r>
              <a:rPr lang="fr-FR" b="1" dirty="0" smtClean="0">
                <a:ln/>
                <a:solidFill>
                  <a:schemeClr val="accent4"/>
                </a:solidFill>
              </a:rPr>
              <a:t>&gt;</a:t>
            </a:r>
            <a:endParaRPr lang="fr-FR" b="1" dirty="0">
              <a:ln/>
              <a:solidFill>
                <a:schemeClr val="accent4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031929" y="3934355"/>
            <a:ext cx="129889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fr-FR" b="1" dirty="0" smtClean="0">
                <a:ln/>
                <a:solidFill>
                  <a:schemeClr val="accent4"/>
                </a:solidFill>
              </a:rPr>
              <a:t>&lt;</a:t>
            </a:r>
            <a:r>
              <a:rPr lang="fr-FR" b="1" dirty="0" err="1" smtClean="0">
                <a:ln/>
                <a:solidFill>
                  <a:schemeClr val="accent4"/>
                </a:solidFill>
              </a:rPr>
              <a:t>canvas</a:t>
            </a:r>
            <a:r>
              <a:rPr lang="fr-FR" b="1" dirty="0" smtClean="0">
                <a:ln/>
                <a:solidFill>
                  <a:schemeClr val="accent4"/>
                </a:solidFill>
              </a:rPr>
              <a:t>&gt;</a:t>
            </a:r>
            <a:endParaRPr lang="fr-FR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67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fr-FR" dirty="0" smtClean="0"/>
              <a:t>Rétrospective</a:t>
            </a:r>
          </a:p>
          <a:p>
            <a:pPr lvl="1"/>
            <a:r>
              <a:rPr lang="fr-FR" dirty="0" smtClean="0"/>
              <a:t>L’algorithme</a:t>
            </a:r>
          </a:p>
          <a:p>
            <a:pPr lvl="2"/>
            <a:r>
              <a:rPr lang="fr-FR" dirty="0" smtClean="0"/>
              <a:t>Main gauche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 smtClean="0"/>
              <a:t> parcours aléatoire</a:t>
            </a:r>
          </a:p>
          <a:p>
            <a:pPr lvl="1"/>
            <a:r>
              <a:rPr lang="fr-FR" dirty="0" smtClean="0"/>
              <a:t>L’architecture du projet</a:t>
            </a:r>
          </a:p>
          <a:p>
            <a:pPr lvl="2"/>
            <a:r>
              <a:rPr lang="fr-FR" dirty="0" smtClean="0"/>
              <a:t>Création serveur intermédiaire</a:t>
            </a:r>
          </a:p>
          <a:p>
            <a:endParaRPr lang="fr-FR" dirty="0"/>
          </a:p>
          <a:p>
            <a:r>
              <a:rPr lang="fr-FR" dirty="0" smtClean="0"/>
              <a:t>Remerciements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4" name="Picture 2" descr="http://gpsmontagne.fr/caprin/images/infos/IMERI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494806"/>
            <a:ext cx="1431925" cy="136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438455" y="6492874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29" y="1315821"/>
            <a:ext cx="5246778" cy="31912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36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Membres du groupe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798321"/>
              </p:ext>
            </p:extLst>
          </p:nvPr>
        </p:nvGraphicFramePr>
        <p:xfrm>
          <a:off x="913882" y="1873631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5228822" y="1756096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6671256" y="2986825"/>
            <a:ext cx="1442434" cy="108182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5228822" y="4290938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Tourner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683357" y="2986825"/>
            <a:ext cx="1545465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Balayage</a:t>
            </a:r>
            <a:endParaRPr lang="fr-FR" dirty="0"/>
          </a:p>
        </p:txBody>
      </p:sp>
      <p:cxnSp>
        <p:nvCxnSpPr>
          <p:cNvPr id="17" name="Connecteur droit avec flèche 16"/>
          <p:cNvCxnSpPr>
            <a:stCxn id="9" idx="5"/>
            <a:endCxn id="10" idx="1"/>
          </p:cNvCxnSpPr>
          <p:nvPr/>
        </p:nvCxnSpPr>
        <p:spPr>
          <a:xfrm>
            <a:off x="6460016" y="2679492"/>
            <a:ext cx="422480" cy="465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0" idx="0"/>
            <a:endCxn id="9" idx="6"/>
          </p:cNvCxnSpPr>
          <p:nvPr/>
        </p:nvCxnSpPr>
        <p:spPr>
          <a:xfrm flipH="1" flipV="1">
            <a:off x="6671256" y="2297009"/>
            <a:ext cx="721217" cy="689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3"/>
            <a:endCxn id="11" idx="7"/>
          </p:cNvCxnSpPr>
          <p:nvPr/>
        </p:nvCxnSpPr>
        <p:spPr>
          <a:xfrm flipH="1">
            <a:off x="6460016" y="3910221"/>
            <a:ext cx="422480" cy="539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0" idx="2"/>
            <a:endCxn id="12" idx="6"/>
          </p:cNvCxnSpPr>
          <p:nvPr/>
        </p:nvCxnSpPr>
        <p:spPr>
          <a:xfrm flipH="1">
            <a:off x="5228822" y="3527738"/>
            <a:ext cx="144243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1" idx="1"/>
            <a:endCxn id="12" idx="5"/>
          </p:cNvCxnSpPr>
          <p:nvPr/>
        </p:nvCxnSpPr>
        <p:spPr>
          <a:xfrm flipH="1" flipV="1">
            <a:off x="5002494" y="3910221"/>
            <a:ext cx="437568" cy="539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2" idx="7"/>
            <a:endCxn id="9" idx="3"/>
          </p:cNvCxnSpPr>
          <p:nvPr/>
        </p:nvCxnSpPr>
        <p:spPr>
          <a:xfrm flipV="1">
            <a:off x="5002494" y="2679492"/>
            <a:ext cx="437568" cy="465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2" idx="4"/>
            <a:endCxn id="11" idx="2"/>
          </p:cNvCxnSpPr>
          <p:nvPr/>
        </p:nvCxnSpPr>
        <p:spPr>
          <a:xfrm>
            <a:off x="4456090" y="4068651"/>
            <a:ext cx="772732" cy="763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925499" y="234703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&gt;25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134983" y="2761512"/>
            <a:ext cx="59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Vrai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5140877" y="3896252"/>
            <a:ext cx="59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Vrai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547959" y="4093595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&lt;13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5706747" y="321442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&lt;25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4295620" y="4290938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&lt;13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4746568" y="265803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&gt;</a:t>
            </a:r>
            <a:r>
              <a:rPr lang="fr-FR" dirty="0" smtClean="0"/>
              <a:t>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67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cteurs 32"/>
          <p:cNvSpPr/>
          <p:nvPr/>
        </p:nvSpPr>
        <p:spPr>
          <a:xfrm rot="5579262">
            <a:off x="7886582" y="4683429"/>
            <a:ext cx="1493520" cy="1451257"/>
          </a:xfrm>
          <a:prstGeom prst="pie">
            <a:avLst>
              <a:gd name="adj1" fmla="val 277242"/>
              <a:gd name="adj2" fmla="val 3129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Secteurs 31"/>
          <p:cNvSpPr/>
          <p:nvPr/>
        </p:nvSpPr>
        <p:spPr>
          <a:xfrm>
            <a:off x="3281467" y="1847123"/>
            <a:ext cx="1493520" cy="1451257"/>
          </a:xfrm>
          <a:prstGeom prst="pie">
            <a:avLst>
              <a:gd name="adj1" fmla="val 277242"/>
              <a:gd name="adj2" fmla="val 3129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</a:t>
            </a:r>
            <a:endParaRPr lang="fr-FR" dirty="0"/>
          </a:p>
        </p:txBody>
      </p:sp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45" y="2084423"/>
            <a:ext cx="761564" cy="93215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546777" y="1580050"/>
            <a:ext cx="6890197" cy="497124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stCxn id="4" idx="0"/>
          </p:cNvCxnSpPr>
          <p:nvPr/>
        </p:nvCxnSpPr>
        <p:spPr>
          <a:xfrm flipV="1">
            <a:off x="4028227" y="1580050"/>
            <a:ext cx="0" cy="504373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 flipV="1">
            <a:off x="9098280" y="5684520"/>
            <a:ext cx="338695" cy="198120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plein 17"/>
          <p:cNvSpPr/>
          <p:nvPr/>
        </p:nvSpPr>
        <p:spPr>
          <a:xfrm rot="12658526">
            <a:off x="7959725" y="4762479"/>
            <a:ext cx="1350252" cy="1325880"/>
          </a:xfrm>
          <a:prstGeom prst="blockArc">
            <a:avLst>
              <a:gd name="adj1" fmla="val 10800000"/>
              <a:gd name="adj2" fmla="val 15920711"/>
              <a:gd name="adj3" fmla="val 4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Arc plein 18"/>
          <p:cNvSpPr/>
          <p:nvPr/>
        </p:nvSpPr>
        <p:spPr>
          <a:xfrm rot="5400000">
            <a:off x="3353101" y="1844422"/>
            <a:ext cx="1350252" cy="1325880"/>
          </a:xfrm>
          <a:prstGeom prst="blockArc">
            <a:avLst>
              <a:gd name="adj1" fmla="val 10800000"/>
              <a:gd name="adj2" fmla="val 18332935"/>
              <a:gd name="adj3" fmla="val 4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576047" y="206572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120°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656621" y="604172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90°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1049651" y="1580050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1049650" y="1862363"/>
            <a:ext cx="99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049650" y="2181168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1044428" y="2550500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Tourner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1044428" y="2927203"/>
            <a:ext cx="144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Balayage 60°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1044428" y="3336284"/>
            <a:ext cx="99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049650" y="369138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1044428" y="4060719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Tourner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1044428" y="4437422"/>
            <a:ext cx="144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Balayage 60°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1044428" y="4846503"/>
            <a:ext cx="99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7698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4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25995 L 1.45833E-6 7.40741E-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300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380000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0.37669 0.4106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28" y="2053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8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380000"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669 0.41065 L 0.35586 0.48611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2" grpId="0" animBg="1"/>
      <p:bldP spid="32" grpId="1" animBg="1"/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1" grpId="0"/>
      <p:bldP spid="21" grpId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Le Robot</a:t>
            </a:r>
            <a:endParaRPr lang="fr-FR" sz="2400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4400" dirty="0" smtClean="0"/>
              <a:t>Le robot – L’</a:t>
            </a:r>
            <a:r>
              <a:rPr lang="fr-FR" sz="4400" dirty="0" err="1" smtClean="0"/>
              <a:t>Arduino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80239" y="2169054"/>
            <a:ext cx="10353762" cy="4058751"/>
          </a:xfrm>
        </p:spPr>
        <p:txBody>
          <a:bodyPr>
            <a:normAutofit/>
          </a:bodyPr>
          <a:lstStyle/>
          <a:p>
            <a:r>
              <a:rPr lang="fr-FR" sz="2800" dirty="0" smtClean="0"/>
              <a:t>Vitesse de calcul limitée </a:t>
            </a:r>
            <a:r>
              <a:rPr lang="fr-FR" sz="2800" dirty="0" smtClean="0">
                <a:sym typeface="Wingdings" panose="05000000000000000000" pitchFamily="2" charset="2"/>
              </a:rPr>
              <a:t> Opérations simples</a:t>
            </a:r>
          </a:p>
          <a:p>
            <a:r>
              <a:rPr lang="fr-FR" sz="2800" dirty="0" smtClean="0">
                <a:sym typeface="Wingdings" panose="05000000000000000000" pitchFamily="2" charset="2"/>
              </a:rPr>
              <a:t>Mémoire limitée  Code léger, petites variables</a:t>
            </a:r>
          </a:p>
          <a:p>
            <a:r>
              <a:rPr lang="fr-FR" sz="2800" dirty="0" smtClean="0">
                <a:sym typeface="Wingdings" panose="05000000000000000000" pitchFamily="2" charset="2"/>
              </a:rPr>
              <a:t>Faible autonomie  Moins d’actions, plus vite</a:t>
            </a:r>
          </a:p>
          <a:p>
            <a:r>
              <a:rPr lang="fr-FR" sz="2800" dirty="0" smtClean="0">
                <a:sym typeface="Wingdings" panose="05000000000000000000" pitchFamily="2" charset="2"/>
              </a:rPr>
              <a:t>Connectivité  </a:t>
            </a:r>
            <a:r>
              <a:rPr lang="fr-FR" sz="2800" dirty="0" err="1" smtClean="0">
                <a:sym typeface="Wingdings" panose="05000000000000000000" pitchFamily="2" charset="2"/>
              </a:rPr>
              <a:t>WiFi</a:t>
            </a:r>
            <a:r>
              <a:rPr lang="fr-FR" sz="2800" dirty="0" smtClean="0">
                <a:sym typeface="Wingdings" panose="05000000000000000000" pitchFamily="2" charset="2"/>
              </a:rPr>
              <a:t> IMERIR (latence)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8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4737</TotalTime>
  <Words>555</Words>
  <Application>Microsoft Office PowerPoint</Application>
  <PresentationFormat>Grand écran</PresentationFormat>
  <Paragraphs>343</Paragraphs>
  <Slides>25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4" baseType="lpstr">
      <vt:lpstr>Andalus</vt:lpstr>
      <vt:lpstr>Arial</vt:lpstr>
      <vt:lpstr>Calibri</vt:lpstr>
      <vt:lpstr>Calisto MT</vt:lpstr>
      <vt:lpstr>Times New Roman</vt:lpstr>
      <vt:lpstr>Trebuchet MS</vt:lpstr>
      <vt:lpstr>Wingdings</vt:lpstr>
      <vt:lpstr>Wingdings 2</vt:lpstr>
      <vt:lpstr>Ardoise</vt:lpstr>
      <vt:lpstr>Projet Intégration Robotique – IMERIR</vt:lpstr>
      <vt:lpstr>Sommaire</vt:lpstr>
      <vt:lpstr>Présentation PowerPoint</vt:lpstr>
      <vt:lpstr>Membres du groupe</vt:lpstr>
      <vt:lpstr>Présentation PowerPoint</vt:lpstr>
      <vt:lpstr>Algorithme</vt:lpstr>
      <vt:lpstr>Algorithme</vt:lpstr>
      <vt:lpstr>Présentation PowerPoint</vt:lpstr>
      <vt:lpstr>Le robot – L’Arduino</vt:lpstr>
      <vt:lpstr>Le robot – Les moteurs</vt:lpstr>
      <vt:lpstr>Le robot – Le capteur</vt:lpstr>
      <vt:lpstr>Le robot – Le capteur</vt:lpstr>
      <vt:lpstr>Présentation PowerPoint</vt:lpstr>
      <vt:lpstr>Odométrie – Position Robot</vt:lpstr>
      <vt:lpstr>Odométrie – Position des obstacles</vt:lpstr>
      <vt:lpstr>Odométrie – Faiblesses </vt:lpstr>
      <vt:lpstr>Présentation PowerPoint</vt:lpstr>
      <vt:lpstr>Communication – Le robot est un serveur…</vt:lpstr>
      <vt:lpstr>Communication – …mais aussi un client !</vt:lpstr>
      <vt:lpstr>Communication - Serveur Intermédiaire</vt:lpstr>
      <vt:lpstr>Présentation PowerPoint</vt:lpstr>
      <vt:lpstr>Client Web</vt:lpstr>
      <vt:lpstr>Client Web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intégration robotique – imerir - 2014</dc:title>
  <dc:creator>py cyril</dc:creator>
  <cp:lastModifiedBy>Justine L</cp:lastModifiedBy>
  <cp:revision>88</cp:revision>
  <dcterms:created xsi:type="dcterms:W3CDTF">2014-10-15T08:46:12Z</dcterms:created>
  <dcterms:modified xsi:type="dcterms:W3CDTF">2014-10-22T07:13:26Z</dcterms:modified>
</cp:coreProperties>
</file>