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9FE774-3F9D-4DF1-BC83-1B2D4BDE4114}" type="doc">
      <dgm:prSet loTypeId="urn:microsoft.com/office/officeart/2008/layout/NameandTitleOrganizationalChart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31F03A1-D11D-426A-A91F-A1838446D945}">
      <dgm:prSet phldrT="[Texte]"/>
      <dgm:spPr/>
      <dgm:t>
        <a:bodyPr/>
        <a:lstStyle/>
        <a:p>
          <a:r>
            <a:rPr lang="fr-FR"/>
            <a:t>Chef de Projet</a:t>
          </a:r>
        </a:p>
      </dgm:t>
    </dgm:pt>
    <dgm:pt modelId="{F212F318-3366-4E87-8137-4313CF783753}" type="parTrans" cxnId="{70A6D11C-8555-4E5F-AD68-FCA75662C906}">
      <dgm:prSet/>
      <dgm:spPr/>
      <dgm:t>
        <a:bodyPr/>
        <a:lstStyle/>
        <a:p>
          <a:endParaRPr lang="fr-FR"/>
        </a:p>
      </dgm:t>
    </dgm:pt>
    <dgm:pt modelId="{E08328F8-73AC-44B9-A528-2A20E2BB73B8}" type="sibTrans" cxnId="{70A6D11C-8555-4E5F-AD68-FCA75662C906}">
      <dgm:prSet/>
      <dgm:spPr/>
      <dgm:t>
        <a:bodyPr/>
        <a:lstStyle/>
        <a:p>
          <a:r>
            <a:rPr lang="fr-FR"/>
            <a:t>Cyril PY</a:t>
          </a:r>
        </a:p>
      </dgm:t>
    </dgm:pt>
    <dgm:pt modelId="{8DBD821B-0FD6-4B52-B079-003F288E5D34}">
      <dgm:prSet phldrT="[Texte]"/>
      <dgm:spPr/>
      <dgm:t>
        <a:bodyPr/>
        <a:lstStyle/>
        <a:p>
          <a:r>
            <a:rPr lang="fr-FR"/>
            <a:t>Calculs</a:t>
          </a:r>
        </a:p>
      </dgm:t>
    </dgm:pt>
    <dgm:pt modelId="{B35AC538-A515-417B-B7F9-1B9646A739CD}" type="parTrans" cxnId="{18A9C787-27E3-4ED7-A604-BD8FCB6AE99C}">
      <dgm:prSet/>
      <dgm:spPr/>
      <dgm:t>
        <a:bodyPr/>
        <a:lstStyle/>
        <a:p>
          <a:endParaRPr lang="fr-FR"/>
        </a:p>
      </dgm:t>
    </dgm:pt>
    <dgm:pt modelId="{1A528B00-6AE1-4ABD-8D5B-17919833341D}" type="sibTrans" cxnId="{18A9C787-27E3-4ED7-A604-BD8FCB6AE99C}">
      <dgm:prSet/>
      <dgm:spPr/>
      <dgm:t>
        <a:bodyPr/>
        <a:lstStyle/>
        <a:p>
          <a:r>
            <a:rPr lang="fr-FR"/>
            <a:t>Thomas PRAK</a:t>
          </a:r>
        </a:p>
      </dgm:t>
    </dgm:pt>
    <dgm:pt modelId="{5AA3635A-3E57-4753-8FEA-4F1BB995E080}">
      <dgm:prSet phldrT="[Texte]"/>
      <dgm:spPr/>
      <dgm:t>
        <a:bodyPr/>
        <a:lstStyle/>
        <a:p>
          <a:r>
            <a:rPr lang="fr-FR"/>
            <a:t>Client</a:t>
          </a:r>
        </a:p>
      </dgm:t>
    </dgm:pt>
    <dgm:pt modelId="{208E881D-F644-4D49-A298-3B1E9EF27ED3}" type="parTrans" cxnId="{DEEAEBD6-4828-46A2-9DBC-7D5C2E3EA851}">
      <dgm:prSet/>
      <dgm:spPr/>
      <dgm:t>
        <a:bodyPr/>
        <a:lstStyle/>
        <a:p>
          <a:endParaRPr lang="fr-FR"/>
        </a:p>
      </dgm:t>
    </dgm:pt>
    <dgm:pt modelId="{E4FE5431-22CA-4AEA-913E-E7226B8FA659}" type="sibTrans" cxnId="{DEEAEBD6-4828-46A2-9DBC-7D5C2E3EA851}">
      <dgm:prSet/>
      <dgm:spPr/>
      <dgm:t>
        <a:bodyPr/>
        <a:lstStyle/>
        <a:p>
          <a:r>
            <a:rPr lang="fr-FR"/>
            <a:t>Justine SABBATIER</a:t>
          </a:r>
        </a:p>
      </dgm:t>
    </dgm:pt>
    <dgm:pt modelId="{7CC6FC0E-3E56-4DFB-8554-F6503FD2ABFB}">
      <dgm:prSet phldrT="[Texte]"/>
      <dgm:spPr/>
      <dgm:t>
        <a:bodyPr/>
        <a:lstStyle/>
        <a:p>
          <a:r>
            <a:rPr lang="fr-FR"/>
            <a:t>Serveur Web</a:t>
          </a:r>
        </a:p>
      </dgm:t>
    </dgm:pt>
    <dgm:pt modelId="{CC8B3E05-5128-4B0E-B625-87C5E5106321}" type="parTrans" cxnId="{572F320D-2F13-4B87-B73A-C64F670DDD7D}">
      <dgm:prSet/>
      <dgm:spPr/>
      <dgm:t>
        <a:bodyPr/>
        <a:lstStyle/>
        <a:p>
          <a:endParaRPr lang="fr-FR"/>
        </a:p>
      </dgm:t>
    </dgm:pt>
    <dgm:pt modelId="{22012B92-4D3B-4DFC-ADE4-AD48761BC057}" type="sibTrans" cxnId="{572F320D-2F13-4B87-B73A-C64F670DDD7D}">
      <dgm:prSet/>
      <dgm:spPr/>
      <dgm:t>
        <a:bodyPr/>
        <a:lstStyle/>
        <a:p>
          <a:r>
            <a:rPr lang="fr-FR"/>
            <a:t>Julien LOEVE</a:t>
          </a:r>
        </a:p>
      </dgm:t>
    </dgm:pt>
    <dgm:pt modelId="{DF382519-7BCD-4B76-9A15-EC2CE8177DE6}">
      <dgm:prSet phldrT="[Texte]"/>
      <dgm:spPr/>
      <dgm:t>
        <a:bodyPr/>
        <a:lstStyle/>
        <a:p>
          <a:r>
            <a:rPr lang="fr-FR"/>
            <a:t>Arduino</a:t>
          </a:r>
        </a:p>
      </dgm:t>
    </dgm:pt>
    <dgm:pt modelId="{54A889A0-A444-42E4-8DC8-3A10AF9A3814}" type="parTrans" cxnId="{BC04EF43-D439-4687-83CF-CFC9BDBA623E}">
      <dgm:prSet/>
      <dgm:spPr/>
      <dgm:t>
        <a:bodyPr/>
        <a:lstStyle/>
        <a:p>
          <a:endParaRPr lang="fr-FR"/>
        </a:p>
      </dgm:t>
    </dgm:pt>
    <dgm:pt modelId="{EB0E38B7-1918-42E9-9670-E7466CE99D19}" type="sibTrans" cxnId="{BC04EF43-D439-4687-83CF-CFC9BDBA623E}">
      <dgm:prSet/>
      <dgm:spPr/>
      <dgm:t>
        <a:bodyPr/>
        <a:lstStyle/>
        <a:p>
          <a:r>
            <a:rPr lang="fr-FR"/>
            <a:t>Mathias DA COSTA</a:t>
          </a:r>
        </a:p>
      </dgm:t>
    </dgm:pt>
    <dgm:pt modelId="{586A4E3F-B436-4E27-B3F0-40AA61BCC1A3}" type="pres">
      <dgm:prSet presAssocID="{B09FE774-3F9D-4DF1-BC83-1B2D4BDE411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B5400788-F81C-4106-AC39-BC11E04FBE40}" type="pres">
      <dgm:prSet presAssocID="{031F03A1-D11D-426A-A91F-A1838446D945}" presName="hierRoot1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426E7B4E-947D-4381-8980-DCC81EC6AA45}" type="pres">
      <dgm:prSet presAssocID="{031F03A1-D11D-426A-A91F-A1838446D945}" presName="rootComposite1" presStyleCnt="0"/>
      <dgm:spPr/>
      <dgm:t>
        <a:bodyPr/>
        <a:lstStyle/>
        <a:p>
          <a:endParaRPr lang="fr-FR"/>
        </a:p>
      </dgm:t>
    </dgm:pt>
    <dgm:pt modelId="{153DF482-9B63-4F22-A2E6-E0985D657AE7}" type="pres">
      <dgm:prSet presAssocID="{031F03A1-D11D-426A-A91F-A1838446D945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113EA813-3BA6-403B-BFBC-C6C029177D40}" type="pres">
      <dgm:prSet presAssocID="{031F03A1-D11D-426A-A91F-A1838446D945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E84267ED-E17E-48CB-9BFE-4B01A635313F}" type="pres">
      <dgm:prSet presAssocID="{031F03A1-D11D-426A-A91F-A1838446D945}" presName="rootConnector1" presStyleLbl="node1" presStyleIdx="0" presStyleCnt="4"/>
      <dgm:spPr/>
      <dgm:t>
        <a:bodyPr/>
        <a:lstStyle/>
        <a:p>
          <a:endParaRPr lang="fr-FR"/>
        </a:p>
      </dgm:t>
    </dgm:pt>
    <dgm:pt modelId="{F1EFDF07-38B4-4DBA-A6E8-49F15D01F9CC}" type="pres">
      <dgm:prSet presAssocID="{031F03A1-D11D-426A-A91F-A1838446D945}" presName="hierChild2" presStyleCnt="0"/>
      <dgm:spPr/>
      <dgm:t>
        <a:bodyPr/>
        <a:lstStyle/>
        <a:p>
          <a:endParaRPr lang="fr-FR"/>
        </a:p>
      </dgm:t>
    </dgm:pt>
    <dgm:pt modelId="{095703D4-98CA-460D-B2F6-CA110B625919}" type="pres">
      <dgm:prSet presAssocID="{B35AC538-A515-417B-B7F9-1B9646A739CD}" presName="Name37" presStyleLbl="parChTrans1D2" presStyleIdx="0" presStyleCnt="4"/>
      <dgm:spPr/>
      <dgm:t>
        <a:bodyPr/>
        <a:lstStyle/>
        <a:p>
          <a:endParaRPr lang="fr-FR"/>
        </a:p>
      </dgm:t>
    </dgm:pt>
    <dgm:pt modelId="{2F50F1E3-2868-4BD0-A012-516919C30126}" type="pres">
      <dgm:prSet presAssocID="{8DBD821B-0FD6-4B52-B079-003F288E5D34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0757D19A-AAD2-4DFA-BE92-F10EB5A8B25C}" type="pres">
      <dgm:prSet presAssocID="{8DBD821B-0FD6-4B52-B079-003F288E5D34}" presName="rootComposite" presStyleCnt="0"/>
      <dgm:spPr/>
      <dgm:t>
        <a:bodyPr/>
        <a:lstStyle/>
        <a:p>
          <a:endParaRPr lang="fr-FR"/>
        </a:p>
      </dgm:t>
    </dgm:pt>
    <dgm:pt modelId="{5676D32F-1CE3-4176-81F2-A39E244B0416}" type="pres">
      <dgm:prSet presAssocID="{8DBD821B-0FD6-4B52-B079-003F288E5D34}" presName="rootText" presStyleLbl="node1" presStyleIdx="0" presStyleCnt="4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809562EB-4A18-496D-99D9-E0B60B4EAEA5}" type="pres">
      <dgm:prSet presAssocID="{8DBD821B-0FD6-4B52-B079-003F288E5D34}" presName="titleText2" presStyleLbl="fgAcc1" presStyleIdx="0" presStyleCnt="4" custLinFactNeighborX="4466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9746671F-44E9-4CCD-A408-F9B238BBA523}" type="pres">
      <dgm:prSet presAssocID="{8DBD821B-0FD6-4B52-B079-003F288E5D34}" presName="rootConnector" presStyleLbl="node2" presStyleIdx="0" presStyleCnt="0"/>
      <dgm:spPr/>
      <dgm:t>
        <a:bodyPr/>
        <a:lstStyle/>
        <a:p>
          <a:endParaRPr lang="fr-FR"/>
        </a:p>
      </dgm:t>
    </dgm:pt>
    <dgm:pt modelId="{7B51A319-379C-4AB2-83EB-C74F56FA64D2}" type="pres">
      <dgm:prSet presAssocID="{8DBD821B-0FD6-4B52-B079-003F288E5D34}" presName="hierChild4" presStyleCnt="0"/>
      <dgm:spPr/>
      <dgm:t>
        <a:bodyPr/>
        <a:lstStyle/>
        <a:p>
          <a:endParaRPr lang="fr-FR"/>
        </a:p>
      </dgm:t>
    </dgm:pt>
    <dgm:pt modelId="{B1B57271-591F-4C30-B408-C9C54B294FF6}" type="pres">
      <dgm:prSet presAssocID="{8DBD821B-0FD6-4B52-B079-003F288E5D34}" presName="hierChild5" presStyleCnt="0"/>
      <dgm:spPr/>
      <dgm:t>
        <a:bodyPr/>
        <a:lstStyle/>
        <a:p>
          <a:endParaRPr lang="fr-FR"/>
        </a:p>
      </dgm:t>
    </dgm:pt>
    <dgm:pt modelId="{31D35D76-771E-4FDE-BA75-EC484194EBC2}" type="pres">
      <dgm:prSet presAssocID="{208E881D-F644-4D49-A298-3B1E9EF27ED3}" presName="Name37" presStyleLbl="parChTrans1D2" presStyleIdx="1" presStyleCnt="4"/>
      <dgm:spPr/>
      <dgm:t>
        <a:bodyPr/>
        <a:lstStyle/>
        <a:p>
          <a:endParaRPr lang="fr-FR"/>
        </a:p>
      </dgm:t>
    </dgm:pt>
    <dgm:pt modelId="{F0B0184B-4452-4BBC-AEED-E0885D589958}" type="pres">
      <dgm:prSet presAssocID="{5AA3635A-3E57-4753-8FEA-4F1BB995E080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56A843C0-8954-4D6E-8CBC-9CB43C0C5EB1}" type="pres">
      <dgm:prSet presAssocID="{5AA3635A-3E57-4753-8FEA-4F1BB995E080}" presName="rootComposite" presStyleCnt="0"/>
      <dgm:spPr/>
      <dgm:t>
        <a:bodyPr/>
        <a:lstStyle/>
        <a:p>
          <a:endParaRPr lang="fr-FR"/>
        </a:p>
      </dgm:t>
    </dgm:pt>
    <dgm:pt modelId="{F522147D-7926-4BE8-A844-0FB48C50D80C}" type="pres">
      <dgm:prSet presAssocID="{5AA3635A-3E57-4753-8FEA-4F1BB995E080}" presName="rootText" presStyleLbl="node1" presStyleIdx="1" presStyleCnt="4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BDDE5DF6-64AC-499B-A204-5D73CD5189A5}" type="pres">
      <dgm:prSet presAssocID="{5AA3635A-3E57-4753-8FEA-4F1BB995E080}" presName="titleText2" presStyleLbl="fgAcc1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A494DB84-18EF-4FF7-B085-5696CA70A4F2}" type="pres">
      <dgm:prSet presAssocID="{5AA3635A-3E57-4753-8FEA-4F1BB995E080}" presName="rootConnector" presStyleLbl="node2" presStyleIdx="0" presStyleCnt="0"/>
      <dgm:spPr/>
      <dgm:t>
        <a:bodyPr/>
        <a:lstStyle/>
        <a:p>
          <a:endParaRPr lang="fr-FR"/>
        </a:p>
      </dgm:t>
    </dgm:pt>
    <dgm:pt modelId="{68CA8A6F-2CBD-4F61-BD7A-3F46652E4400}" type="pres">
      <dgm:prSet presAssocID="{5AA3635A-3E57-4753-8FEA-4F1BB995E080}" presName="hierChild4" presStyleCnt="0"/>
      <dgm:spPr/>
      <dgm:t>
        <a:bodyPr/>
        <a:lstStyle/>
        <a:p>
          <a:endParaRPr lang="fr-FR"/>
        </a:p>
      </dgm:t>
    </dgm:pt>
    <dgm:pt modelId="{5AD5EF1F-18A5-4FEF-97A6-13B66D453DF1}" type="pres">
      <dgm:prSet presAssocID="{5AA3635A-3E57-4753-8FEA-4F1BB995E080}" presName="hierChild5" presStyleCnt="0"/>
      <dgm:spPr/>
      <dgm:t>
        <a:bodyPr/>
        <a:lstStyle/>
        <a:p>
          <a:endParaRPr lang="fr-FR"/>
        </a:p>
      </dgm:t>
    </dgm:pt>
    <dgm:pt modelId="{4A968BB4-BA07-4A5B-A53B-F2957ABC86FB}" type="pres">
      <dgm:prSet presAssocID="{54A889A0-A444-42E4-8DC8-3A10AF9A3814}" presName="Name37" presStyleLbl="parChTrans1D2" presStyleIdx="2" presStyleCnt="4"/>
      <dgm:spPr/>
      <dgm:t>
        <a:bodyPr/>
        <a:lstStyle/>
        <a:p>
          <a:endParaRPr lang="fr-FR"/>
        </a:p>
      </dgm:t>
    </dgm:pt>
    <dgm:pt modelId="{83180E0A-F0FD-451A-B525-5966DA3095D1}" type="pres">
      <dgm:prSet presAssocID="{DF382519-7BCD-4B76-9A15-EC2CE8177DE6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961BC7A3-F5B5-4220-9517-AB831E988473}" type="pres">
      <dgm:prSet presAssocID="{DF382519-7BCD-4B76-9A15-EC2CE8177DE6}" presName="rootComposite" presStyleCnt="0"/>
      <dgm:spPr/>
      <dgm:t>
        <a:bodyPr/>
        <a:lstStyle/>
        <a:p>
          <a:endParaRPr lang="fr-FR"/>
        </a:p>
      </dgm:t>
    </dgm:pt>
    <dgm:pt modelId="{5662567F-F7A3-40C3-B265-EF28650FB1CC}" type="pres">
      <dgm:prSet presAssocID="{DF382519-7BCD-4B76-9A15-EC2CE8177DE6}" presName="rootText" presStyleLbl="node1" presStyleIdx="2" presStyleCnt="4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0E9E0690-608D-4BF4-8CCF-3E5EC47EB681}" type="pres">
      <dgm:prSet presAssocID="{DF382519-7BCD-4B76-9A15-EC2CE8177DE6}" presName="titleText2" presStyleLbl="fgAcc1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8E7A81BB-71BB-4C22-A81D-6D4470329481}" type="pres">
      <dgm:prSet presAssocID="{DF382519-7BCD-4B76-9A15-EC2CE8177DE6}" presName="rootConnector" presStyleLbl="node2" presStyleIdx="0" presStyleCnt="0"/>
      <dgm:spPr/>
      <dgm:t>
        <a:bodyPr/>
        <a:lstStyle/>
        <a:p>
          <a:endParaRPr lang="fr-FR"/>
        </a:p>
      </dgm:t>
    </dgm:pt>
    <dgm:pt modelId="{C2006D9B-0033-4F92-87DE-07489A5B8BE5}" type="pres">
      <dgm:prSet presAssocID="{DF382519-7BCD-4B76-9A15-EC2CE8177DE6}" presName="hierChild4" presStyleCnt="0"/>
      <dgm:spPr/>
      <dgm:t>
        <a:bodyPr/>
        <a:lstStyle/>
        <a:p>
          <a:endParaRPr lang="fr-FR"/>
        </a:p>
      </dgm:t>
    </dgm:pt>
    <dgm:pt modelId="{53281A61-F9AE-4AD3-8A72-9D159D127649}" type="pres">
      <dgm:prSet presAssocID="{DF382519-7BCD-4B76-9A15-EC2CE8177DE6}" presName="hierChild5" presStyleCnt="0"/>
      <dgm:spPr/>
      <dgm:t>
        <a:bodyPr/>
        <a:lstStyle/>
        <a:p>
          <a:endParaRPr lang="fr-FR"/>
        </a:p>
      </dgm:t>
    </dgm:pt>
    <dgm:pt modelId="{C690D0CD-7211-42BB-BA22-C909A7CA1954}" type="pres">
      <dgm:prSet presAssocID="{CC8B3E05-5128-4B0E-B625-87C5E5106321}" presName="Name37" presStyleLbl="parChTrans1D2" presStyleIdx="3" presStyleCnt="4"/>
      <dgm:spPr/>
      <dgm:t>
        <a:bodyPr/>
        <a:lstStyle/>
        <a:p>
          <a:endParaRPr lang="fr-FR"/>
        </a:p>
      </dgm:t>
    </dgm:pt>
    <dgm:pt modelId="{26E6CB5E-B50B-40BB-BF7C-AA19BD42A711}" type="pres">
      <dgm:prSet presAssocID="{7CC6FC0E-3E56-4DFB-8554-F6503FD2ABFB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0CBEB078-DF1A-434F-9CF3-83D99B406695}" type="pres">
      <dgm:prSet presAssocID="{7CC6FC0E-3E56-4DFB-8554-F6503FD2ABFB}" presName="rootComposite" presStyleCnt="0"/>
      <dgm:spPr/>
      <dgm:t>
        <a:bodyPr/>
        <a:lstStyle/>
        <a:p>
          <a:endParaRPr lang="fr-FR"/>
        </a:p>
      </dgm:t>
    </dgm:pt>
    <dgm:pt modelId="{96FA1259-64E4-404F-B34D-D3DE19F6B678}" type="pres">
      <dgm:prSet presAssocID="{7CC6FC0E-3E56-4DFB-8554-F6503FD2ABFB}" presName="rootText" presStyleLbl="node1" presStyleIdx="3" presStyleCnt="4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A8EA838F-3B0C-4F99-BFF0-CFB047931BD1}" type="pres">
      <dgm:prSet presAssocID="{7CC6FC0E-3E56-4DFB-8554-F6503FD2ABFB}" presName="titleText2" presStyleLbl="fgAcc1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2FCD1CC5-FC37-42C0-9950-9BCB82E15293}" type="pres">
      <dgm:prSet presAssocID="{7CC6FC0E-3E56-4DFB-8554-F6503FD2ABFB}" presName="rootConnector" presStyleLbl="node2" presStyleIdx="0" presStyleCnt="0"/>
      <dgm:spPr/>
      <dgm:t>
        <a:bodyPr/>
        <a:lstStyle/>
        <a:p>
          <a:endParaRPr lang="fr-FR"/>
        </a:p>
      </dgm:t>
    </dgm:pt>
    <dgm:pt modelId="{4A143AED-2320-4209-9054-43447B9E8F71}" type="pres">
      <dgm:prSet presAssocID="{7CC6FC0E-3E56-4DFB-8554-F6503FD2ABFB}" presName="hierChild4" presStyleCnt="0"/>
      <dgm:spPr/>
      <dgm:t>
        <a:bodyPr/>
        <a:lstStyle/>
        <a:p>
          <a:endParaRPr lang="fr-FR"/>
        </a:p>
      </dgm:t>
    </dgm:pt>
    <dgm:pt modelId="{AFE8C4CE-D09E-44C2-913C-CFBBFBCCE4E5}" type="pres">
      <dgm:prSet presAssocID="{7CC6FC0E-3E56-4DFB-8554-F6503FD2ABFB}" presName="hierChild5" presStyleCnt="0"/>
      <dgm:spPr/>
      <dgm:t>
        <a:bodyPr/>
        <a:lstStyle/>
        <a:p>
          <a:endParaRPr lang="fr-FR"/>
        </a:p>
      </dgm:t>
    </dgm:pt>
    <dgm:pt modelId="{EFECC9A4-6E9F-4AD2-8C5E-8A344DEA0ED0}" type="pres">
      <dgm:prSet presAssocID="{031F03A1-D11D-426A-A91F-A1838446D945}" presName="hierChild3" presStyleCnt="0"/>
      <dgm:spPr/>
      <dgm:t>
        <a:bodyPr/>
        <a:lstStyle/>
        <a:p>
          <a:endParaRPr lang="fr-FR"/>
        </a:p>
      </dgm:t>
    </dgm:pt>
  </dgm:ptLst>
  <dgm:cxnLst>
    <dgm:cxn modelId="{B7A40C92-EA8D-4086-9E10-14D88E0D91C8}" type="presOf" srcId="{E08328F8-73AC-44B9-A528-2A20E2BB73B8}" destId="{113EA813-3BA6-403B-BFBC-C6C029177D40}" srcOrd="0" destOrd="0" presId="urn:microsoft.com/office/officeart/2008/layout/NameandTitleOrganizationalChart"/>
    <dgm:cxn modelId="{70A6D11C-8555-4E5F-AD68-FCA75662C906}" srcId="{B09FE774-3F9D-4DF1-BC83-1B2D4BDE4114}" destId="{031F03A1-D11D-426A-A91F-A1838446D945}" srcOrd="0" destOrd="0" parTransId="{F212F318-3366-4E87-8137-4313CF783753}" sibTransId="{E08328F8-73AC-44B9-A528-2A20E2BB73B8}"/>
    <dgm:cxn modelId="{396F3C76-0B61-4675-8C23-0BB3D40CD6F3}" type="presOf" srcId="{CC8B3E05-5128-4B0E-B625-87C5E5106321}" destId="{C690D0CD-7211-42BB-BA22-C909A7CA1954}" srcOrd="0" destOrd="0" presId="urn:microsoft.com/office/officeart/2008/layout/NameandTitleOrganizationalChart"/>
    <dgm:cxn modelId="{A86ACE3E-4D51-4A54-B12A-72234DAA48B2}" type="presOf" srcId="{7CC6FC0E-3E56-4DFB-8554-F6503FD2ABFB}" destId="{2FCD1CC5-FC37-42C0-9950-9BCB82E15293}" srcOrd="1" destOrd="0" presId="urn:microsoft.com/office/officeart/2008/layout/NameandTitleOrganizationalChart"/>
    <dgm:cxn modelId="{201C5992-4366-4A90-98E6-887C3630B11D}" type="presOf" srcId="{1A528B00-6AE1-4ABD-8D5B-17919833341D}" destId="{809562EB-4A18-496D-99D9-E0B60B4EAEA5}" srcOrd="0" destOrd="0" presId="urn:microsoft.com/office/officeart/2008/layout/NameandTitleOrganizationalChart"/>
    <dgm:cxn modelId="{17304BC9-34FC-4AE9-B00E-6C6859103AEA}" type="presOf" srcId="{B09FE774-3F9D-4DF1-BC83-1B2D4BDE4114}" destId="{586A4E3F-B436-4E27-B3F0-40AA61BCC1A3}" srcOrd="0" destOrd="0" presId="urn:microsoft.com/office/officeart/2008/layout/NameandTitleOrganizationalChart"/>
    <dgm:cxn modelId="{DDC5BBE1-214E-4421-93F1-EDC6B29C7F64}" type="presOf" srcId="{7CC6FC0E-3E56-4DFB-8554-F6503FD2ABFB}" destId="{96FA1259-64E4-404F-B34D-D3DE19F6B678}" srcOrd="0" destOrd="0" presId="urn:microsoft.com/office/officeart/2008/layout/NameandTitleOrganizationalChart"/>
    <dgm:cxn modelId="{1EF98BF2-8D96-43E0-8FAA-7787E12B8A7E}" type="presOf" srcId="{031F03A1-D11D-426A-A91F-A1838446D945}" destId="{E84267ED-E17E-48CB-9BFE-4B01A635313F}" srcOrd="1" destOrd="0" presId="urn:microsoft.com/office/officeart/2008/layout/NameandTitleOrganizationalChart"/>
    <dgm:cxn modelId="{DEEAEBD6-4828-46A2-9DBC-7D5C2E3EA851}" srcId="{031F03A1-D11D-426A-A91F-A1838446D945}" destId="{5AA3635A-3E57-4753-8FEA-4F1BB995E080}" srcOrd="1" destOrd="0" parTransId="{208E881D-F644-4D49-A298-3B1E9EF27ED3}" sibTransId="{E4FE5431-22CA-4AEA-913E-E7226B8FA659}"/>
    <dgm:cxn modelId="{0DB89A0A-FA09-4B1D-883F-9A92C591217C}" type="presOf" srcId="{E4FE5431-22CA-4AEA-913E-E7226B8FA659}" destId="{BDDE5DF6-64AC-499B-A204-5D73CD5189A5}" srcOrd="0" destOrd="0" presId="urn:microsoft.com/office/officeart/2008/layout/NameandTitleOrganizationalChart"/>
    <dgm:cxn modelId="{572F320D-2F13-4B87-B73A-C64F670DDD7D}" srcId="{031F03A1-D11D-426A-A91F-A1838446D945}" destId="{7CC6FC0E-3E56-4DFB-8554-F6503FD2ABFB}" srcOrd="3" destOrd="0" parTransId="{CC8B3E05-5128-4B0E-B625-87C5E5106321}" sibTransId="{22012B92-4D3B-4DFC-ADE4-AD48761BC057}"/>
    <dgm:cxn modelId="{18A9C787-27E3-4ED7-A604-BD8FCB6AE99C}" srcId="{031F03A1-D11D-426A-A91F-A1838446D945}" destId="{8DBD821B-0FD6-4B52-B079-003F288E5D34}" srcOrd="0" destOrd="0" parTransId="{B35AC538-A515-417B-B7F9-1B9646A739CD}" sibTransId="{1A528B00-6AE1-4ABD-8D5B-17919833341D}"/>
    <dgm:cxn modelId="{807C6E2C-01E2-4A58-868E-2423B7D37B31}" type="presOf" srcId="{DF382519-7BCD-4B76-9A15-EC2CE8177DE6}" destId="{8E7A81BB-71BB-4C22-A81D-6D4470329481}" srcOrd="1" destOrd="0" presId="urn:microsoft.com/office/officeart/2008/layout/NameandTitleOrganizationalChart"/>
    <dgm:cxn modelId="{849A7319-54B2-463B-94E6-6C839D9945FE}" type="presOf" srcId="{5AA3635A-3E57-4753-8FEA-4F1BB995E080}" destId="{A494DB84-18EF-4FF7-B085-5696CA70A4F2}" srcOrd="1" destOrd="0" presId="urn:microsoft.com/office/officeart/2008/layout/NameandTitleOrganizationalChart"/>
    <dgm:cxn modelId="{1CDCC76B-1181-426A-9E89-3FF31F478B27}" type="presOf" srcId="{8DBD821B-0FD6-4B52-B079-003F288E5D34}" destId="{5676D32F-1CE3-4176-81F2-A39E244B0416}" srcOrd="0" destOrd="0" presId="urn:microsoft.com/office/officeart/2008/layout/NameandTitleOrganizationalChart"/>
    <dgm:cxn modelId="{719F61BD-4FEF-400B-A04D-216DFD020427}" type="presOf" srcId="{5AA3635A-3E57-4753-8FEA-4F1BB995E080}" destId="{F522147D-7926-4BE8-A844-0FB48C50D80C}" srcOrd="0" destOrd="0" presId="urn:microsoft.com/office/officeart/2008/layout/NameandTitleOrganizationalChart"/>
    <dgm:cxn modelId="{1C866EC1-5335-4BEF-9BEF-5550E67003F6}" type="presOf" srcId="{DF382519-7BCD-4B76-9A15-EC2CE8177DE6}" destId="{5662567F-F7A3-40C3-B265-EF28650FB1CC}" srcOrd="0" destOrd="0" presId="urn:microsoft.com/office/officeart/2008/layout/NameandTitleOrganizationalChart"/>
    <dgm:cxn modelId="{C8DB2DF9-C812-4ED6-ABF2-83609C88DE04}" type="presOf" srcId="{22012B92-4D3B-4DFC-ADE4-AD48761BC057}" destId="{A8EA838F-3B0C-4F99-BFF0-CFB047931BD1}" srcOrd="0" destOrd="0" presId="urn:microsoft.com/office/officeart/2008/layout/NameandTitleOrganizationalChart"/>
    <dgm:cxn modelId="{4749B853-3562-4788-AA4E-892698C0FF75}" type="presOf" srcId="{54A889A0-A444-42E4-8DC8-3A10AF9A3814}" destId="{4A968BB4-BA07-4A5B-A53B-F2957ABC86FB}" srcOrd="0" destOrd="0" presId="urn:microsoft.com/office/officeart/2008/layout/NameandTitleOrganizationalChart"/>
    <dgm:cxn modelId="{BC04EF43-D439-4687-83CF-CFC9BDBA623E}" srcId="{031F03A1-D11D-426A-A91F-A1838446D945}" destId="{DF382519-7BCD-4B76-9A15-EC2CE8177DE6}" srcOrd="2" destOrd="0" parTransId="{54A889A0-A444-42E4-8DC8-3A10AF9A3814}" sibTransId="{EB0E38B7-1918-42E9-9670-E7466CE99D19}"/>
    <dgm:cxn modelId="{2764B3C5-C994-4C01-A8BE-018988502C79}" type="presOf" srcId="{208E881D-F644-4D49-A298-3B1E9EF27ED3}" destId="{31D35D76-771E-4FDE-BA75-EC484194EBC2}" srcOrd="0" destOrd="0" presId="urn:microsoft.com/office/officeart/2008/layout/NameandTitleOrganizationalChart"/>
    <dgm:cxn modelId="{6281C386-20CB-46B8-914C-8C9C0F1EA2FF}" type="presOf" srcId="{EB0E38B7-1918-42E9-9670-E7466CE99D19}" destId="{0E9E0690-608D-4BF4-8CCF-3E5EC47EB681}" srcOrd="0" destOrd="0" presId="urn:microsoft.com/office/officeart/2008/layout/NameandTitleOrganizationalChart"/>
    <dgm:cxn modelId="{D90259B5-2A19-403E-AAED-98BEFE4E93D6}" type="presOf" srcId="{8DBD821B-0FD6-4B52-B079-003F288E5D34}" destId="{9746671F-44E9-4CCD-A408-F9B238BBA523}" srcOrd="1" destOrd="0" presId="urn:microsoft.com/office/officeart/2008/layout/NameandTitleOrganizationalChart"/>
    <dgm:cxn modelId="{04A1A8D9-90A7-458A-94B8-A05344791FCD}" type="presOf" srcId="{031F03A1-D11D-426A-A91F-A1838446D945}" destId="{153DF482-9B63-4F22-A2E6-E0985D657AE7}" srcOrd="0" destOrd="0" presId="urn:microsoft.com/office/officeart/2008/layout/NameandTitleOrganizationalChart"/>
    <dgm:cxn modelId="{51949015-4319-4CDA-9C8E-837594DEC0E0}" type="presOf" srcId="{B35AC538-A515-417B-B7F9-1B9646A739CD}" destId="{095703D4-98CA-460D-B2F6-CA110B625919}" srcOrd="0" destOrd="0" presId="urn:microsoft.com/office/officeart/2008/layout/NameandTitleOrganizationalChart"/>
    <dgm:cxn modelId="{02F6C130-2245-4A37-A685-AEE6E2CD984D}" type="presParOf" srcId="{586A4E3F-B436-4E27-B3F0-40AA61BCC1A3}" destId="{B5400788-F81C-4106-AC39-BC11E04FBE40}" srcOrd="0" destOrd="0" presId="urn:microsoft.com/office/officeart/2008/layout/NameandTitleOrganizationalChart"/>
    <dgm:cxn modelId="{C30543B9-D1AB-4E19-A418-840FF716856A}" type="presParOf" srcId="{B5400788-F81C-4106-AC39-BC11E04FBE40}" destId="{426E7B4E-947D-4381-8980-DCC81EC6AA45}" srcOrd="0" destOrd="0" presId="urn:microsoft.com/office/officeart/2008/layout/NameandTitleOrganizationalChart"/>
    <dgm:cxn modelId="{CF77B64D-7512-4FB5-9D4A-9283BBB7D010}" type="presParOf" srcId="{426E7B4E-947D-4381-8980-DCC81EC6AA45}" destId="{153DF482-9B63-4F22-A2E6-E0985D657AE7}" srcOrd="0" destOrd="0" presId="urn:microsoft.com/office/officeart/2008/layout/NameandTitleOrganizationalChart"/>
    <dgm:cxn modelId="{7A8FBA72-94E4-46DC-B8E2-D504D920E839}" type="presParOf" srcId="{426E7B4E-947D-4381-8980-DCC81EC6AA45}" destId="{113EA813-3BA6-403B-BFBC-C6C029177D40}" srcOrd="1" destOrd="0" presId="urn:microsoft.com/office/officeart/2008/layout/NameandTitleOrganizationalChart"/>
    <dgm:cxn modelId="{6925EC47-0C1C-4149-BD19-276FF4B5AB31}" type="presParOf" srcId="{426E7B4E-947D-4381-8980-DCC81EC6AA45}" destId="{E84267ED-E17E-48CB-9BFE-4B01A635313F}" srcOrd="2" destOrd="0" presId="urn:microsoft.com/office/officeart/2008/layout/NameandTitleOrganizationalChart"/>
    <dgm:cxn modelId="{C789346D-4C2B-4400-AABC-A4FB292C8CEA}" type="presParOf" srcId="{B5400788-F81C-4106-AC39-BC11E04FBE40}" destId="{F1EFDF07-38B4-4DBA-A6E8-49F15D01F9CC}" srcOrd="1" destOrd="0" presId="urn:microsoft.com/office/officeart/2008/layout/NameandTitleOrganizationalChart"/>
    <dgm:cxn modelId="{D77D03B5-6E5A-4834-AEDA-72786EEB0CA6}" type="presParOf" srcId="{F1EFDF07-38B4-4DBA-A6E8-49F15D01F9CC}" destId="{095703D4-98CA-460D-B2F6-CA110B625919}" srcOrd="0" destOrd="0" presId="urn:microsoft.com/office/officeart/2008/layout/NameandTitleOrganizationalChart"/>
    <dgm:cxn modelId="{BE30C9BB-4A3D-4E20-A179-C676F5D9F607}" type="presParOf" srcId="{F1EFDF07-38B4-4DBA-A6E8-49F15D01F9CC}" destId="{2F50F1E3-2868-4BD0-A012-516919C30126}" srcOrd="1" destOrd="0" presId="urn:microsoft.com/office/officeart/2008/layout/NameandTitleOrganizationalChart"/>
    <dgm:cxn modelId="{B293E873-F23D-495C-9FCC-3B975CDA8986}" type="presParOf" srcId="{2F50F1E3-2868-4BD0-A012-516919C30126}" destId="{0757D19A-AAD2-4DFA-BE92-F10EB5A8B25C}" srcOrd="0" destOrd="0" presId="urn:microsoft.com/office/officeart/2008/layout/NameandTitleOrganizationalChart"/>
    <dgm:cxn modelId="{87B58540-B7F0-495C-BEEB-80438D783EBF}" type="presParOf" srcId="{0757D19A-AAD2-4DFA-BE92-F10EB5A8B25C}" destId="{5676D32F-1CE3-4176-81F2-A39E244B0416}" srcOrd="0" destOrd="0" presId="urn:microsoft.com/office/officeart/2008/layout/NameandTitleOrganizationalChart"/>
    <dgm:cxn modelId="{AAD5B730-60DA-4AB6-BD6D-5E05474E4E03}" type="presParOf" srcId="{0757D19A-AAD2-4DFA-BE92-F10EB5A8B25C}" destId="{809562EB-4A18-496D-99D9-E0B60B4EAEA5}" srcOrd="1" destOrd="0" presId="urn:microsoft.com/office/officeart/2008/layout/NameandTitleOrganizationalChart"/>
    <dgm:cxn modelId="{A518F73A-A040-4EA0-9711-AF67CC4E7B92}" type="presParOf" srcId="{0757D19A-AAD2-4DFA-BE92-F10EB5A8B25C}" destId="{9746671F-44E9-4CCD-A408-F9B238BBA523}" srcOrd="2" destOrd="0" presId="urn:microsoft.com/office/officeart/2008/layout/NameandTitleOrganizationalChart"/>
    <dgm:cxn modelId="{91C90B76-C9BD-43B5-A24C-5BF82E3F9F1A}" type="presParOf" srcId="{2F50F1E3-2868-4BD0-A012-516919C30126}" destId="{7B51A319-379C-4AB2-83EB-C74F56FA64D2}" srcOrd="1" destOrd="0" presId="urn:microsoft.com/office/officeart/2008/layout/NameandTitleOrganizationalChart"/>
    <dgm:cxn modelId="{474E2613-916B-46AB-99F7-34064EFFDE88}" type="presParOf" srcId="{2F50F1E3-2868-4BD0-A012-516919C30126}" destId="{B1B57271-591F-4C30-B408-C9C54B294FF6}" srcOrd="2" destOrd="0" presId="urn:microsoft.com/office/officeart/2008/layout/NameandTitleOrganizationalChart"/>
    <dgm:cxn modelId="{6EE7269F-8EAE-425E-8E4D-34B22E39823D}" type="presParOf" srcId="{F1EFDF07-38B4-4DBA-A6E8-49F15D01F9CC}" destId="{31D35D76-771E-4FDE-BA75-EC484194EBC2}" srcOrd="2" destOrd="0" presId="urn:microsoft.com/office/officeart/2008/layout/NameandTitleOrganizationalChart"/>
    <dgm:cxn modelId="{AD615B44-E0FD-49E4-8032-FFDA9DC3568F}" type="presParOf" srcId="{F1EFDF07-38B4-4DBA-A6E8-49F15D01F9CC}" destId="{F0B0184B-4452-4BBC-AEED-E0885D589958}" srcOrd="3" destOrd="0" presId="urn:microsoft.com/office/officeart/2008/layout/NameandTitleOrganizationalChart"/>
    <dgm:cxn modelId="{9DFA13D4-D368-468F-AF1A-5AD761DAC2D7}" type="presParOf" srcId="{F0B0184B-4452-4BBC-AEED-E0885D589958}" destId="{56A843C0-8954-4D6E-8CBC-9CB43C0C5EB1}" srcOrd="0" destOrd="0" presId="urn:microsoft.com/office/officeart/2008/layout/NameandTitleOrganizationalChart"/>
    <dgm:cxn modelId="{FEE38757-00BB-4353-94B9-547D941694D1}" type="presParOf" srcId="{56A843C0-8954-4D6E-8CBC-9CB43C0C5EB1}" destId="{F522147D-7926-4BE8-A844-0FB48C50D80C}" srcOrd="0" destOrd="0" presId="urn:microsoft.com/office/officeart/2008/layout/NameandTitleOrganizationalChart"/>
    <dgm:cxn modelId="{54C630A0-2E9C-459D-BC25-848C69EF3CC7}" type="presParOf" srcId="{56A843C0-8954-4D6E-8CBC-9CB43C0C5EB1}" destId="{BDDE5DF6-64AC-499B-A204-5D73CD5189A5}" srcOrd="1" destOrd="0" presId="urn:microsoft.com/office/officeart/2008/layout/NameandTitleOrganizationalChart"/>
    <dgm:cxn modelId="{6DCE88EB-E285-4A9A-9272-95F36FC0C007}" type="presParOf" srcId="{56A843C0-8954-4D6E-8CBC-9CB43C0C5EB1}" destId="{A494DB84-18EF-4FF7-B085-5696CA70A4F2}" srcOrd="2" destOrd="0" presId="urn:microsoft.com/office/officeart/2008/layout/NameandTitleOrganizationalChart"/>
    <dgm:cxn modelId="{E695193B-1145-4034-8C87-9BD5D8B02EC3}" type="presParOf" srcId="{F0B0184B-4452-4BBC-AEED-E0885D589958}" destId="{68CA8A6F-2CBD-4F61-BD7A-3F46652E4400}" srcOrd="1" destOrd="0" presId="urn:microsoft.com/office/officeart/2008/layout/NameandTitleOrganizationalChart"/>
    <dgm:cxn modelId="{2836DEFB-801E-4C8D-B5B0-5A4D793ADF5A}" type="presParOf" srcId="{F0B0184B-4452-4BBC-AEED-E0885D589958}" destId="{5AD5EF1F-18A5-4FEF-97A6-13B66D453DF1}" srcOrd="2" destOrd="0" presId="urn:microsoft.com/office/officeart/2008/layout/NameandTitleOrganizationalChart"/>
    <dgm:cxn modelId="{41F1B17D-06BB-461C-BFCB-71DFC3182468}" type="presParOf" srcId="{F1EFDF07-38B4-4DBA-A6E8-49F15D01F9CC}" destId="{4A968BB4-BA07-4A5B-A53B-F2957ABC86FB}" srcOrd="4" destOrd="0" presId="urn:microsoft.com/office/officeart/2008/layout/NameandTitleOrganizationalChart"/>
    <dgm:cxn modelId="{E6FF1D2D-BE5B-4317-95A5-FC8BBE55E717}" type="presParOf" srcId="{F1EFDF07-38B4-4DBA-A6E8-49F15D01F9CC}" destId="{83180E0A-F0FD-451A-B525-5966DA3095D1}" srcOrd="5" destOrd="0" presId="urn:microsoft.com/office/officeart/2008/layout/NameandTitleOrganizationalChart"/>
    <dgm:cxn modelId="{74CF12F0-6FC3-4976-B87C-4AB14C1E1EC8}" type="presParOf" srcId="{83180E0A-F0FD-451A-B525-5966DA3095D1}" destId="{961BC7A3-F5B5-4220-9517-AB831E988473}" srcOrd="0" destOrd="0" presId="urn:microsoft.com/office/officeart/2008/layout/NameandTitleOrganizationalChart"/>
    <dgm:cxn modelId="{464255AD-5D15-4926-80C0-A0861F2C5E34}" type="presParOf" srcId="{961BC7A3-F5B5-4220-9517-AB831E988473}" destId="{5662567F-F7A3-40C3-B265-EF28650FB1CC}" srcOrd="0" destOrd="0" presId="urn:microsoft.com/office/officeart/2008/layout/NameandTitleOrganizationalChart"/>
    <dgm:cxn modelId="{7BE08C4C-D38C-4F1E-93FA-AF6D8716434F}" type="presParOf" srcId="{961BC7A3-F5B5-4220-9517-AB831E988473}" destId="{0E9E0690-608D-4BF4-8CCF-3E5EC47EB681}" srcOrd="1" destOrd="0" presId="urn:microsoft.com/office/officeart/2008/layout/NameandTitleOrganizationalChart"/>
    <dgm:cxn modelId="{0033E0D1-46B7-4D2A-B68B-D1A47F89D42E}" type="presParOf" srcId="{961BC7A3-F5B5-4220-9517-AB831E988473}" destId="{8E7A81BB-71BB-4C22-A81D-6D4470329481}" srcOrd="2" destOrd="0" presId="urn:microsoft.com/office/officeart/2008/layout/NameandTitleOrganizationalChart"/>
    <dgm:cxn modelId="{0F6D2116-BA88-413C-B041-65F5D112B78D}" type="presParOf" srcId="{83180E0A-F0FD-451A-B525-5966DA3095D1}" destId="{C2006D9B-0033-4F92-87DE-07489A5B8BE5}" srcOrd="1" destOrd="0" presId="urn:microsoft.com/office/officeart/2008/layout/NameandTitleOrganizationalChart"/>
    <dgm:cxn modelId="{38EC04B5-7B9E-45EC-AD0F-DF7CCB7EC768}" type="presParOf" srcId="{83180E0A-F0FD-451A-B525-5966DA3095D1}" destId="{53281A61-F9AE-4AD3-8A72-9D159D127649}" srcOrd="2" destOrd="0" presId="urn:microsoft.com/office/officeart/2008/layout/NameandTitleOrganizationalChart"/>
    <dgm:cxn modelId="{A45D1A01-A77D-416D-8177-188003B3CBD4}" type="presParOf" srcId="{F1EFDF07-38B4-4DBA-A6E8-49F15D01F9CC}" destId="{C690D0CD-7211-42BB-BA22-C909A7CA1954}" srcOrd="6" destOrd="0" presId="urn:microsoft.com/office/officeart/2008/layout/NameandTitleOrganizationalChart"/>
    <dgm:cxn modelId="{A8C755DC-7F75-43C4-8B86-16280BFF588F}" type="presParOf" srcId="{F1EFDF07-38B4-4DBA-A6E8-49F15D01F9CC}" destId="{26E6CB5E-B50B-40BB-BF7C-AA19BD42A711}" srcOrd="7" destOrd="0" presId="urn:microsoft.com/office/officeart/2008/layout/NameandTitleOrganizationalChart"/>
    <dgm:cxn modelId="{12138377-C346-4D96-823F-0154A3AA8CC0}" type="presParOf" srcId="{26E6CB5E-B50B-40BB-BF7C-AA19BD42A711}" destId="{0CBEB078-DF1A-434F-9CF3-83D99B406695}" srcOrd="0" destOrd="0" presId="urn:microsoft.com/office/officeart/2008/layout/NameandTitleOrganizationalChart"/>
    <dgm:cxn modelId="{7D1E976E-2E9D-4308-8846-E250F5A8A11F}" type="presParOf" srcId="{0CBEB078-DF1A-434F-9CF3-83D99B406695}" destId="{96FA1259-64E4-404F-B34D-D3DE19F6B678}" srcOrd="0" destOrd="0" presId="urn:microsoft.com/office/officeart/2008/layout/NameandTitleOrganizationalChart"/>
    <dgm:cxn modelId="{64CED263-FF58-4C45-97E8-FBC15B389770}" type="presParOf" srcId="{0CBEB078-DF1A-434F-9CF3-83D99B406695}" destId="{A8EA838F-3B0C-4F99-BFF0-CFB047931BD1}" srcOrd="1" destOrd="0" presId="urn:microsoft.com/office/officeart/2008/layout/NameandTitleOrganizationalChart"/>
    <dgm:cxn modelId="{F167D7CA-FC7E-44D4-A18C-503EE177EB6E}" type="presParOf" srcId="{0CBEB078-DF1A-434F-9CF3-83D99B406695}" destId="{2FCD1CC5-FC37-42C0-9950-9BCB82E15293}" srcOrd="2" destOrd="0" presId="urn:microsoft.com/office/officeart/2008/layout/NameandTitleOrganizationalChart"/>
    <dgm:cxn modelId="{ED25A171-8E8B-4684-96D8-A6B882581493}" type="presParOf" srcId="{26E6CB5E-B50B-40BB-BF7C-AA19BD42A711}" destId="{4A143AED-2320-4209-9054-43447B9E8F71}" srcOrd="1" destOrd="0" presId="urn:microsoft.com/office/officeart/2008/layout/NameandTitleOrganizationalChart"/>
    <dgm:cxn modelId="{56574310-C989-4AE4-B9CA-6566954328CE}" type="presParOf" srcId="{26E6CB5E-B50B-40BB-BF7C-AA19BD42A711}" destId="{AFE8C4CE-D09E-44C2-913C-CFBBFBCCE4E5}" srcOrd="2" destOrd="0" presId="urn:microsoft.com/office/officeart/2008/layout/NameandTitleOrganizationalChart"/>
    <dgm:cxn modelId="{02F7CFAD-2E56-4B53-9F73-433C3D31FE96}" type="presParOf" srcId="{B5400788-F81C-4106-AC39-BC11E04FBE40}" destId="{EFECC9A4-6E9F-4AD2-8C5E-8A344DEA0ED0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90D0CD-7211-42BB-BA22-C909A7CA1954}">
      <dsp:nvSpPr>
        <dsp:cNvPr id="0" name=""/>
        <dsp:cNvSpPr/>
      </dsp:nvSpPr>
      <dsp:spPr>
        <a:xfrm>
          <a:off x="5077836" y="1676507"/>
          <a:ext cx="3984630" cy="5923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3111"/>
              </a:lnTo>
              <a:lnTo>
                <a:pt x="3984630" y="353111"/>
              </a:lnTo>
              <a:lnTo>
                <a:pt x="3984630" y="59231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968BB4-BA07-4A5B-A53B-F2957ABC86FB}">
      <dsp:nvSpPr>
        <dsp:cNvPr id="0" name=""/>
        <dsp:cNvSpPr/>
      </dsp:nvSpPr>
      <dsp:spPr>
        <a:xfrm>
          <a:off x="5077836" y="1676507"/>
          <a:ext cx="1328210" cy="5923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3111"/>
              </a:lnTo>
              <a:lnTo>
                <a:pt x="1328210" y="353111"/>
              </a:lnTo>
              <a:lnTo>
                <a:pt x="1328210" y="59231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D35D76-771E-4FDE-BA75-EC484194EBC2}">
      <dsp:nvSpPr>
        <dsp:cNvPr id="0" name=""/>
        <dsp:cNvSpPr/>
      </dsp:nvSpPr>
      <dsp:spPr>
        <a:xfrm>
          <a:off x="3749626" y="1676507"/>
          <a:ext cx="1328210" cy="592315"/>
        </a:xfrm>
        <a:custGeom>
          <a:avLst/>
          <a:gdLst/>
          <a:ahLst/>
          <a:cxnLst/>
          <a:rect l="0" t="0" r="0" b="0"/>
          <a:pathLst>
            <a:path>
              <a:moveTo>
                <a:pt x="1328210" y="0"/>
              </a:moveTo>
              <a:lnTo>
                <a:pt x="1328210" y="353111"/>
              </a:lnTo>
              <a:lnTo>
                <a:pt x="0" y="353111"/>
              </a:lnTo>
              <a:lnTo>
                <a:pt x="0" y="59231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5703D4-98CA-460D-B2F6-CA110B625919}">
      <dsp:nvSpPr>
        <dsp:cNvPr id="0" name=""/>
        <dsp:cNvSpPr/>
      </dsp:nvSpPr>
      <dsp:spPr>
        <a:xfrm>
          <a:off x="1093206" y="1676507"/>
          <a:ext cx="3984630" cy="592315"/>
        </a:xfrm>
        <a:custGeom>
          <a:avLst/>
          <a:gdLst/>
          <a:ahLst/>
          <a:cxnLst/>
          <a:rect l="0" t="0" r="0" b="0"/>
          <a:pathLst>
            <a:path>
              <a:moveTo>
                <a:pt x="3984630" y="0"/>
              </a:moveTo>
              <a:lnTo>
                <a:pt x="3984630" y="353111"/>
              </a:lnTo>
              <a:lnTo>
                <a:pt x="0" y="353111"/>
              </a:lnTo>
              <a:lnTo>
                <a:pt x="0" y="59231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DF482-9B63-4F22-A2E6-E0985D657AE7}">
      <dsp:nvSpPr>
        <dsp:cNvPr id="0" name=""/>
        <dsp:cNvSpPr/>
      </dsp:nvSpPr>
      <dsp:spPr>
        <a:xfrm>
          <a:off x="4087831" y="651345"/>
          <a:ext cx="1980010" cy="10251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14466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kern="1200"/>
            <a:t>Chef de Projet</a:t>
          </a:r>
        </a:p>
      </dsp:txBody>
      <dsp:txXfrm>
        <a:off x="4087831" y="651345"/>
        <a:ext cx="1980010" cy="1025161"/>
      </dsp:txXfrm>
    </dsp:sp>
    <dsp:sp modelId="{113EA813-3BA6-403B-BFBC-C6C029177D40}">
      <dsp:nvSpPr>
        <dsp:cNvPr id="0" name=""/>
        <dsp:cNvSpPr/>
      </dsp:nvSpPr>
      <dsp:spPr>
        <a:xfrm>
          <a:off x="4483833" y="1448693"/>
          <a:ext cx="1782009" cy="3417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14605" rIns="58420" bIns="14605" numCol="1" spcCol="1270" anchor="ctr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/>
            <a:t>Cyril PY</a:t>
          </a:r>
        </a:p>
      </dsp:txBody>
      <dsp:txXfrm>
        <a:off x="4483833" y="1448693"/>
        <a:ext cx="1782009" cy="341720"/>
      </dsp:txXfrm>
    </dsp:sp>
    <dsp:sp modelId="{5676D32F-1CE3-4176-81F2-A39E244B0416}">
      <dsp:nvSpPr>
        <dsp:cNvPr id="0" name=""/>
        <dsp:cNvSpPr/>
      </dsp:nvSpPr>
      <dsp:spPr>
        <a:xfrm>
          <a:off x="103201" y="2268822"/>
          <a:ext cx="1980010" cy="10251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14466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kern="1200"/>
            <a:t>Calculs</a:t>
          </a:r>
        </a:p>
      </dsp:txBody>
      <dsp:txXfrm>
        <a:off x="103201" y="2268822"/>
        <a:ext cx="1980010" cy="1025161"/>
      </dsp:txXfrm>
    </dsp:sp>
    <dsp:sp modelId="{809562EB-4A18-496D-99D9-E0B60B4EAEA5}">
      <dsp:nvSpPr>
        <dsp:cNvPr id="0" name=""/>
        <dsp:cNvSpPr/>
      </dsp:nvSpPr>
      <dsp:spPr>
        <a:xfrm>
          <a:off x="578787" y="3066170"/>
          <a:ext cx="1782009" cy="3417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50800" bIns="12700" numCol="1" spcCol="1270" anchor="ctr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/>
            <a:t>Thomas PRAK</a:t>
          </a:r>
        </a:p>
      </dsp:txBody>
      <dsp:txXfrm>
        <a:off x="578787" y="3066170"/>
        <a:ext cx="1782009" cy="341720"/>
      </dsp:txXfrm>
    </dsp:sp>
    <dsp:sp modelId="{F522147D-7926-4BE8-A844-0FB48C50D80C}">
      <dsp:nvSpPr>
        <dsp:cNvPr id="0" name=""/>
        <dsp:cNvSpPr/>
      </dsp:nvSpPr>
      <dsp:spPr>
        <a:xfrm>
          <a:off x="2759621" y="2268822"/>
          <a:ext cx="1980010" cy="10251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14466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kern="1200"/>
            <a:t>Client</a:t>
          </a:r>
        </a:p>
      </dsp:txBody>
      <dsp:txXfrm>
        <a:off x="2759621" y="2268822"/>
        <a:ext cx="1980010" cy="1025161"/>
      </dsp:txXfrm>
    </dsp:sp>
    <dsp:sp modelId="{BDDE5DF6-64AC-499B-A204-5D73CD5189A5}">
      <dsp:nvSpPr>
        <dsp:cNvPr id="0" name=""/>
        <dsp:cNvSpPr/>
      </dsp:nvSpPr>
      <dsp:spPr>
        <a:xfrm>
          <a:off x="3155623" y="3066170"/>
          <a:ext cx="1782009" cy="3417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/>
            <a:t>Justine SABBATIER</a:t>
          </a:r>
        </a:p>
      </dsp:txBody>
      <dsp:txXfrm>
        <a:off x="3155623" y="3066170"/>
        <a:ext cx="1782009" cy="341720"/>
      </dsp:txXfrm>
    </dsp:sp>
    <dsp:sp modelId="{5662567F-F7A3-40C3-B265-EF28650FB1CC}">
      <dsp:nvSpPr>
        <dsp:cNvPr id="0" name=""/>
        <dsp:cNvSpPr/>
      </dsp:nvSpPr>
      <dsp:spPr>
        <a:xfrm>
          <a:off x="5416041" y="2268822"/>
          <a:ext cx="1980010" cy="10251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14466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kern="1200"/>
            <a:t>Arduino</a:t>
          </a:r>
        </a:p>
      </dsp:txBody>
      <dsp:txXfrm>
        <a:off x="5416041" y="2268822"/>
        <a:ext cx="1980010" cy="1025161"/>
      </dsp:txXfrm>
    </dsp:sp>
    <dsp:sp modelId="{0E9E0690-608D-4BF4-8CCF-3E5EC47EB681}">
      <dsp:nvSpPr>
        <dsp:cNvPr id="0" name=""/>
        <dsp:cNvSpPr/>
      </dsp:nvSpPr>
      <dsp:spPr>
        <a:xfrm>
          <a:off x="5812044" y="3066170"/>
          <a:ext cx="1782009" cy="3417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/>
            <a:t>Mathias DA COSTA</a:t>
          </a:r>
        </a:p>
      </dsp:txBody>
      <dsp:txXfrm>
        <a:off x="5812044" y="3066170"/>
        <a:ext cx="1782009" cy="341720"/>
      </dsp:txXfrm>
    </dsp:sp>
    <dsp:sp modelId="{96FA1259-64E4-404F-B34D-D3DE19F6B678}">
      <dsp:nvSpPr>
        <dsp:cNvPr id="0" name=""/>
        <dsp:cNvSpPr/>
      </dsp:nvSpPr>
      <dsp:spPr>
        <a:xfrm>
          <a:off x="8072462" y="2268822"/>
          <a:ext cx="1980010" cy="10251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14466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kern="1200"/>
            <a:t>Serveur Web</a:t>
          </a:r>
        </a:p>
      </dsp:txBody>
      <dsp:txXfrm>
        <a:off x="8072462" y="2268822"/>
        <a:ext cx="1980010" cy="1025161"/>
      </dsp:txXfrm>
    </dsp:sp>
    <dsp:sp modelId="{A8EA838F-3B0C-4F99-BFF0-CFB047931BD1}">
      <dsp:nvSpPr>
        <dsp:cNvPr id="0" name=""/>
        <dsp:cNvSpPr/>
      </dsp:nvSpPr>
      <dsp:spPr>
        <a:xfrm>
          <a:off x="8468464" y="3066170"/>
          <a:ext cx="1782009" cy="3417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3335" rIns="53340" bIns="13335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/>
            <a:t>Julien LOEVE</a:t>
          </a:r>
        </a:p>
      </dsp:txBody>
      <dsp:txXfrm>
        <a:off x="8468464" y="3066170"/>
        <a:ext cx="1782009" cy="341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33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97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374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8364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591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833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976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037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236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17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401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429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006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43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60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595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474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10/15/2014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3453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292440"/>
            <a:ext cx="12192000" cy="1210614"/>
          </a:xfrm>
        </p:spPr>
        <p:txBody>
          <a:bodyPr>
            <a:normAutofit/>
          </a:bodyPr>
          <a:lstStyle/>
          <a:p>
            <a:r>
              <a:rPr lang="fr-FR" dirty="0" smtClean="0">
                <a:latin typeface="Andalus" panose="02020603050405020304" pitchFamily="18" charset="-78"/>
                <a:cs typeface="Andalus" panose="02020603050405020304" pitchFamily="18" charset="-78"/>
              </a:rPr>
              <a:t>Projet intégration robotique – IMERIR</a:t>
            </a:r>
            <a:endParaRPr lang="fr-FR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5983" y="3564912"/>
            <a:ext cx="9440034" cy="524934"/>
          </a:xfrm>
        </p:spPr>
        <p:txBody>
          <a:bodyPr/>
          <a:lstStyle/>
          <a:p>
            <a:r>
              <a:rPr lang="fr-FR" dirty="0" smtClean="0">
                <a:latin typeface="Andalus" panose="02020603050405020304" pitchFamily="18" charset="-78"/>
                <a:cs typeface="Andalus" panose="02020603050405020304" pitchFamily="18" charset="-78"/>
              </a:rPr>
              <a:t>Bad </a:t>
            </a:r>
            <a:r>
              <a:rPr lang="fr-FR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monkey</a:t>
            </a:r>
            <a:endParaRPr lang="fr-FR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3391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913795" y="1580050"/>
            <a:ext cx="1035376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Calcul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Serveur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 smtClean="0"/>
              <a:t>Arduino</a:t>
            </a: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Client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83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Membres du groupe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5852564"/>
              </p:ext>
            </p:extLst>
          </p:nvPr>
        </p:nvGraphicFramePr>
        <p:xfrm>
          <a:off x="913882" y="1873631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31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Calculs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Odométrie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445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Serveur Web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799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err="1" smtClean="0"/>
              <a:t>Arduino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Algorithme de la main gauche</a:t>
            </a:r>
          </a:p>
          <a:p>
            <a:r>
              <a:rPr lang="fr-FR" dirty="0" smtClean="0"/>
              <a:t>Machine à état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721" y="5336147"/>
            <a:ext cx="1794279" cy="179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79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Client Web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Interface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044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Insérer la vidéo de démo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467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369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Ardoise</Template>
  <TotalTime>150</TotalTime>
  <Words>63</Words>
  <Application>Microsoft Office PowerPoint</Application>
  <PresentationFormat>Grand écran</PresentationFormat>
  <Paragraphs>36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Andalus</vt:lpstr>
      <vt:lpstr>Arial</vt:lpstr>
      <vt:lpstr>Calisto MT</vt:lpstr>
      <vt:lpstr>Trebuchet MS</vt:lpstr>
      <vt:lpstr>Wingdings 2</vt:lpstr>
      <vt:lpstr>Ardoise</vt:lpstr>
      <vt:lpstr>Projet intégration robotique – IMERIR</vt:lpstr>
      <vt:lpstr>Sommaire</vt:lpstr>
      <vt:lpstr>Membres du groupe</vt:lpstr>
      <vt:lpstr>Calculs</vt:lpstr>
      <vt:lpstr>Serveur Web</vt:lpstr>
      <vt:lpstr>Arduino</vt:lpstr>
      <vt:lpstr>Client Web</vt:lpstr>
      <vt:lpstr>Démonstration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intégration robotique – imerir - 2014</dc:title>
  <dc:creator>py cyril</dc:creator>
  <cp:lastModifiedBy>py cyril</cp:lastModifiedBy>
  <cp:revision>9</cp:revision>
  <dcterms:created xsi:type="dcterms:W3CDTF">2014-10-15T08:46:12Z</dcterms:created>
  <dcterms:modified xsi:type="dcterms:W3CDTF">2014-10-15T15:06:24Z</dcterms:modified>
</cp:coreProperties>
</file>