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81" r:id="rId6"/>
    <p:sldId id="262" r:id="rId7"/>
    <p:sldId id="290" r:id="rId8"/>
    <p:sldId id="282" r:id="rId9"/>
    <p:sldId id="265" r:id="rId10"/>
    <p:sldId id="266" r:id="rId11"/>
    <p:sldId id="267" r:id="rId12"/>
    <p:sldId id="268" r:id="rId13"/>
    <p:sldId id="270" r:id="rId14"/>
    <p:sldId id="283" r:id="rId15"/>
    <p:sldId id="287" r:id="rId16"/>
    <p:sldId id="288" r:id="rId17"/>
    <p:sldId id="291" r:id="rId18"/>
    <p:sldId id="284" r:id="rId19"/>
    <p:sldId id="261" r:id="rId20"/>
    <p:sldId id="285" r:id="rId21"/>
    <p:sldId id="269" r:id="rId22"/>
    <p:sldId id="264" r:id="rId23"/>
    <p:sldId id="286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56096-CE8F-45B0-A666-79414C0ADB97}" type="datetimeFigureOut">
              <a:rPr lang="fr-FR" smtClean="0"/>
              <a:t>21/10/2014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ABC84-BBD5-473D-8665-507E23BED2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1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JSON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C84-BBD5-473D-8665-507E23BED2C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8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utiles 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stCxn id="4" idx="0"/>
            <a:endCxn id="8" idx="5"/>
          </p:cNvCxnSpPr>
          <p:nvPr/>
        </p:nvCxnSpPr>
        <p:spPr>
          <a:xfrm flipH="1" flipV="1">
            <a:off x="8966593" y="2928041"/>
            <a:ext cx="1372967" cy="1670911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382004" y="1733218"/>
          <a:ext cx="8128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23718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Accumulation des imprécisions</a:t>
                      </a:r>
                      <a:endParaRPr lang="fr-FR" sz="1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0069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frottement mécanique 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différentes roues / </a:t>
                      </a:r>
                    </a:p>
                    <a:p>
                      <a:r>
                        <a:rPr lang="fr-FR" sz="1600" dirty="0" smtClean="0"/>
                        <a:t>changer la surface du </a:t>
                      </a:r>
                      <a:r>
                        <a:rPr lang="fr-FR" sz="1600" baseline="0" dirty="0" smtClean="0"/>
                        <a:t>terrain</a:t>
                      </a:r>
                      <a:endParaRPr lang="fr-FR" sz="1600" dirty="0"/>
                    </a:p>
                  </a:txBody>
                  <a:tcPr/>
                </a:tc>
              </a:tr>
              <a:tr h="346648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imprécision du capteur infrarouge </a:t>
                      </a:r>
                    </a:p>
                    <a:p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tester différents capteurs</a:t>
                      </a:r>
                    </a:p>
                    <a:p>
                      <a:r>
                        <a:rPr lang="fr-FR" sz="1600" baseline="0" dirty="0" smtClean="0"/>
                        <a:t>ajout capteur de courte proximité</a:t>
                      </a:r>
                      <a:endParaRPr lang="fr-FR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1384110" y="3875024"/>
          <a:ext cx="81014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06"/>
                <a:gridCol w="4050706"/>
              </a:tblGrid>
              <a:tr h="32731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0" dirty="0" smtClean="0"/>
                        <a:t>Faussement</a:t>
                      </a:r>
                      <a:r>
                        <a:rPr lang="fr-FR" sz="1800" b="0" baseline="0" dirty="0" smtClean="0"/>
                        <a:t> de l’odométrie</a:t>
                      </a:r>
                      <a:endParaRPr lang="fr-FR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Causes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Possibilité</a:t>
                      </a:r>
                      <a:r>
                        <a:rPr lang="fr-FR" sz="1600" baseline="0" dirty="0" smtClean="0"/>
                        <a:t>s / Solution</a:t>
                      </a:r>
                      <a:endParaRPr lang="fr-FR" sz="1600" dirty="0"/>
                    </a:p>
                  </a:txBody>
                  <a:tcPr/>
                </a:tc>
              </a:tr>
              <a:tr h="300043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déplacement du robot à la main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                                //</a:t>
                      </a:r>
                      <a:endParaRPr lang="fr-FR" sz="1600" dirty="0"/>
                    </a:p>
                  </a:txBody>
                  <a:tcPr anchor="ctr"/>
                </a:tc>
              </a:tr>
              <a:tr h="47590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collision avec un obstacle retenant le robot</a:t>
                      </a:r>
                    </a:p>
                    <a:p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si</a:t>
                      </a:r>
                      <a:r>
                        <a:rPr lang="fr-FR" sz="1600" baseline="0" dirty="0" smtClean="0"/>
                        <a:t> la distance avec le capteur IR ne change pas c’est que le robot n’a pas avancé.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25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détection  d’un obstacle dans la zone morte du capteur 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 d’un capteur de courte proximité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Intermédiaire</a:t>
            </a:r>
            <a:endParaRPr lang="fr-FR" dirty="0"/>
          </a:p>
        </p:txBody>
      </p:sp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337869"/>
            <a:ext cx="915005" cy="11199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Flèche courbée vers le bas 4"/>
          <p:cNvSpPr/>
          <p:nvPr/>
        </p:nvSpPr>
        <p:spPr>
          <a:xfrm>
            <a:off x="1219199" y="2594708"/>
            <a:ext cx="3032369" cy="610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4056183" y="3337869"/>
            <a:ext cx="2946401" cy="14861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25105" y="3850089"/>
            <a:ext cx="214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Web services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Organigramme : Disque magnétique 13"/>
          <p:cNvSpPr/>
          <p:nvPr/>
        </p:nvSpPr>
        <p:spPr>
          <a:xfrm>
            <a:off x="9100642" y="2523539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52245" y="272736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savePoint.php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20503894">
            <a:off x="6828376" y="3039916"/>
            <a:ext cx="2285526" cy="215424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69477" y="2164695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13" name="Organigramme : Disque magnétique 12"/>
          <p:cNvSpPr/>
          <p:nvPr/>
        </p:nvSpPr>
        <p:spPr>
          <a:xfrm>
            <a:off x="9100642" y="2161422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Disque magnétique 11"/>
          <p:cNvSpPr/>
          <p:nvPr/>
        </p:nvSpPr>
        <p:spPr>
          <a:xfrm>
            <a:off x="9100642" y="1780487"/>
            <a:ext cx="1383323" cy="57315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adre 14"/>
          <p:cNvSpPr/>
          <p:nvPr/>
        </p:nvSpPr>
        <p:spPr>
          <a:xfrm>
            <a:off x="9421073" y="4374340"/>
            <a:ext cx="1062892" cy="844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Parallélogramme 15"/>
          <p:cNvSpPr/>
          <p:nvPr/>
        </p:nvSpPr>
        <p:spPr>
          <a:xfrm>
            <a:off x="9308123" y="5219196"/>
            <a:ext cx="1175842" cy="4469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9" name="Double flèche horizontale 18"/>
          <p:cNvSpPr/>
          <p:nvPr/>
        </p:nvSpPr>
        <p:spPr>
          <a:xfrm rot="1055210">
            <a:off x="6859928" y="4745880"/>
            <a:ext cx="2448618" cy="2469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20534995">
            <a:off x="7047593" y="26254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SQL</a:t>
            </a:r>
          </a:p>
        </p:txBody>
      </p:sp>
      <p:sp>
        <p:nvSpPr>
          <p:cNvPr id="21" name="ZoneTexte 20"/>
          <p:cNvSpPr txBox="1"/>
          <p:nvPr/>
        </p:nvSpPr>
        <p:spPr>
          <a:xfrm rot="1056116">
            <a:off x="7328389" y="4398726"/>
            <a:ext cx="151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http</a:t>
            </a:r>
          </a:p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 rot="1095985">
            <a:off x="6982269" y="49307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getMaps.php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1095985">
            <a:off x="6849823" y="5181285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</a:t>
            </a:r>
            <a:r>
              <a:rPr lang="fr-FR" dirty="0" err="1" smtClean="0"/>
              <a:t>resetMaps.php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9056114" y="1441206"/>
            <a:ext cx="19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BDD </a:t>
            </a:r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9415566" y="3855015"/>
            <a:ext cx="12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 rot="9660001">
            <a:off x="6947322" y="3332838"/>
            <a:ext cx="2167519" cy="139226"/>
          </a:xfrm>
          <a:prstGeom prst="rightArrow">
            <a:avLst>
              <a:gd name="adj1" fmla="val 36460"/>
              <a:gd name="adj2" fmla="val 93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/>
      <p:bldP spid="10" grpId="0" animBg="1"/>
      <p:bldP spid="11" grpId="0"/>
      <p:bldP spid="13" grpId="0" animBg="1"/>
      <p:bldP spid="12" grpId="0" animBg="1"/>
      <p:bldP spid="15" grpId="0" animBg="1"/>
      <p:bldP spid="16" grpId="0" animBg="1"/>
      <p:bldP spid="19" grpId="0" animBg="1"/>
      <p:bldP spid="20" grpId="0"/>
      <p:bldP spid="21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</a:p>
          <a:p>
            <a:endParaRPr lang="fr-FR" dirty="0"/>
          </a:p>
          <a:p>
            <a:r>
              <a:rPr lang="fr-FR" dirty="0" smtClean="0"/>
              <a:t>Remerciements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228822" y="1756096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671256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228822" y="4290938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3357" y="298682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1"/>
          </p:cNvCxnSpPr>
          <p:nvPr/>
        </p:nvCxnSpPr>
        <p:spPr>
          <a:xfrm>
            <a:off x="6460016" y="2679492"/>
            <a:ext cx="422480" cy="4657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0"/>
            <a:endCxn id="9" idx="6"/>
          </p:cNvCxnSpPr>
          <p:nvPr/>
        </p:nvCxnSpPr>
        <p:spPr>
          <a:xfrm flipH="1" flipV="1">
            <a:off x="6671256" y="2297009"/>
            <a:ext cx="721217" cy="689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460016" y="3910221"/>
            <a:ext cx="422480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2"/>
            <a:endCxn id="12" idx="6"/>
          </p:cNvCxnSpPr>
          <p:nvPr/>
        </p:nvCxnSpPr>
        <p:spPr>
          <a:xfrm flipH="1">
            <a:off x="5228822" y="3527738"/>
            <a:ext cx="1442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1"/>
            <a:endCxn id="12" idx="5"/>
          </p:cNvCxnSpPr>
          <p:nvPr/>
        </p:nvCxnSpPr>
        <p:spPr>
          <a:xfrm flipH="1" flipV="1">
            <a:off x="5002494" y="3910221"/>
            <a:ext cx="437568" cy="53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7"/>
            <a:endCxn id="9" idx="3"/>
          </p:cNvCxnSpPr>
          <p:nvPr/>
        </p:nvCxnSpPr>
        <p:spPr>
          <a:xfrm flipV="1">
            <a:off x="5002494" y="2679492"/>
            <a:ext cx="437568" cy="46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4"/>
            <a:endCxn id="11" idx="2"/>
          </p:cNvCxnSpPr>
          <p:nvPr/>
        </p:nvCxnSpPr>
        <p:spPr>
          <a:xfrm>
            <a:off x="4456090" y="4068651"/>
            <a:ext cx="772732" cy="76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cteurs 32"/>
          <p:cNvSpPr/>
          <p:nvPr/>
        </p:nvSpPr>
        <p:spPr>
          <a:xfrm rot="5579262">
            <a:off x="7886582" y="4683429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Secteurs 31"/>
          <p:cNvSpPr/>
          <p:nvPr/>
        </p:nvSpPr>
        <p:spPr>
          <a:xfrm>
            <a:off x="3281467" y="1847123"/>
            <a:ext cx="1493520" cy="1451257"/>
          </a:xfrm>
          <a:prstGeom prst="pie">
            <a:avLst>
              <a:gd name="adj1" fmla="val 277242"/>
              <a:gd name="adj2" fmla="val 312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5" y="2084423"/>
            <a:ext cx="761564" cy="9321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777" y="1580050"/>
            <a:ext cx="6890197" cy="4971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0"/>
          </p:cNvCxnSpPr>
          <p:nvPr/>
        </p:nvCxnSpPr>
        <p:spPr>
          <a:xfrm flipV="1">
            <a:off x="4028227" y="1580050"/>
            <a:ext cx="0" cy="50437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9098280" y="5684520"/>
            <a:ext cx="338695" cy="19812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plein 17"/>
          <p:cNvSpPr/>
          <p:nvPr/>
        </p:nvSpPr>
        <p:spPr>
          <a:xfrm rot="12658526">
            <a:off x="7959725" y="4762479"/>
            <a:ext cx="1350252" cy="1325880"/>
          </a:xfrm>
          <a:prstGeom prst="blockArc">
            <a:avLst>
              <a:gd name="adj1" fmla="val 10800000"/>
              <a:gd name="adj2" fmla="val 15920711"/>
              <a:gd name="adj3" fmla="val 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c plein 18"/>
          <p:cNvSpPr/>
          <p:nvPr/>
        </p:nvSpPr>
        <p:spPr>
          <a:xfrm rot="5400000">
            <a:off x="3353101" y="1844422"/>
            <a:ext cx="1350252" cy="1325880"/>
          </a:xfrm>
          <a:prstGeom prst="blockArc">
            <a:avLst>
              <a:gd name="adj1" fmla="val 10800000"/>
              <a:gd name="adj2" fmla="val 18332935"/>
              <a:gd name="adj3" fmla="val 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76047" y="20657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120°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56621" y="604172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90°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049651" y="158005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049650" y="186236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9650" y="218116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044428" y="255050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044428" y="2927203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4428" y="333628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049650" y="369138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044428" y="40607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044428" y="443742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Balayage 45°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044428" y="4846503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Avancer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7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5995 L 1.45833E-6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0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7669 0.4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28" y="20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69 0.41065 L 0.35586 0.4861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4815</TotalTime>
  <Words>430</Words>
  <Application>Microsoft Office PowerPoint</Application>
  <PresentationFormat>Grand écran</PresentationFormat>
  <Paragraphs>260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Andalus</vt:lpstr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Intermédiaire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Mathias Da Costa</cp:lastModifiedBy>
  <cp:revision>79</cp:revision>
  <dcterms:created xsi:type="dcterms:W3CDTF">2014-10-15T08:46:12Z</dcterms:created>
  <dcterms:modified xsi:type="dcterms:W3CDTF">2014-10-21T12:27:17Z</dcterms:modified>
</cp:coreProperties>
</file>