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65" r:id="rId10"/>
    <p:sldId id="266" r:id="rId11"/>
    <p:sldId id="267" r:id="rId12"/>
    <p:sldId id="268" r:id="rId13"/>
    <p:sldId id="270" r:id="rId14"/>
    <p:sldId id="283" r:id="rId15"/>
    <p:sldId id="287" r:id="rId16"/>
    <p:sldId id="288" r:id="rId17"/>
    <p:sldId id="289" r:id="rId18"/>
    <p:sldId id="284" r:id="rId19"/>
    <p:sldId id="261" r:id="rId20"/>
    <p:sldId id="285" r:id="rId21"/>
    <p:sldId id="269" r:id="rId22"/>
    <p:sldId id="264" r:id="rId23"/>
    <p:sldId id="286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1855279"/>
            <a:ext cx="4695435" cy="4058751"/>
          </a:xfrm>
        </p:spPr>
        <p:txBody>
          <a:bodyPr>
            <a:normAutofit/>
          </a:bodyPr>
          <a:lstStyle/>
          <a:p>
            <a:r>
              <a:rPr lang="fr-FR" dirty="0" smtClean="0"/>
              <a:t>Accumulation des imprécisions:</a:t>
            </a:r>
          </a:p>
          <a:p>
            <a:pPr lvl="1">
              <a:buFontTx/>
              <a:buChar char="-"/>
            </a:pPr>
            <a:r>
              <a:rPr lang="fr-FR" dirty="0" smtClean="0"/>
              <a:t>frottement mécanique </a:t>
            </a:r>
          </a:p>
          <a:p>
            <a:pPr lvl="1">
              <a:buFontTx/>
              <a:buChar char="-"/>
            </a:pPr>
            <a:r>
              <a:rPr lang="fr-FR" dirty="0" smtClean="0"/>
              <a:t> imprécision du capteur infrarouge </a:t>
            </a:r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0840" y="1855279"/>
            <a:ext cx="495963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Faussement de l’odométrie si:</a:t>
            </a:r>
          </a:p>
          <a:p>
            <a:pPr lvl="1">
              <a:buFontTx/>
              <a:buChar char="-"/>
            </a:pPr>
            <a:r>
              <a:rPr lang="fr-FR" dirty="0" smtClean="0"/>
              <a:t>déplacement du robot à la main	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 collision avec un obstacle retenant le robot</a:t>
            </a:r>
          </a:p>
          <a:p>
            <a:pPr marL="450000" lvl="1" indent="0">
              <a:buFont typeface="Wingdings 2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5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</a:t>
            </a:r>
            <a:r>
              <a:rPr lang="fr-FR" dirty="0" smtClean="0"/>
              <a:t>Intermédiaire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4587</TotalTime>
  <Words>348</Words>
  <Application>Microsoft Office PowerPoint</Application>
  <PresentationFormat>Grand écran</PresentationFormat>
  <Paragraphs>237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Intermédiaire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70</cp:revision>
  <dcterms:created xsi:type="dcterms:W3CDTF">2014-10-15T08:46:12Z</dcterms:created>
  <dcterms:modified xsi:type="dcterms:W3CDTF">2014-10-21T08:28:05Z</dcterms:modified>
</cp:coreProperties>
</file>