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91" r:id="rId17"/>
    <p:sldId id="284" r:id="rId18"/>
    <p:sldId id="292" r:id="rId19"/>
    <p:sldId id="285" r:id="rId20"/>
    <p:sldId id="269" r:id="rId21"/>
    <p:sldId id="264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JSON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C84-BBD5-473D-8665-507E23BED2C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87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85840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Intermédiaire</a:t>
            </a:r>
            <a:endParaRPr lang="fr-FR" dirty="0"/>
          </a:p>
        </p:txBody>
      </p:sp>
      <p:pic>
        <p:nvPicPr>
          <p:cNvPr id="4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33786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Flèche courbée vers le bas 4"/>
          <p:cNvSpPr/>
          <p:nvPr/>
        </p:nvSpPr>
        <p:spPr>
          <a:xfrm>
            <a:off x="1219199" y="2594708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4056183" y="3337869"/>
            <a:ext cx="2946401" cy="148610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25105" y="3850089"/>
            <a:ext cx="214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Web services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9100642" y="2523539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52245" y="272736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20503894">
            <a:off x="6828376" y="3039916"/>
            <a:ext cx="2285526" cy="215424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69477" y="2164695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9100642" y="2161422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isque magnétique 11"/>
          <p:cNvSpPr/>
          <p:nvPr/>
        </p:nvSpPr>
        <p:spPr>
          <a:xfrm>
            <a:off x="9100642" y="1780487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adre 14"/>
          <p:cNvSpPr/>
          <p:nvPr/>
        </p:nvSpPr>
        <p:spPr>
          <a:xfrm>
            <a:off x="9421073" y="4374340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Parallélogramme 15"/>
          <p:cNvSpPr/>
          <p:nvPr/>
        </p:nvSpPr>
        <p:spPr>
          <a:xfrm>
            <a:off x="9308123" y="5219196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9" name="Double flèche horizontale 18"/>
          <p:cNvSpPr/>
          <p:nvPr/>
        </p:nvSpPr>
        <p:spPr>
          <a:xfrm rot="1055210">
            <a:off x="6859928" y="4745880"/>
            <a:ext cx="2448618" cy="2469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20534995">
            <a:off x="7047593" y="26254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Requêtes SQL</a:t>
            </a:r>
          </a:p>
        </p:txBody>
      </p:sp>
      <p:sp>
        <p:nvSpPr>
          <p:cNvPr id="21" name="ZoneTexte 20"/>
          <p:cNvSpPr txBox="1"/>
          <p:nvPr/>
        </p:nvSpPr>
        <p:spPr>
          <a:xfrm rot="1056116">
            <a:off x="7328389" y="4398726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 rot="1095985">
            <a:off x="6982269" y="493079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getMaps.php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1095985">
            <a:off x="6849823" y="5181285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resetMaps.php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9056114" y="1441206"/>
            <a:ext cx="19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 </a:t>
            </a:r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415566" y="3855015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 rot="9660001">
            <a:off x="6947322" y="3332838"/>
            <a:ext cx="2167519" cy="139226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8" grpId="0"/>
      <p:bldP spid="10" grpId="0" animBg="1"/>
      <p:bldP spid="11" grpId="0"/>
      <p:bldP spid="13" grpId="0" animBg="1"/>
      <p:bldP spid="12" grpId="0" animBg="1"/>
      <p:bldP spid="15" grpId="0" animBg="1"/>
      <p:bldP spid="16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</a:t>
            </a:r>
            <a:r>
              <a:rPr lang="fr-FR" dirty="0" smtClean="0"/>
              <a:t>60</a:t>
            </a:r>
            <a:r>
              <a:rPr lang="fr-FR" dirty="0" smtClean="0"/>
              <a:t>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</a:t>
            </a:r>
            <a:r>
              <a:rPr lang="fr-FR" dirty="0" smtClean="0"/>
              <a:t>60</a:t>
            </a:r>
            <a:r>
              <a:rPr lang="fr-FR" dirty="0" smtClean="0"/>
              <a:t>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438455" y="647698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38455" y="6473697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 smtClean="0"/>
              <a:t>L’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4600</TotalTime>
  <Words>432</Words>
  <Application>Microsoft Office PowerPoint</Application>
  <PresentationFormat>Grand écran</PresentationFormat>
  <Paragraphs>273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Andalus</vt:lpstr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 – L’Arduino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Intermédiaire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74</cp:revision>
  <dcterms:created xsi:type="dcterms:W3CDTF">2014-10-15T08:46:12Z</dcterms:created>
  <dcterms:modified xsi:type="dcterms:W3CDTF">2014-10-21T12:39:49Z</dcterms:modified>
</cp:coreProperties>
</file>