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5" r:id="rId10"/>
    <p:sldId id="266" r:id="rId11"/>
    <p:sldId id="267" r:id="rId12"/>
    <p:sldId id="268" r:id="rId13"/>
    <p:sldId id="270" r:id="rId14"/>
    <p:sldId id="283" r:id="rId15"/>
    <p:sldId id="287" r:id="rId16"/>
    <p:sldId id="288" r:id="rId17"/>
    <p:sldId id="291" r:id="rId18"/>
    <p:sldId id="284" r:id="rId19"/>
    <p:sldId id="261" r:id="rId20"/>
    <p:sldId id="285" r:id="rId21"/>
    <p:sldId id="269" r:id="rId22"/>
    <p:sldId id="264" r:id="rId23"/>
    <p:sldId id="286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85840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Intermédiaire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698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4593</TotalTime>
  <Words>435</Words>
  <Application>Microsoft Office PowerPoint</Application>
  <PresentationFormat>Grand écran</PresentationFormat>
  <Paragraphs>273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Andalus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72</cp:revision>
  <dcterms:created xsi:type="dcterms:W3CDTF">2014-10-15T08:46:12Z</dcterms:created>
  <dcterms:modified xsi:type="dcterms:W3CDTF">2014-10-21T09:08:08Z</dcterms:modified>
</cp:coreProperties>
</file>