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7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8C8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69635" y="2314074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  <a:endParaRPr lang="fr-FR" sz="1400" dirty="0" smtClean="0"/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  <a:endParaRPr lang="fr-FR" sz="1400" dirty="0" smtClean="0"/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  <a:endParaRPr lang="fr-FR" sz="1400" dirty="0" smtClean="0"/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</a:t>
            </a:r>
            <a:r>
              <a:rPr lang="fr-FR" sz="1400" b="1" dirty="0" smtClean="0">
                <a:solidFill>
                  <a:srgbClr val="FFC000"/>
                </a:solidFill>
              </a:rPr>
              <a:t>{35 </a:t>
            </a:r>
            <a:r>
              <a:rPr lang="fr-FR" sz="1400" b="1" dirty="0" smtClean="0">
                <a:solidFill>
                  <a:srgbClr val="FFC000"/>
                </a:solidFill>
              </a:rPr>
              <a:t>; </a:t>
            </a:r>
            <a:r>
              <a:rPr lang="fr-FR" sz="1400" b="1" dirty="0" smtClean="0">
                <a:solidFill>
                  <a:srgbClr val="FFC000"/>
                </a:solidFill>
              </a:rPr>
              <a:t>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</a:t>
            </a:r>
            <a:r>
              <a:rPr lang="fr-FR" sz="1800" dirty="0" smtClean="0"/>
              <a:t>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  <a:endParaRPr lang="fr-FR" b="1" dirty="0">
              <a:solidFill>
                <a:srgbClr val="954ECA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</a:t>
            </a:r>
            <a:r>
              <a:rPr lang="fr-FR" dirty="0" smtClean="0"/>
              <a:t>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endCxn id="8" idx="5"/>
          </p:cNvCxnSpPr>
          <p:nvPr/>
        </p:nvCxnSpPr>
        <p:spPr>
          <a:xfrm flipH="1" flipV="1">
            <a:off x="8966593" y="2928041"/>
            <a:ext cx="1606883" cy="191097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16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1855279"/>
            <a:ext cx="4695435" cy="4058751"/>
          </a:xfrm>
        </p:spPr>
        <p:txBody>
          <a:bodyPr>
            <a:normAutofit/>
          </a:bodyPr>
          <a:lstStyle/>
          <a:p>
            <a:r>
              <a:rPr lang="fr-FR" dirty="0" smtClean="0"/>
              <a:t>Accumulation des imprécisions:</a:t>
            </a:r>
          </a:p>
          <a:p>
            <a:pPr lvl="1">
              <a:buFontTx/>
              <a:buChar char="-"/>
            </a:pPr>
            <a:r>
              <a:rPr lang="fr-FR" dirty="0" smtClean="0"/>
              <a:t>frottement mécanique </a:t>
            </a:r>
          </a:p>
          <a:p>
            <a:pPr lvl="1">
              <a:buFontTx/>
              <a:buChar char="-"/>
            </a:pPr>
            <a:r>
              <a:rPr lang="fr-FR" dirty="0" smtClean="0"/>
              <a:t> imprécision du capteur infrarouge </a:t>
            </a:r>
          </a:p>
          <a:p>
            <a:pPr marL="450000" lvl="1" indent="0">
              <a:buNone/>
            </a:pPr>
            <a:endParaRPr lang="fr-FR" dirty="0" smtClean="0"/>
          </a:p>
          <a:p>
            <a:pPr marL="450000" lvl="1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490840" y="1855279"/>
            <a:ext cx="495963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Faussement de l’odométrie si:</a:t>
            </a:r>
          </a:p>
          <a:p>
            <a:pPr lvl="1">
              <a:buFontTx/>
              <a:buChar char="-"/>
            </a:pPr>
            <a:r>
              <a:rPr lang="fr-FR" dirty="0" smtClean="0"/>
              <a:t>déplacement du robot à la main	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 collision avec un obstacle retenant le robot</a:t>
            </a:r>
          </a:p>
          <a:p>
            <a:pPr marL="450000" lvl="1" indent="0">
              <a:buFont typeface="Wingdings 2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82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4543</TotalTime>
  <Words>133</Words>
  <Application>Microsoft Office PowerPoint</Application>
  <PresentationFormat>Grand écran</PresentationFormat>
  <Paragraphs>64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Calisto MT</vt:lpstr>
      <vt:lpstr>Times New Roman</vt:lpstr>
      <vt:lpstr>Trebuchet MS</vt:lpstr>
      <vt:lpstr>Wingdings 2</vt:lpstr>
      <vt:lpstr>Ardoise</vt:lpstr>
      <vt:lpstr>Le robot – Les moteurs</vt:lpstr>
      <vt:lpstr>Odométrie – Position Robot</vt:lpstr>
      <vt:lpstr>Odométrie – Position des obstacles</vt:lpstr>
      <vt:lpstr>Odométrie – Faiblesses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Tomciu-PC</cp:lastModifiedBy>
  <cp:revision>55</cp:revision>
  <dcterms:created xsi:type="dcterms:W3CDTF">2014-10-15T08:46:12Z</dcterms:created>
  <dcterms:modified xsi:type="dcterms:W3CDTF">2014-10-20T13:36:42Z</dcterms:modified>
</cp:coreProperties>
</file>