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26"/>
  </p:notesMasterIdLst>
  <p:sldIdLst>
    <p:sldId id="310" r:id="rId2"/>
    <p:sldId id="324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04" r:id="rId12"/>
    <p:sldId id="301" r:id="rId13"/>
    <p:sldId id="305" r:id="rId14"/>
    <p:sldId id="302" r:id="rId15"/>
    <p:sldId id="300" r:id="rId16"/>
    <p:sldId id="303" r:id="rId17"/>
    <p:sldId id="306" r:id="rId18"/>
    <p:sldId id="307" r:id="rId19"/>
    <p:sldId id="308" r:id="rId20"/>
    <p:sldId id="309" r:id="rId21"/>
    <p:sldId id="320" r:id="rId22"/>
    <p:sldId id="321" r:id="rId23"/>
    <p:sldId id="322" r:id="rId24"/>
    <p:sldId id="32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D13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 custT="1"/>
      <dgm:spPr/>
      <dgm:t>
        <a:bodyPr/>
        <a:lstStyle/>
        <a:p>
          <a:r>
            <a:rPr lang="fr-FR" sz="3200" dirty="0" smtClean="0"/>
            <a:t>Mathias </a:t>
          </a:r>
        </a:p>
        <a:p>
          <a:r>
            <a:rPr lang="fr-FR" sz="3200" dirty="0" smtClean="0"/>
            <a:t>DA COSTA</a:t>
          </a:r>
          <a:endParaRPr lang="fr-FR" sz="3200" dirty="0"/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 custT="1"/>
      <dgm:spPr/>
      <dgm:t>
        <a:bodyPr/>
        <a:lstStyle/>
        <a:p>
          <a:endParaRPr lang="fr-FR" sz="1500" dirty="0"/>
        </a:p>
      </dgm:t>
    </dgm:pt>
    <dgm:pt modelId="{8DBD821B-0FD6-4B52-B079-003F288E5D34}">
      <dgm:prSet phldrT="[Texte]" custT="1"/>
      <dgm:spPr/>
      <dgm:t>
        <a:bodyPr/>
        <a:lstStyle/>
        <a:p>
          <a:r>
            <a:rPr lang="fr-FR" sz="3200" dirty="0" smtClean="0"/>
            <a:t>Thomas PRAK</a:t>
          </a:r>
          <a:endParaRPr lang="fr-FR" sz="3200" dirty="0"/>
        </a:p>
      </dgm:t>
    </dgm:pt>
    <dgm:pt modelId="{B35AC538-A515-417B-B7F9-1B9646A739CD}" type="parTrans" cxnId="{18A9C787-27E3-4ED7-A604-BD8FCB6AE99C}">
      <dgm:prSet/>
      <dgm:spPr/>
      <dgm:t>
        <a:bodyPr/>
        <a:lstStyle/>
        <a:p>
          <a:endParaRPr lang="fr-FR"/>
        </a:p>
      </dgm:t>
    </dgm:pt>
    <dgm:pt modelId="{1A528B00-6AE1-4ABD-8D5B-17919833341D}" type="sibTrans" cxnId="{18A9C787-27E3-4ED7-A604-BD8FCB6AE99C}">
      <dgm:prSet custT="1"/>
      <dgm:spPr/>
      <dgm:t>
        <a:bodyPr/>
        <a:lstStyle/>
        <a:p>
          <a:endParaRPr lang="fr-FR" sz="1500" dirty="0"/>
        </a:p>
      </dgm:t>
    </dgm:pt>
    <dgm:pt modelId="{5AA3635A-3E57-4753-8FEA-4F1BB995E080}">
      <dgm:prSet phldrT="[Texte]" custT="1"/>
      <dgm:spPr/>
      <dgm:t>
        <a:bodyPr/>
        <a:lstStyle/>
        <a:p>
          <a:r>
            <a:rPr lang="fr-FR" sz="3200" dirty="0" smtClean="0"/>
            <a:t>Cyril PY</a:t>
          </a:r>
          <a:endParaRPr lang="fr-FR" sz="3200" dirty="0"/>
        </a:p>
      </dgm:t>
    </dgm:pt>
    <dgm:pt modelId="{208E881D-F644-4D49-A298-3B1E9EF27ED3}" type="parTrans" cxnId="{DEEAEBD6-4828-46A2-9DBC-7D5C2E3EA851}">
      <dgm:prSet/>
      <dgm:spPr/>
      <dgm:t>
        <a:bodyPr/>
        <a:lstStyle/>
        <a:p>
          <a:endParaRPr lang="fr-FR"/>
        </a:p>
      </dgm:t>
    </dgm:pt>
    <dgm:pt modelId="{E4FE5431-22CA-4AEA-913E-E7226B8FA659}" type="sibTrans" cxnId="{DEEAEBD6-4828-46A2-9DBC-7D5C2E3EA851}">
      <dgm:prSet custT="1"/>
      <dgm:spPr/>
      <dgm:t>
        <a:bodyPr/>
        <a:lstStyle/>
        <a:p>
          <a:endParaRPr lang="fr-FR" sz="1500" dirty="0"/>
        </a:p>
      </dgm:t>
    </dgm:pt>
    <dgm:pt modelId="{DF382519-7BCD-4B76-9A15-EC2CE8177DE6}">
      <dgm:prSet phldrT="[Texte]" custT="1"/>
      <dgm:spPr/>
      <dgm:t>
        <a:bodyPr/>
        <a:lstStyle/>
        <a:p>
          <a:r>
            <a:rPr lang="fr-FR" sz="3200" dirty="0" smtClean="0"/>
            <a:t>Luc DUPUY</a:t>
          </a:r>
          <a:endParaRPr lang="fr-FR" sz="3200" dirty="0"/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 custT="1"/>
      <dgm:spPr/>
      <dgm:t>
        <a:bodyPr/>
        <a:lstStyle/>
        <a:p>
          <a:endParaRPr lang="fr-FR" sz="1500" dirty="0"/>
        </a:p>
      </dgm:t>
    </dgm:pt>
    <dgm:pt modelId="{01DD88B9-C264-44C7-B890-3E636C9D4C16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1F487EC-885F-42C3-B5E4-6F2AABE60809}" type="pres">
      <dgm:prSet presAssocID="{031F03A1-D11D-426A-A91F-A1838446D945}" presName="hierRoot1" presStyleCnt="0">
        <dgm:presLayoutVars>
          <dgm:hierBranch val="init"/>
        </dgm:presLayoutVars>
      </dgm:prSet>
      <dgm:spPr/>
    </dgm:pt>
    <dgm:pt modelId="{EA96CA86-ED64-435D-8F75-678020D5D7EC}" type="pres">
      <dgm:prSet presAssocID="{031F03A1-D11D-426A-A91F-A1838446D945}" presName="rootComposite1" presStyleCnt="0"/>
      <dgm:spPr/>
    </dgm:pt>
    <dgm:pt modelId="{416CDF3B-07A0-4ABF-BE4A-B20974570A58}" type="pres">
      <dgm:prSet presAssocID="{031F03A1-D11D-426A-A91F-A1838446D94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9E982D6-1FF4-4480-9BD0-5713360F6E5A}" type="pres">
      <dgm:prSet presAssocID="{031F03A1-D11D-426A-A91F-A1838446D945}" presName="rootConnector1" presStyleLbl="node1" presStyleIdx="0" presStyleCnt="0"/>
      <dgm:spPr/>
      <dgm:t>
        <a:bodyPr/>
        <a:lstStyle/>
        <a:p>
          <a:endParaRPr lang="fr-FR"/>
        </a:p>
      </dgm:t>
    </dgm:pt>
    <dgm:pt modelId="{B5E8A4A0-B314-4308-8797-54D019CCD307}" type="pres">
      <dgm:prSet presAssocID="{031F03A1-D11D-426A-A91F-A1838446D945}" presName="hierChild2" presStyleCnt="0"/>
      <dgm:spPr/>
    </dgm:pt>
    <dgm:pt modelId="{DCE8947F-D97A-40FC-8CE2-45AC14DA48FA}" type="pres">
      <dgm:prSet presAssocID="{B35AC538-A515-417B-B7F9-1B9646A739CD}" presName="Name37" presStyleLbl="parChTrans1D2" presStyleIdx="0" presStyleCnt="3"/>
      <dgm:spPr/>
      <dgm:t>
        <a:bodyPr/>
        <a:lstStyle/>
        <a:p>
          <a:endParaRPr lang="fr-FR"/>
        </a:p>
      </dgm:t>
    </dgm:pt>
    <dgm:pt modelId="{F41A8569-D03E-4919-8DF8-730E546803E5}" type="pres">
      <dgm:prSet presAssocID="{8DBD821B-0FD6-4B52-B079-003F288E5D34}" presName="hierRoot2" presStyleCnt="0">
        <dgm:presLayoutVars>
          <dgm:hierBranch val="init"/>
        </dgm:presLayoutVars>
      </dgm:prSet>
      <dgm:spPr/>
    </dgm:pt>
    <dgm:pt modelId="{21DB9F2B-99BC-4024-B750-108C848CC929}" type="pres">
      <dgm:prSet presAssocID="{8DBD821B-0FD6-4B52-B079-003F288E5D34}" presName="rootComposite" presStyleCnt="0"/>
      <dgm:spPr/>
    </dgm:pt>
    <dgm:pt modelId="{BD5207B7-228F-4BAC-BBE2-5F8E82BEFC78}" type="pres">
      <dgm:prSet presAssocID="{8DBD821B-0FD6-4B52-B079-003F288E5D3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8D06C85-50E6-48DD-9AEC-D0F552C748FC}" type="pres">
      <dgm:prSet presAssocID="{8DBD821B-0FD6-4B52-B079-003F288E5D34}" presName="rootConnector" presStyleLbl="node2" presStyleIdx="0" presStyleCnt="3"/>
      <dgm:spPr/>
      <dgm:t>
        <a:bodyPr/>
        <a:lstStyle/>
        <a:p>
          <a:endParaRPr lang="fr-FR"/>
        </a:p>
      </dgm:t>
    </dgm:pt>
    <dgm:pt modelId="{B5D4F7A2-3321-4DCF-8E5E-4C95ABAD99E0}" type="pres">
      <dgm:prSet presAssocID="{8DBD821B-0FD6-4B52-B079-003F288E5D34}" presName="hierChild4" presStyleCnt="0"/>
      <dgm:spPr/>
    </dgm:pt>
    <dgm:pt modelId="{76DE8EB3-2D14-40D4-BF3B-6C5076E79E69}" type="pres">
      <dgm:prSet presAssocID="{8DBD821B-0FD6-4B52-B079-003F288E5D34}" presName="hierChild5" presStyleCnt="0"/>
      <dgm:spPr/>
    </dgm:pt>
    <dgm:pt modelId="{DA0CDB45-02E5-4F60-8FC3-055AA4280FEC}" type="pres">
      <dgm:prSet presAssocID="{208E881D-F644-4D49-A298-3B1E9EF27ED3}" presName="Name37" presStyleLbl="parChTrans1D2" presStyleIdx="1" presStyleCnt="3"/>
      <dgm:spPr/>
      <dgm:t>
        <a:bodyPr/>
        <a:lstStyle/>
        <a:p>
          <a:endParaRPr lang="fr-FR"/>
        </a:p>
      </dgm:t>
    </dgm:pt>
    <dgm:pt modelId="{D9C1B871-444C-45BB-8077-893BE53AF041}" type="pres">
      <dgm:prSet presAssocID="{5AA3635A-3E57-4753-8FEA-4F1BB995E080}" presName="hierRoot2" presStyleCnt="0">
        <dgm:presLayoutVars>
          <dgm:hierBranch val="init"/>
        </dgm:presLayoutVars>
      </dgm:prSet>
      <dgm:spPr/>
    </dgm:pt>
    <dgm:pt modelId="{1915DABC-001C-45FF-A6A5-381F147C25AD}" type="pres">
      <dgm:prSet presAssocID="{5AA3635A-3E57-4753-8FEA-4F1BB995E080}" presName="rootComposite" presStyleCnt="0"/>
      <dgm:spPr/>
    </dgm:pt>
    <dgm:pt modelId="{79625823-7208-4E6B-9C4B-7CE8DD51B065}" type="pres">
      <dgm:prSet presAssocID="{5AA3635A-3E57-4753-8FEA-4F1BB995E08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0EA05D5-DD4A-4155-911D-07D72C3097AD}" type="pres">
      <dgm:prSet presAssocID="{5AA3635A-3E57-4753-8FEA-4F1BB995E080}" presName="rootConnector" presStyleLbl="node2" presStyleIdx="1" presStyleCnt="3"/>
      <dgm:spPr/>
      <dgm:t>
        <a:bodyPr/>
        <a:lstStyle/>
        <a:p>
          <a:endParaRPr lang="fr-FR"/>
        </a:p>
      </dgm:t>
    </dgm:pt>
    <dgm:pt modelId="{2CF80B7E-C22F-4A4B-98DC-8987303F01CC}" type="pres">
      <dgm:prSet presAssocID="{5AA3635A-3E57-4753-8FEA-4F1BB995E080}" presName="hierChild4" presStyleCnt="0"/>
      <dgm:spPr/>
    </dgm:pt>
    <dgm:pt modelId="{C3B8CBDD-62B2-44F8-BAF7-3058A43468E6}" type="pres">
      <dgm:prSet presAssocID="{5AA3635A-3E57-4753-8FEA-4F1BB995E080}" presName="hierChild5" presStyleCnt="0"/>
      <dgm:spPr/>
    </dgm:pt>
    <dgm:pt modelId="{63335580-89E9-498D-AA18-30918419C4B1}" type="pres">
      <dgm:prSet presAssocID="{54A889A0-A444-42E4-8DC8-3A10AF9A3814}" presName="Name37" presStyleLbl="parChTrans1D2" presStyleIdx="2" presStyleCnt="3"/>
      <dgm:spPr/>
      <dgm:t>
        <a:bodyPr/>
        <a:lstStyle/>
        <a:p>
          <a:endParaRPr lang="fr-FR"/>
        </a:p>
      </dgm:t>
    </dgm:pt>
    <dgm:pt modelId="{B00C8D39-8A13-4413-AB3F-F834EC07C7FD}" type="pres">
      <dgm:prSet presAssocID="{DF382519-7BCD-4B76-9A15-EC2CE8177DE6}" presName="hierRoot2" presStyleCnt="0">
        <dgm:presLayoutVars>
          <dgm:hierBranch val="init"/>
        </dgm:presLayoutVars>
      </dgm:prSet>
      <dgm:spPr/>
    </dgm:pt>
    <dgm:pt modelId="{F77DDBD6-59B9-4C7E-9F2F-5D8917BD38FB}" type="pres">
      <dgm:prSet presAssocID="{DF382519-7BCD-4B76-9A15-EC2CE8177DE6}" presName="rootComposite" presStyleCnt="0"/>
      <dgm:spPr/>
    </dgm:pt>
    <dgm:pt modelId="{C5974899-1B25-4E4D-9B01-51AB3CE8DFD9}" type="pres">
      <dgm:prSet presAssocID="{DF382519-7BCD-4B76-9A15-EC2CE8177DE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2225E1B-070F-4E35-837B-6F7CCFDC0726}" type="pres">
      <dgm:prSet presAssocID="{DF382519-7BCD-4B76-9A15-EC2CE8177DE6}" presName="rootConnector" presStyleLbl="node2" presStyleIdx="2" presStyleCnt="3"/>
      <dgm:spPr/>
      <dgm:t>
        <a:bodyPr/>
        <a:lstStyle/>
        <a:p>
          <a:endParaRPr lang="fr-FR"/>
        </a:p>
      </dgm:t>
    </dgm:pt>
    <dgm:pt modelId="{45D08718-BC4A-4387-B93F-9AF14D3AAD1C}" type="pres">
      <dgm:prSet presAssocID="{DF382519-7BCD-4B76-9A15-EC2CE8177DE6}" presName="hierChild4" presStyleCnt="0"/>
      <dgm:spPr/>
    </dgm:pt>
    <dgm:pt modelId="{33325FFA-0DFB-4FDD-BEBA-8B4A4EDCB36A}" type="pres">
      <dgm:prSet presAssocID="{DF382519-7BCD-4B76-9A15-EC2CE8177DE6}" presName="hierChild5" presStyleCnt="0"/>
      <dgm:spPr/>
    </dgm:pt>
    <dgm:pt modelId="{B78D1D12-C415-4AD8-9E45-EBD1CE457CD7}" type="pres">
      <dgm:prSet presAssocID="{031F03A1-D11D-426A-A91F-A1838446D945}" presName="hierChild3" presStyleCnt="0"/>
      <dgm:spPr/>
    </dgm:pt>
  </dgm:ptLst>
  <dgm:cxnLst>
    <dgm:cxn modelId="{B52021E5-DE5D-4436-ADC4-20CB0E54298D}" type="presOf" srcId="{5AA3635A-3E57-4753-8FEA-4F1BB995E080}" destId="{20EA05D5-DD4A-4155-911D-07D72C3097AD}" srcOrd="1" destOrd="0" presId="urn:microsoft.com/office/officeart/2005/8/layout/orgChart1"/>
    <dgm:cxn modelId="{18A9C787-27E3-4ED7-A604-BD8FCB6AE99C}" srcId="{031F03A1-D11D-426A-A91F-A1838446D945}" destId="{8DBD821B-0FD6-4B52-B079-003F288E5D34}" srcOrd="0" destOrd="0" parTransId="{B35AC538-A515-417B-B7F9-1B9646A739CD}" sibTransId="{1A528B00-6AE1-4ABD-8D5B-17919833341D}"/>
    <dgm:cxn modelId="{6912FD4F-3328-4CC7-8BED-8510F3BAB979}" type="presOf" srcId="{8DBD821B-0FD6-4B52-B079-003F288E5D34}" destId="{28D06C85-50E6-48DD-9AEC-D0F552C748FC}" srcOrd="1" destOrd="0" presId="urn:microsoft.com/office/officeart/2005/8/layout/orgChart1"/>
    <dgm:cxn modelId="{5B019835-534A-4487-BB1E-7DC16CA800D6}" type="presOf" srcId="{031F03A1-D11D-426A-A91F-A1838446D945}" destId="{D9E982D6-1FF4-4480-9BD0-5713360F6E5A}" srcOrd="1" destOrd="0" presId="urn:microsoft.com/office/officeart/2005/8/layout/orgChart1"/>
    <dgm:cxn modelId="{57DA6FED-D241-4029-AC4B-55C83AA724AC}" type="presOf" srcId="{B09FE774-3F9D-4DF1-BC83-1B2D4BDE4114}" destId="{01DD88B9-C264-44C7-B890-3E636C9D4C16}" srcOrd="0" destOrd="0" presId="urn:microsoft.com/office/officeart/2005/8/layout/orgChart1"/>
    <dgm:cxn modelId="{3BF0050F-6BCB-4E7A-8930-55F8FE60F8D8}" type="presOf" srcId="{031F03A1-D11D-426A-A91F-A1838446D945}" destId="{416CDF3B-07A0-4ABF-BE4A-B20974570A58}" srcOrd="0" destOrd="0" presId="urn:microsoft.com/office/officeart/2005/8/layout/orgChart1"/>
    <dgm:cxn modelId="{90421FF0-96CC-41CB-95BF-766F8D66D73D}" type="presOf" srcId="{54A889A0-A444-42E4-8DC8-3A10AF9A3814}" destId="{63335580-89E9-498D-AA18-30918419C4B1}" srcOrd="0" destOrd="0" presId="urn:microsoft.com/office/officeart/2005/8/layout/orgChart1"/>
    <dgm:cxn modelId="{DEEAEBD6-4828-46A2-9DBC-7D5C2E3EA851}" srcId="{031F03A1-D11D-426A-A91F-A1838446D945}" destId="{5AA3635A-3E57-4753-8FEA-4F1BB995E080}" srcOrd="1" destOrd="0" parTransId="{208E881D-F644-4D49-A298-3B1E9EF27ED3}" sibTransId="{E4FE5431-22CA-4AEA-913E-E7226B8FA659}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3DCEFD43-73EC-4857-A37E-8844FB630116}" type="presOf" srcId="{DF382519-7BCD-4B76-9A15-EC2CE8177DE6}" destId="{C5974899-1B25-4E4D-9B01-51AB3CE8DFD9}" srcOrd="0" destOrd="0" presId="urn:microsoft.com/office/officeart/2005/8/layout/orgChart1"/>
    <dgm:cxn modelId="{FA17D1F6-4E01-4E0B-9914-32093A33282B}" type="presOf" srcId="{5AA3635A-3E57-4753-8FEA-4F1BB995E080}" destId="{79625823-7208-4E6B-9C4B-7CE8DD51B065}" srcOrd="0" destOrd="0" presId="urn:microsoft.com/office/officeart/2005/8/layout/orgChart1"/>
    <dgm:cxn modelId="{49B6BCDB-AE0F-429C-A082-76617993169C}" type="presOf" srcId="{DF382519-7BCD-4B76-9A15-EC2CE8177DE6}" destId="{D2225E1B-070F-4E35-837B-6F7CCFDC0726}" srcOrd="1" destOrd="0" presId="urn:microsoft.com/office/officeart/2005/8/layout/orgChart1"/>
    <dgm:cxn modelId="{EEB82D83-A754-464A-987A-28D6211F2B5B}" type="presOf" srcId="{B35AC538-A515-417B-B7F9-1B9646A739CD}" destId="{DCE8947F-D97A-40FC-8CE2-45AC14DA48FA}" srcOrd="0" destOrd="0" presId="urn:microsoft.com/office/officeart/2005/8/layout/orgChart1"/>
    <dgm:cxn modelId="{0F37A939-8932-47FE-863F-1D884B324DD5}" type="presOf" srcId="{208E881D-F644-4D49-A298-3B1E9EF27ED3}" destId="{DA0CDB45-02E5-4F60-8FC3-055AA4280FEC}" srcOrd="0" destOrd="0" presId="urn:microsoft.com/office/officeart/2005/8/layout/orgChart1"/>
    <dgm:cxn modelId="{BC04EF43-D439-4687-83CF-CFC9BDBA623E}" srcId="{031F03A1-D11D-426A-A91F-A1838446D945}" destId="{DF382519-7BCD-4B76-9A15-EC2CE8177DE6}" srcOrd="2" destOrd="0" parTransId="{54A889A0-A444-42E4-8DC8-3A10AF9A3814}" sibTransId="{EB0E38B7-1918-42E9-9670-E7466CE99D19}"/>
    <dgm:cxn modelId="{F3147E30-48F7-4D16-9FAF-0BDE5DA44D47}" type="presOf" srcId="{8DBD821B-0FD6-4B52-B079-003F288E5D34}" destId="{BD5207B7-228F-4BAC-BBE2-5F8E82BEFC78}" srcOrd="0" destOrd="0" presId="urn:microsoft.com/office/officeart/2005/8/layout/orgChart1"/>
    <dgm:cxn modelId="{97C0D1CA-A613-4656-8E1D-D04C098DC1EA}" type="presParOf" srcId="{01DD88B9-C264-44C7-B890-3E636C9D4C16}" destId="{A1F487EC-885F-42C3-B5E4-6F2AABE60809}" srcOrd="0" destOrd="0" presId="urn:microsoft.com/office/officeart/2005/8/layout/orgChart1"/>
    <dgm:cxn modelId="{1AF94B02-7102-4743-9E25-F62D8788BFC0}" type="presParOf" srcId="{A1F487EC-885F-42C3-B5E4-6F2AABE60809}" destId="{EA96CA86-ED64-435D-8F75-678020D5D7EC}" srcOrd="0" destOrd="0" presId="urn:microsoft.com/office/officeart/2005/8/layout/orgChart1"/>
    <dgm:cxn modelId="{6348FF24-2362-4054-9D89-43841C856136}" type="presParOf" srcId="{EA96CA86-ED64-435D-8F75-678020D5D7EC}" destId="{416CDF3B-07A0-4ABF-BE4A-B20974570A58}" srcOrd="0" destOrd="0" presId="urn:microsoft.com/office/officeart/2005/8/layout/orgChart1"/>
    <dgm:cxn modelId="{5E2DE723-149E-4AD2-BD99-F4A5B12A4CBF}" type="presParOf" srcId="{EA96CA86-ED64-435D-8F75-678020D5D7EC}" destId="{D9E982D6-1FF4-4480-9BD0-5713360F6E5A}" srcOrd="1" destOrd="0" presId="urn:microsoft.com/office/officeart/2005/8/layout/orgChart1"/>
    <dgm:cxn modelId="{BE29C6D6-97B7-41C5-8B27-6F97429C4CEB}" type="presParOf" srcId="{A1F487EC-885F-42C3-B5E4-6F2AABE60809}" destId="{B5E8A4A0-B314-4308-8797-54D019CCD307}" srcOrd="1" destOrd="0" presId="urn:microsoft.com/office/officeart/2005/8/layout/orgChart1"/>
    <dgm:cxn modelId="{859C170D-BC4D-4007-8198-91EFEB7E4B30}" type="presParOf" srcId="{B5E8A4A0-B314-4308-8797-54D019CCD307}" destId="{DCE8947F-D97A-40FC-8CE2-45AC14DA48FA}" srcOrd="0" destOrd="0" presId="urn:microsoft.com/office/officeart/2005/8/layout/orgChart1"/>
    <dgm:cxn modelId="{E625536D-3637-408F-80FB-8926D366C601}" type="presParOf" srcId="{B5E8A4A0-B314-4308-8797-54D019CCD307}" destId="{F41A8569-D03E-4919-8DF8-730E546803E5}" srcOrd="1" destOrd="0" presId="urn:microsoft.com/office/officeart/2005/8/layout/orgChart1"/>
    <dgm:cxn modelId="{A5EEAAC3-172F-4A10-8BC5-C16CC0096F44}" type="presParOf" srcId="{F41A8569-D03E-4919-8DF8-730E546803E5}" destId="{21DB9F2B-99BC-4024-B750-108C848CC929}" srcOrd="0" destOrd="0" presId="urn:microsoft.com/office/officeart/2005/8/layout/orgChart1"/>
    <dgm:cxn modelId="{A92857D5-9904-4CE7-BF9F-1FFE202D4235}" type="presParOf" srcId="{21DB9F2B-99BC-4024-B750-108C848CC929}" destId="{BD5207B7-228F-4BAC-BBE2-5F8E82BEFC78}" srcOrd="0" destOrd="0" presId="urn:microsoft.com/office/officeart/2005/8/layout/orgChart1"/>
    <dgm:cxn modelId="{81FBEEE0-98E6-4CC6-AA0A-AEF062911379}" type="presParOf" srcId="{21DB9F2B-99BC-4024-B750-108C848CC929}" destId="{28D06C85-50E6-48DD-9AEC-D0F552C748FC}" srcOrd="1" destOrd="0" presId="urn:microsoft.com/office/officeart/2005/8/layout/orgChart1"/>
    <dgm:cxn modelId="{63ABA03A-FB34-43E6-93E6-B166E577C2B6}" type="presParOf" srcId="{F41A8569-D03E-4919-8DF8-730E546803E5}" destId="{B5D4F7A2-3321-4DCF-8E5E-4C95ABAD99E0}" srcOrd="1" destOrd="0" presId="urn:microsoft.com/office/officeart/2005/8/layout/orgChart1"/>
    <dgm:cxn modelId="{A717DA01-4E0E-4F5A-9563-1FA820FB2940}" type="presParOf" srcId="{F41A8569-D03E-4919-8DF8-730E546803E5}" destId="{76DE8EB3-2D14-40D4-BF3B-6C5076E79E69}" srcOrd="2" destOrd="0" presId="urn:microsoft.com/office/officeart/2005/8/layout/orgChart1"/>
    <dgm:cxn modelId="{222A3217-E746-412D-8428-61641211B54B}" type="presParOf" srcId="{B5E8A4A0-B314-4308-8797-54D019CCD307}" destId="{DA0CDB45-02E5-4F60-8FC3-055AA4280FEC}" srcOrd="2" destOrd="0" presId="urn:microsoft.com/office/officeart/2005/8/layout/orgChart1"/>
    <dgm:cxn modelId="{B3C38189-C42C-4138-B5DF-B9D95C3988AD}" type="presParOf" srcId="{B5E8A4A0-B314-4308-8797-54D019CCD307}" destId="{D9C1B871-444C-45BB-8077-893BE53AF041}" srcOrd="3" destOrd="0" presId="urn:microsoft.com/office/officeart/2005/8/layout/orgChart1"/>
    <dgm:cxn modelId="{9E95EADA-7A7E-44D2-9188-D4C532D64F73}" type="presParOf" srcId="{D9C1B871-444C-45BB-8077-893BE53AF041}" destId="{1915DABC-001C-45FF-A6A5-381F147C25AD}" srcOrd="0" destOrd="0" presId="urn:microsoft.com/office/officeart/2005/8/layout/orgChart1"/>
    <dgm:cxn modelId="{10D81661-9B2A-4FDB-B4D8-D440478869BD}" type="presParOf" srcId="{1915DABC-001C-45FF-A6A5-381F147C25AD}" destId="{79625823-7208-4E6B-9C4B-7CE8DD51B065}" srcOrd="0" destOrd="0" presId="urn:microsoft.com/office/officeart/2005/8/layout/orgChart1"/>
    <dgm:cxn modelId="{6AD74373-1EC0-475A-959B-132BB9628E49}" type="presParOf" srcId="{1915DABC-001C-45FF-A6A5-381F147C25AD}" destId="{20EA05D5-DD4A-4155-911D-07D72C3097AD}" srcOrd="1" destOrd="0" presId="urn:microsoft.com/office/officeart/2005/8/layout/orgChart1"/>
    <dgm:cxn modelId="{CF57355D-920E-4D3D-9470-67A1F04552AB}" type="presParOf" srcId="{D9C1B871-444C-45BB-8077-893BE53AF041}" destId="{2CF80B7E-C22F-4A4B-98DC-8987303F01CC}" srcOrd="1" destOrd="0" presId="urn:microsoft.com/office/officeart/2005/8/layout/orgChart1"/>
    <dgm:cxn modelId="{92735E31-C8F5-48F9-AAC8-12DAD23C7FF0}" type="presParOf" srcId="{D9C1B871-444C-45BB-8077-893BE53AF041}" destId="{C3B8CBDD-62B2-44F8-BAF7-3058A43468E6}" srcOrd="2" destOrd="0" presId="urn:microsoft.com/office/officeart/2005/8/layout/orgChart1"/>
    <dgm:cxn modelId="{B3BA9F19-619A-4C3B-BCDB-E412598C5755}" type="presParOf" srcId="{B5E8A4A0-B314-4308-8797-54D019CCD307}" destId="{63335580-89E9-498D-AA18-30918419C4B1}" srcOrd="4" destOrd="0" presId="urn:microsoft.com/office/officeart/2005/8/layout/orgChart1"/>
    <dgm:cxn modelId="{072D22A3-9D2B-4A88-A3C4-580D964686E9}" type="presParOf" srcId="{B5E8A4A0-B314-4308-8797-54D019CCD307}" destId="{B00C8D39-8A13-4413-AB3F-F834EC07C7FD}" srcOrd="5" destOrd="0" presId="urn:microsoft.com/office/officeart/2005/8/layout/orgChart1"/>
    <dgm:cxn modelId="{40E098EB-AD7A-4D7F-87B0-B1CF62062FBC}" type="presParOf" srcId="{B00C8D39-8A13-4413-AB3F-F834EC07C7FD}" destId="{F77DDBD6-59B9-4C7E-9F2F-5D8917BD38FB}" srcOrd="0" destOrd="0" presId="urn:microsoft.com/office/officeart/2005/8/layout/orgChart1"/>
    <dgm:cxn modelId="{3FEBA58B-3BA6-4DE6-8ABB-49B24B7ACE16}" type="presParOf" srcId="{F77DDBD6-59B9-4C7E-9F2F-5D8917BD38FB}" destId="{C5974899-1B25-4E4D-9B01-51AB3CE8DFD9}" srcOrd="0" destOrd="0" presId="urn:microsoft.com/office/officeart/2005/8/layout/orgChart1"/>
    <dgm:cxn modelId="{E3B5F23B-D457-4131-9C75-9DC8092F4238}" type="presParOf" srcId="{F77DDBD6-59B9-4C7E-9F2F-5D8917BD38FB}" destId="{D2225E1B-070F-4E35-837B-6F7CCFDC0726}" srcOrd="1" destOrd="0" presId="urn:microsoft.com/office/officeart/2005/8/layout/orgChart1"/>
    <dgm:cxn modelId="{887D300F-9C78-4F7A-9783-14A44AA6C5BB}" type="presParOf" srcId="{B00C8D39-8A13-4413-AB3F-F834EC07C7FD}" destId="{45D08718-BC4A-4387-B93F-9AF14D3AAD1C}" srcOrd="1" destOrd="0" presId="urn:microsoft.com/office/officeart/2005/8/layout/orgChart1"/>
    <dgm:cxn modelId="{D1A8AC11-B7A6-4510-9D34-016CC9353A0D}" type="presParOf" srcId="{B00C8D39-8A13-4413-AB3F-F834EC07C7FD}" destId="{33325FFA-0DFB-4FDD-BEBA-8B4A4EDCB36A}" srcOrd="2" destOrd="0" presId="urn:microsoft.com/office/officeart/2005/8/layout/orgChart1"/>
    <dgm:cxn modelId="{9A3E20B0-88AF-4DD2-B4DA-5FC834804A20}" type="presParOf" srcId="{A1F487EC-885F-42C3-B5E4-6F2AABE60809}" destId="{B78D1D12-C415-4AD8-9E45-EBD1CE457C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 custT="1"/>
      <dgm:spPr/>
      <dgm:t>
        <a:bodyPr/>
        <a:lstStyle/>
        <a:p>
          <a:r>
            <a:rPr lang="fr-FR" sz="3200" dirty="0" smtClean="0"/>
            <a:t>Mathias </a:t>
          </a:r>
        </a:p>
        <a:p>
          <a:r>
            <a:rPr lang="fr-FR" sz="3200" dirty="0" smtClean="0"/>
            <a:t>DA COSTA</a:t>
          </a:r>
          <a:endParaRPr lang="fr-FR" sz="3200" dirty="0"/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 custT="1"/>
      <dgm:spPr/>
      <dgm:t>
        <a:bodyPr/>
        <a:lstStyle/>
        <a:p>
          <a:endParaRPr lang="fr-FR" sz="1500" dirty="0"/>
        </a:p>
      </dgm:t>
    </dgm:pt>
    <dgm:pt modelId="{DF382519-7BCD-4B76-9A15-EC2CE8177DE6}">
      <dgm:prSet phldrT="[Texte]" custT="1"/>
      <dgm:spPr/>
      <dgm:t>
        <a:bodyPr/>
        <a:lstStyle/>
        <a:p>
          <a:r>
            <a:rPr lang="fr-FR" sz="3200" dirty="0" smtClean="0"/>
            <a:t>Luc DUPUY</a:t>
          </a:r>
          <a:endParaRPr lang="fr-FR" sz="3200" dirty="0"/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 custT="1"/>
      <dgm:spPr/>
      <dgm:t>
        <a:bodyPr/>
        <a:lstStyle/>
        <a:p>
          <a:endParaRPr lang="fr-FR" sz="1500" dirty="0"/>
        </a:p>
      </dgm:t>
    </dgm:pt>
    <dgm:pt modelId="{01DD88B9-C264-44C7-B890-3E636C9D4C16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1F487EC-885F-42C3-B5E4-6F2AABE60809}" type="pres">
      <dgm:prSet presAssocID="{031F03A1-D11D-426A-A91F-A1838446D945}" presName="hierRoot1" presStyleCnt="0">
        <dgm:presLayoutVars>
          <dgm:hierBranch val="init"/>
        </dgm:presLayoutVars>
      </dgm:prSet>
      <dgm:spPr/>
    </dgm:pt>
    <dgm:pt modelId="{EA96CA86-ED64-435D-8F75-678020D5D7EC}" type="pres">
      <dgm:prSet presAssocID="{031F03A1-D11D-426A-A91F-A1838446D945}" presName="rootComposite1" presStyleCnt="0"/>
      <dgm:spPr/>
    </dgm:pt>
    <dgm:pt modelId="{416CDF3B-07A0-4ABF-BE4A-B20974570A58}" type="pres">
      <dgm:prSet presAssocID="{031F03A1-D11D-426A-A91F-A1838446D94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9E982D6-1FF4-4480-9BD0-5713360F6E5A}" type="pres">
      <dgm:prSet presAssocID="{031F03A1-D11D-426A-A91F-A1838446D945}" presName="rootConnector1" presStyleLbl="node1" presStyleIdx="0" presStyleCnt="0"/>
      <dgm:spPr/>
      <dgm:t>
        <a:bodyPr/>
        <a:lstStyle/>
        <a:p>
          <a:endParaRPr lang="fr-FR"/>
        </a:p>
      </dgm:t>
    </dgm:pt>
    <dgm:pt modelId="{B5E8A4A0-B314-4308-8797-54D019CCD307}" type="pres">
      <dgm:prSet presAssocID="{031F03A1-D11D-426A-A91F-A1838446D945}" presName="hierChild2" presStyleCnt="0"/>
      <dgm:spPr/>
    </dgm:pt>
    <dgm:pt modelId="{63335580-89E9-498D-AA18-30918419C4B1}" type="pres">
      <dgm:prSet presAssocID="{54A889A0-A444-42E4-8DC8-3A10AF9A3814}" presName="Name37" presStyleLbl="parChTrans1D2" presStyleIdx="0" presStyleCnt="1"/>
      <dgm:spPr/>
      <dgm:t>
        <a:bodyPr/>
        <a:lstStyle/>
        <a:p>
          <a:endParaRPr lang="fr-FR"/>
        </a:p>
      </dgm:t>
    </dgm:pt>
    <dgm:pt modelId="{B00C8D39-8A13-4413-AB3F-F834EC07C7FD}" type="pres">
      <dgm:prSet presAssocID="{DF382519-7BCD-4B76-9A15-EC2CE8177DE6}" presName="hierRoot2" presStyleCnt="0">
        <dgm:presLayoutVars>
          <dgm:hierBranch val="init"/>
        </dgm:presLayoutVars>
      </dgm:prSet>
      <dgm:spPr/>
    </dgm:pt>
    <dgm:pt modelId="{F77DDBD6-59B9-4C7E-9F2F-5D8917BD38FB}" type="pres">
      <dgm:prSet presAssocID="{DF382519-7BCD-4B76-9A15-EC2CE8177DE6}" presName="rootComposite" presStyleCnt="0"/>
      <dgm:spPr/>
    </dgm:pt>
    <dgm:pt modelId="{C5974899-1B25-4E4D-9B01-51AB3CE8DFD9}" type="pres">
      <dgm:prSet presAssocID="{DF382519-7BCD-4B76-9A15-EC2CE8177DE6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2225E1B-070F-4E35-837B-6F7CCFDC0726}" type="pres">
      <dgm:prSet presAssocID="{DF382519-7BCD-4B76-9A15-EC2CE8177DE6}" presName="rootConnector" presStyleLbl="node2" presStyleIdx="0" presStyleCnt="1"/>
      <dgm:spPr/>
      <dgm:t>
        <a:bodyPr/>
        <a:lstStyle/>
        <a:p>
          <a:endParaRPr lang="fr-FR"/>
        </a:p>
      </dgm:t>
    </dgm:pt>
    <dgm:pt modelId="{45D08718-BC4A-4387-B93F-9AF14D3AAD1C}" type="pres">
      <dgm:prSet presAssocID="{DF382519-7BCD-4B76-9A15-EC2CE8177DE6}" presName="hierChild4" presStyleCnt="0"/>
      <dgm:spPr/>
    </dgm:pt>
    <dgm:pt modelId="{33325FFA-0DFB-4FDD-BEBA-8B4A4EDCB36A}" type="pres">
      <dgm:prSet presAssocID="{DF382519-7BCD-4B76-9A15-EC2CE8177DE6}" presName="hierChild5" presStyleCnt="0"/>
      <dgm:spPr/>
    </dgm:pt>
    <dgm:pt modelId="{B78D1D12-C415-4AD8-9E45-EBD1CE457CD7}" type="pres">
      <dgm:prSet presAssocID="{031F03A1-D11D-426A-A91F-A1838446D945}" presName="hierChild3" presStyleCnt="0"/>
      <dgm:spPr/>
    </dgm:pt>
  </dgm:ptLst>
  <dgm:cxnLst>
    <dgm:cxn modelId="{346AB434-B6C1-4E0F-A1AA-28F50B3C49AD}" type="presOf" srcId="{DF382519-7BCD-4B76-9A15-EC2CE8177DE6}" destId="{D2225E1B-070F-4E35-837B-6F7CCFDC0726}" srcOrd="1" destOrd="0" presId="urn:microsoft.com/office/officeart/2005/8/layout/orgChart1"/>
    <dgm:cxn modelId="{FDDF87A0-C3A1-4786-9923-4A8C7E17B6D4}" type="presOf" srcId="{031F03A1-D11D-426A-A91F-A1838446D945}" destId="{D9E982D6-1FF4-4480-9BD0-5713360F6E5A}" srcOrd="1" destOrd="0" presId="urn:microsoft.com/office/officeart/2005/8/layout/orgChart1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CBA96C49-440F-4562-9EE3-66D44AF460F1}" type="presOf" srcId="{54A889A0-A444-42E4-8DC8-3A10AF9A3814}" destId="{63335580-89E9-498D-AA18-30918419C4B1}" srcOrd="0" destOrd="0" presId="urn:microsoft.com/office/officeart/2005/8/layout/orgChart1"/>
    <dgm:cxn modelId="{E15A891A-25C0-46C9-B8DA-2BBE1898DC2E}" type="presOf" srcId="{031F03A1-D11D-426A-A91F-A1838446D945}" destId="{416CDF3B-07A0-4ABF-BE4A-B20974570A58}" srcOrd="0" destOrd="0" presId="urn:microsoft.com/office/officeart/2005/8/layout/orgChart1"/>
    <dgm:cxn modelId="{BC04EF43-D439-4687-83CF-CFC9BDBA623E}" srcId="{031F03A1-D11D-426A-A91F-A1838446D945}" destId="{DF382519-7BCD-4B76-9A15-EC2CE8177DE6}" srcOrd="0" destOrd="0" parTransId="{54A889A0-A444-42E4-8DC8-3A10AF9A3814}" sibTransId="{EB0E38B7-1918-42E9-9670-E7466CE99D19}"/>
    <dgm:cxn modelId="{7BC0022E-FF74-44FE-A23B-BBE6A7099C9F}" type="presOf" srcId="{DF382519-7BCD-4B76-9A15-EC2CE8177DE6}" destId="{C5974899-1B25-4E4D-9B01-51AB3CE8DFD9}" srcOrd="0" destOrd="0" presId="urn:microsoft.com/office/officeart/2005/8/layout/orgChart1"/>
    <dgm:cxn modelId="{B92A0371-EF61-4399-B0B7-7D23EB4F1F8B}" type="presOf" srcId="{B09FE774-3F9D-4DF1-BC83-1B2D4BDE4114}" destId="{01DD88B9-C264-44C7-B890-3E636C9D4C16}" srcOrd="0" destOrd="0" presId="urn:microsoft.com/office/officeart/2005/8/layout/orgChart1"/>
    <dgm:cxn modelId="{2DB506A9-7DED-4DCE-8E37-D6700BD4EE67}" type="presParOf" srcId="{01DD88B9-C264-44C7-B890-3E636C9D4C16}" destId="{A1F487EC-885F-42C3-B5E4-6F2AABE60809}" srcOrd="0" destOrd="0" presId="urn:microsoft.com/office/officeart/2005/8/layout/orgChart1"/>
    <dgm:cxn modelId="{CE959AA3-E5AD-45D3-A592-58B7BC02ACA1}" type="presParOf" srcId="{A1F487EC-885F-42C3-B5E4-6F2AABE60809}" destId="{EA96CA86-ED64-435D-8F75-678020D5D7EC}" srcOrd="0" destOrd="0" presId="urn:microsoft.com/office/officeart/2005/8/layout/orgChart1"/>
    <dgm:cxn modelId="{334149C9-7D27-46E1-B07E-E552482270F3}" type="presParOf" srcId="{EA96CA86-ED64-435D-8F75-678020D5D7EC}" destId="{416CDF3B-07A0-4ABF-BE4A-B20974570A58}" srcOrd="0" destOrd="0" presId="urn:microsoft.com/office/officeart/2005/8/layout/orgChart1"/>
    <dgm:cxn modelId="{C60F0F1A-2634-48FC-A918-4DF5DB3CFCCA}" type="presParOf" srcId="{EA96CA86-ED64-435D-8F75-678020D5D7EC}" destId="{D9E982D6-1FF4-4480-9BD0-5713360F6E5A}" srcOrd="1" destOrd="0" presId="urn:microsoft.com/office/officeart/2005/8/layout/orgChart1"/>
    <dgm:cxn modelId="{BBD4A287-101F-4FA8-9390-24A59891CA0D}" type="presParOf" srcId="{A1F487EC-885F-42C3-B5E4-6F2AABE60809}" destId="{B5E8A4A0-B314-4308-8797-54D019CCD307}" srcOrd="1" destOrd="0" presId="urn:microsoft.com/office/officeart/2005/8/layout/orgChart1"/>
    <dgm:cxn modelId="{FEB87A45-B4F1-44DC-9EBC-32F0D4DB49A3}" type="presParOf" srcId="{B5E8A4A0-B314-4308-8797-54D019CCD307}" destId="{63335580-89E9-498D-AA18-30918419C4B1}" srcOrd="0" destOrd="0" presId="urn:microsoft.com/office/officeart/2005/8/layout/orgChart1"/>
    <dgm:cxn modelId="{5FDC18B1-E515-404C-9907-2BF0EF890125}" type="presParOf" srcId="{B5E8A4A0-B314-4308-8797-54D019CCD307}" destId="{B00C8D39-8A13-4413-AB3F-F834EC07C7FD}" srcOrd="1" destOrd="0" presId="urn:microsoft.com/office/officeart/2005/8/layout/orgChart1"/>
    <dgm:cxn modelId="{B913B433-A251-4E78-8ED3-C5F3CF7A54A7}" type="presParOf" srcId="{B00C8D39-8A13-4413-AB3F-F834EC07C7FD}" destId="{F77DDBD6-59B9-4C7E-9F2F-5D8917BD38FB}" srcOrd="0" destOrd="0" presId="urn:microsoft.com/office/officeart/2005/8/layout/orgChart1"/>
    <dgm:cxn modelId="{922426C9-6032-4495-AF74-1ACDC49249C2}" type="presParOf" srcId="{F77DDBD6-59B9-4C7E-9F2F-5D8917BD38FB}" destId="{C5974899-1B25-4E4D-9B01-51AB3CE8DFD9}" srcOrd="0" destOrd="0" presId="urn:microsoft.com/office/officeart/2005/8/layout/orgChart1"/>
    <dgm:cxn modelId="{60752018-90BB-43BE-AB04-29C03F9AF81A}" type="presParOf" srcId="{F77DDBD6-59B9-4C7E-9F2F-5D8917BD38FB}" destId="{D2225E1B-070F-4E35-837B-6F7CCFDC0726}" srcOrd="1" destOrd="0" presId="urn:microsoft.com/office/officeart/2005/8/layout/orgChart1"/>
    <dgm:cxn modelId="{00CDD1CF-1509-4700-9E9E-B35079899656}" type="presParOf" srcId="{B00C8D39-8A13-4413-AB3F-F834EC07C7FD}" destId="{45D08718-BC4A-4387-B93F-9AF14D3AAD1C}" srcOrd="1" destOrd="0" presId="urn:microsoft.com/office/officeart/2005/8/layout/orgChart1"/>
    <dgm:cxn modelId="{7E341721-284E-49F5-9810-A6811DE84124}" type="presParOf" srcId="{B00C8D39-8A13-4413-AB3F-F834EC07C7FD}" destId="{33325FFA-0DFB-4FDD-BEBA-8B4A4EDCB36A}" srcOrd="2" destOrd="0" presId="urn:microsoft.com/office/officeart/2005/8/layout/orgChart1"/>
    <dgm:cxn modelId="{56CF31A9-9CA3-4DE0-9C97-8D17222495AB}" type="presParOf" srcId="{A1F487EC-885F-42C3-B5E4-6F2AABE60809}" destId="{B78D1D12-C415-4AD8-9E45-EBD1CE457C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 custT="1"/>
      <dgm:spPr/>
      <dgm:t>
        <a:bodyPr/>
        <a:lstStyle/>
        <a:p>
          <a:r>
            <a:rPr lang="fr-FR" sz="3200" dirty="0" smtClean="0"/>
            <a:t>Cyril</a:t>
          </a:r>
        </a:p>
        <a:p>
          <a:r>
            <a:rPr lang="fr-FR" sz="3200" dirty="0" smtClean="0"/>
            <a:t>PY</a:t>
          </a:r>
          <a:endParaRPr lang="fr-FR" sz="3200" dirty="0"/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 custT="1"/>
      <dgm:spPr/>
      <dgm:t>
        <a:bodyPr/>
        <a:lstStyle/>
        <a:p>
          <a:endParaRPr lang="fr-FR" sz="1500" dirty="0"/>
        </a:p>
      </dgm:t>
    </dgm:pt>
    <dgm:pt modelId="{DF382519-7BCD-4B76-9A15-EC2CE8177DE6}">
      <dgm:prSet phldrT="[Texte]" custT="1"/>
      <dgm:spPr/>
      <dgm:t>
        <a:bodyPr/>
        <a:lstStyle/>
        <a:p>
          <a:r>
            <a:rPr lang="fr-FR" sz="3200" dirty="0" smtClean="0"/>
            <a:t>Thomas PRAK</a:t>
          </a:r>
          <a:endParaRPr lang="fr-FR" sz="3200" dirty="0"/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 custT="1"/>
      <dgm:spPr/>
      <dgm:t>
        <a:bodyPr/>
        <a:lstStyle/>
        <a:p>
          <a:endParaRPr lang="fr-FR" sz="1500" dirty="0"/>
        </a:p>
      </dgm:t>
    </dgm:pt>
    <dgm:pt modelId="{01DD88B9-C264-44C7-B890-3E636C9D4C16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1F487EC-885F-42C3-B5E4-6F2AABE60809}" type="pres">
      <dgm:prSet presAssocID="{031F03A1-D11D-426A-A91F-A1838446D945}" presName="hierRoot1" presStyleCnt="0">
        <dgm:presLayoutVars>
          <dgm:hierBranch val="init"/>
        </dgm:presLayoutVars>
      </dgm:prSet>
      <dgm:spPr/>
    </dgm:pt>
    <dgm:pt modelId="{EA96CA86-ED64-435D-8F75-678020D5D7EC}" type="pres">
      <dgm:prSet presAssocID="{031F03A1-D11D-426A-A91F-A1838446D945}" presName="rootComposite1" presStyleCnt="0"/>
      <dgm:spPr/>
    </dgm:pt>
    <dgm:pt modelId="{416CDF3B-07A0-4ABF-BE4A-B20974570A58}" type="pres">
      <dgm:prSet presAssocID="{031F03A1-D11D-426A-A91F-A1838446D94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9E982D6-1FF4-4480-9BD0-5713360F6E5A}" type="pres">
      <dgm:prSet presAssocID="{031F03A1-D11D-426A-A91F-A1838446D945}" presName="rootConnector1" presStyleLbl="node1" presStyleIdx="0" presStyleCnt="0"/>
      <dgm:spPr/>
      <dgm:t>
        <a:bodyPr/>
        <a:lstStyle/>
        <a:p>
          <a:endParaRPr lang="fr-FR"/>
        </a:p>
      </dgm:t>
    </dgm:pt>
    <dgm:pt modelId="{B5E8A4A0-B314-4308-8797-54D019CCD307}" type="pres">
      <dgm:prSet presAssocID="{031F03A1-D11D-426A-A91F-A1838446D945}" presName="hierChild2" presStyleCnt="0"/>
      <dgm:spPr/>
    </dgm:pt>
    <dgm:pt modelId="{63335580-89E9-498D-AA18-30918419C4B1}" type="pres">
      <dgm:prSet presAssocID="{54A889A0-A444-42E4-8DC8-3A10AF9A3814}" presName="Name37" presStyleLbl="parChTrans1D2" presStyleIdx="0" presStyleCnt="1"/>
      <dgm:spPr/>
      <dgm:t>
        <a:bodyPr/>
        <a:lstStyle/>
        <a:p>
          <a:endParaRPr lang="fr-FR"/>
        </a:p>
      </dgm:t>
    </dgm:pt>
    <dgm:pt modelId="{B00C8D39-8A13-4413-AB3F-F834EC07C7FD}" type="pres">
      <dgm:prSet presAssocID="{DF382519-7BCD-4B76-9A15-EC2CE8177DE6}" presName="hierRoot2" presStyleCnt="0">
        <dgm:presLayoutVars>
          <dgm:hierBranch val="init"/>
        </dgm:presLayoutVars>
      </dgm:prSet>
      <dgm:spPr/>
    </dgm:pt>
    <dgm:pt modelId="{F77DDBD6-59B9-4C7E-9F2F-5D8917BD38FB}" type="pres">
      <dgm:prSet presAssocID="{DF382519-7BCD-4B76-9A15-EC2CE8177DE6}" presName="rootComposite" presStyleCnt="0"/>
      <dgm:spPr/>
    </dgm:pt>
    <dgm:pt modelId="{C5974899-1B25-4E4D-9B01-51AB3CE8DFD9}" type="pres">
      <dgm:prSet presAssocID="{DF382519-7BCD-4B76-9A15-EC2CE8177DE6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2225E1B-070F-4E35-837B-6F7CCFDC0726}" type="pres">
      <dgm:prSet presAssocID="{DF382519-7BCD-4B76-9A15-EC2CE8177DE6}" presName="rootConnector" presStyleLbl="node2" presStyleIdx="0" presStyleCnt="1"/>
      <dgm:spPr/>
      <dgm:t>
        <a:bodyPr/>
        <a:lstStyle/>
        <a:p>
          <a:endParaRPr lang="fr-FR"/>
        </a:p>
      </dgm:t>
    </dgm:pt>
    <dgm:pt modelId="{45D08718-BC4A-4387-B93F-9AF14D3AAD1C}" type="pres">
      <dgm:prSet presAssocID="{DF382519-7BCD-4B76-9A15-EC2CE8177DE6}" presName="hierChild4" presStyleCnt="0"/>
      <dgm:spPr/>
    </dgm:pt>
    <dgm:pt modelId="{33325FFA-0DFB-4FDD-BEBA-8B4A4EDCB36A}" type="pres">
      <dgm:prSet presAssocID="{DF382519-7BCD-4B76-9A15-EC2CE8177DE6}" presName="hierChild5" presStyleCnt="0"/>
      <dgm:spPr/>
    </dgm:pt>
    <dgm:pt modelId="{B78D1D12-C415-4AD8-9E45-EBD1CE457CD7}" type="pres">
      <dgm:prSet presAssocID="{031F03A1-D11D-426A-A91F-A1838446D945}" presName="hierChild3" presStyleCnt="0"/>
      <dgm:spPr/>
    </dgm:pt>
  </dgm:ptLst>
  <dgm:cxnLst>
    <dgm:cxn modelId="{26D6FADD-7E80-4014-9BE9-F8F6918628D8}" type="presOf" srcId="{54A889A0-A444-42E4-8DC8-3A10AF9A3814}" destId="{63335580-89E9-498D-AA18-30918419C4B1}" srcOrd="0" destOrd="0" presId="urn:microsoft.com/office/officeart/2005/8/layout/orgChart1"/>
    <dgm:cxn modelId="{BC04EF43-D439-4687-83CF-CFC9BDBA623E}" srcId="{031F03A1-D11D-426A-A91F-A1838446D945}" destId="{DF382519-7BCD-4B76-9A15-EC2CE8177DE6}" srcOrd="0" destOrd="0" parTransId="{54A889A0-A444-42E4-8DC8-3A10AF9A3814}" sibTransId="{EB0E38B7-1918-42E9-9670-E7466CE99D19}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A9A4F0A6-46C7-4068-82C2-0D4FAAEA058F}" type="presOf" srcId="{DF382519-7BCD-4B76-9A15-EC2CE8177DE6}" destId="{D2225E1B-070F-4E35-837B-6F7CCFDC0726}" srcOrd="1" destOrd="0" presId="urn:microsoft.com/office/officeart/2005/8/layout/orgChart1"/>
    <dgm:cxn modelId="{7713FBED-78A3-43D4-AA98-CEA028EFA55A}" type="presOf" srcId="{031F03A1-D11D-426A-A91F-A1838446D945}" destId="{416CDF3B-07A0-4ABF-BE4A-B20974570A58}" srcOrd="0" destOrd="0" presId="urn:microsoft.com/office/officeart/2005/8/layout/orgChart1"/>
    <dgm:cxn modelId="{59A1DDDC-83B5-4137-B4EB-9B626B700317}" type="presOf" srcId="{B09FE774-3F9D-4DF1-BC83-1B2D4BDE4114}" destId="{01DD88B9-C264-44C7-B890-3E636C9D4C16}" srcOrd="0" destOrd="0" presId="urn:microsoft.com/office/officeart/2005/8/layout/orgChart1"/>
    <dgm:cxn modelId="{6B0E7B07-20F1-4008-9914-EAA8050FAAA9}" type="presOf" srcId="{031F03A1-D11D-426A-A91F-A1838446D945}" destId="{D9E982D6-1FF4-4480-9BD0-5713360F6E5A}" srcOrd="1" destOrd="0" presId="urn:microsoft.com/office/officeart/2005/8/layout/orgChart1"/>
    <dgm:cxn modelId="{5B96FAAD-CF19-4A80-A7FF-6633F9A396E4}" type="presOf" srcId="{DF382519-7BCD-4B76-9A15-EC2CE8177DE6}" destId="{C5974899-1B25-4E4D-9B01-51AB3CE8DFD9}" srcOrd="0" destOrd="0" presId="urn:microsoft.com/office/officeart/2005/8/layout/orgChart1"/>
    <dgm:cxn modelId="{D9965385-703F-4A22-BF2C-0906CE15BE79}" type="presParOf" srcId="{01DD88B9-C264-44C7-B890-3E636C9D4C16}" destId="{A1F487EC-885F-42C3-B5E4-6F2AABE60809}" srcOrd="0" destOrd="0" presId="urn:microsoft.com/office/officeart/2005/8/layout/orgChart1"/>
    <dgm:cxn modelId="{042CA00A-3997-421E-8F48-FF14AE73A0AE}" type="presParOf" srcId="{A1F487EC-885F-42C3-B5E4-6F2AABE60809}" destId="{EA96CA86-ED64-435D-8F75-678020D5D7EC}" srcOrd="0" destOrd="0" presId="urn:microsoft.com/office/officeart/2005/8/layout/orgChart1"/>
    <dgm:cxn modelId="{50B54F2A-24BC-4412-8331-99B7A9415327}" type="presParOf" srcId="{EA96CA86-ED64-435D-8F75-678020D5D7EC}" destId="{416CDF3B-07A0-4ABF-BE4A-B20974570A58}" srcOrd="0" destOrd="0" presId="urn:microsoft.com/office/officeart/2005/8/layout/orgChart1"/>
    <dgm:cxn modelId="{B20B8262-E825-4639-B44B-2B7579A62CCD}" type="presParOf" srcId="{EA96CA86-ED64-435D-8F75-678020D5D7EC}" destId="{D9E982D6-1FF4-4480-9BD0-5713360F6E5A}" srcOrd="1" destOrd="0" presId="urn:microsoft.com/office/officeart/2005/8/layout/orgChart1"/>
    <dgm:cxn modelId="{41906EAF-80FB-4178-B413-17454AA06955}" type="presParOf" srcId="{A1F487EC-885F-42C3-B5E4-6F2AABE60809}" destId="{B5E8A4A0-B314-4308-8797-54D019CCD307}" srcOrd="1" destOrd="0" presId="urn:microsoft.com/office/officeart/2005/8/layout/orgChart1"/>
    <dgm:cxn modelId="{18B4430D-E4F4-497F-BBF0-47890C09C6DD}" type="presParOf" srcId="{B5E8A4A0-B314-4308-8797-54D019CCD307}" destId="{63335580-89E9-498D-AA18-30918419C4B1}" srcOrd="0" destOrd="0" presId="urn:microsoft.com/office/officeart/2005/8/layout/orgChart1"/>
    <dgm:cxn modelId="{4634C3F3-C593-452C-A16B-6D83AFD8EE57}" type="presParOf" srcId="{B5E8A4A0-B314-4308-8797-54D019CCD307}" destId="{B00C8D39-8A13-4413-AB3F-F834EC07C7FD}" srcOrd="1" destOrd="0" presId="urn:microsoft.com/office/officeart/2005/8/layout/orgChart1"/>
    <dgm:cxn modelId="{5B3BF6ED-B838-44F2-AF38-847D08BBEA6B}" type="presParOf" srcId="{B00C8D39-8A13-4413-AB3F-F834EC07C7FD}" destId="{F77DDBD6-59B9-4C7E-9F2F-5D8917BD38FB}" srcOrd="0" destOrd="0" presId="urn:microsoft.com/office/officeart/2005/8/layout/orgChart1"/>
    <dgm:cxn modelId="{2CBA8458-4C4D-4F7F-BCC9-E765912DF581}" type="presParOf" srcId="{F77DDBD6-59B9-4C7E-9F2F-5D8917BD38FB}" destId="{C5974899-1B25-4E4D-9B01-51AB3CE8DFD9}" srcOrd="0" destOrd="0" presId="urn:microsoft.com/office/officeart/2005/8/layout/orgChart1"/>
    <dgm:cxn modelId="{96E20B86-829D-4361-9F6A-4C193699388F}" type="presParOf" srcId="{F77DDBD6-59B9-4C7E-9F2F-5D8917BD38FB}" destId="{D2225E1B-070F-4E35-837B-6F7CCFDC0726}" srcOrd="1" destOrd="0" presId="urn:microsoft.com/office/officeart/2005/8/layout/orgChart1"/>
    <dgm:cxn modelId="{88BB680A-80DC-48F6-8DB6-C0D8455FC0BD}" type="presParOf" srcId="{B00C8D39-8A13-4413-AB3F-F834EC07C7FD}" destId="{45D08718-BC4A-4387-B93F-9AF14D3AAD1C}" srcOrd="1" destOrd="0" presId="urn:microsoft.com/office/officeart/2005/8/layout/orgChart1"/>
    <dgm:cxn modelId="{51FF6987-9C04-4ED5-807C-CAE7D9B2A500}" type="presParOf" srcId="{B00C8D39-8A13-4413-AB3F-F834EC07C7FD}" destId="{33325FFA-0DFB-4FDD-BEBA-8B4A4EDCB36A}" srcOrd="2" destOrd="0" presId="urn:microsoft.com/office/officeart/2005/8/layout/orgChart1"/>
    <dgm:cxn modelId="{4662B004-1566-43E4-AFDD-17BFC08EB371}" type="presParOf" srcId="{A1F487EC-885F-42C3-B5E4-6F2AABE60809}" destId="{B78D1D12-C415-4AD8-9E45-EBD1CE457C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35580-89E9-498D-AA18-30918419C4B1}">
      <dsp:nvSpPr>
        <dsp:cNvPr id="0" name=""/>
        <dsp:cNvSpPr/>
      </dsp:nvSpPr>
      <dsp:spPr>
        <a:xfrm>
          <a:off x="3911220" y="1242872"/>
          <a:ext cx="2767216" cy="480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130"/>
              </a:lnTo>
              <a:lnTo>
                <a:pt x="2767216" y="240130"/>
              </a:lnTo>
              <a:lnTo>
                <a:pt x="2767216" y="48026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CDB45-02E5-4F60-8FC3-055AA4280FEC}">
      <dsp:nvSpPr>
        <dsp:cNvPr id="0" name=""/>
        <dsp:cNvSpPr/>
      </dsp:nvSpPr>
      <dsp:spPr>
        <a:xfrm>
          <a:off x="3865500" y="1242872"/>
          <a:ext cx="91440" cy="4802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26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8947F-D97A-40FC-8CE2-45AC14DA48FA}">
      <dsp:nvSpPr>
        <dsp:cNvPr id="0" name=""/>
        <dsp:cNvSpPr/>
      </dsp:nvSpPr>
      <dsp:spPr>
        <a:xfrm>
          <a:off x="1144003" y="1242872"/>
          <a:ext cx="2767216" cy="480260"/>
        </a:xfrm>
        <a:custGeom>
          <a:avLst/>
          <a:gdLst/>
          <a:ahLst/>
          <a:cxnLst/>
          <a:rect l="0" t="0" r="0" b="0"/>
          <a:pathLst>
            <a:path>
              <a:moveTo>
                <a:pt x="2767216" y="0"/>
              </a:moveTo>
              <a:lnTo>
                <a:pt x="2767216" y="240130"/>
              </a:lnTo>
              <a:lnTo>
                <a:pt x="0" y="240130"/>
              </a:lnTo>
              <a:lnTo>
                <a:pt x="0" y="48026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CDF3B-07A0-4ABF-BE4A-B20974570A58}">
      <dsp:nvSpPr>
        <dsp:cNvPr id="0" name=""/>
        <dsp:cNvSpPr/>
      </dsp:nvSpPr>
      <dsp:spPr>
        <a:xfrm>
          <a:off x="2767741" y="99394"/>
          <a:ext cx="2286956" cy="1143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Mathias 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DA COSTA</a:t>
          </a:r>
          <a:endParaRPr lang="fr-FR" sz="3200" kern="1200" dirty="0"/>
        </a:p>
      </dsp:txBody>
      <dsp:txXfrm>
        <a:off x="2767741" y="99394"/>
        <a:ext cx="2286956" cy="1143478"/>
      </dsp:txXfrm>
    </dsp:sp>
    <dsp:sp modelId="{BD5207B7-228F-4BAC-BBE2-5F8E82BEFC78}">
      <dsp:nvSpPr>
        <dsp:cNvPr id="0" name=""/>
        <dsp:cNvSpPr/>
      </dsp:nvSpPr>
      <dsp:spPr>
        <a:xfrm>
          <a:off x="525" y="1723132"/>
          <a:ext cx="2286956" cy="1143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Thomas PRAK</a:t>
          </a:r>
          <a:endParaRPr lang="fr-FR" sz="3200" kern="1200" dirty="0"/>
        </a:p>
      </dsp:txBody>
      <dsp:txXfrm>
        <a:off x="525" y="1723132"/>
        <a:ext cx="2286956" cy="1143478"/>
      </dsp:txXfrm>
    </dsp:sp>
    <dsp:sp modelId="{79625823-7208-4E6B-9C4B-7CE8DD51B065}">
      <dsp:nvSpPr>
        <dsp:cNvPr id="0" name=""/>
        <dsp:cNvSpPr/>
      </dsp:nvSpPr>
      <dsp:spPr>
        <a:xfrm>
          <a:off x="2767741" y="1723132"/>
          <a:ext cx="2286956" cy="1143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Cyril PY</a:t>
          </a:r>
          <a:endParaRPr lang="fr-FR" sz="3200" kern="1200" dirty="0"/>
        </a:p>
      </dsp:txBody>
      <dsp:txXfrm>
        <a:off x="2767741" y="1723132"/>
        <a:ext cx="2286956" cy="1143478"/>
      </dsp:txXfrm>
    </dsp:sp>
    <dsp:sp modelId="{C5974899-1B25-4E4D-9B01-51AB3CE8DFD9}">
      <dsp:nvSpPr>
        <dsp:cNvPr id="0" name=""/>
        <dsp:cNvSpPr/>
      </dsp:nvSpPr>
      <dsp:spPr>
        <a:xfrm>
          <a:off x="5534958" y="1723132"/>
          <a:ext cx="2286956" cy="1143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Luc DUPUY</a:t>
          </a:r>
          <a:endParaRPr lang="fr-FR" sz="3200" kern="1200" dirty="0"/>
        </a:p>
      </dsp:txBody>
      <dsp:txXfrm>
        <a:off x="5534958" y="1723132"/>
        <a:ext cx="2286956" cy="1143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35580-89E9-498D-AA18-30918419C4B1}">
      <dsp:nvSpPr>
        <dsp:cNvPr id="0" name=""/>
        <dsp:cNvSpPr/>
      </dsp:nvSpPr>
      <dsp:spPr>
        <a:xfrm>
          <a:off x="1430838" y="1225992"/>
          <a:ext cx="91440" cy="5140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4019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CDF3B-07A0-4ABF-BE4A-B20974570A58}">
      <dsp:nvSpPr>
        <dsp:cNvPr id="0" name=""/>
        <dsp:cNvSpPr/>
      </dsp:nvSpPr>
      <dsp:spPr>
        <a:xfrm>
          <a:off x="252701" y="2136"/>
          <a:ext cx="2447712" cy="12238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Mathias 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DA COSTA</a:t>
          </a:r>
          <a:endParaRPr lang="fr-FR" sz="3200" kern="1200" dirty="0"/>
        </a:p>
      </dsp:txBody>
      <dsp:txXfrm>
        <a:off x="252701" y="2136"/>
        <a:ext cx="2447712" cy="1223856"/>
      </dsp:txXfrm>
    </dsp:sp>
    <dsp:sp modelId="{C5974899-1B25-4E4D-9B01-51AB3CE8DFD9}">
      <dsp:nvSpPr>
        <dsp:cNvPr id="0" name=""/>
        <dsp:cNvSpPr/>
      </dsp:nvSpPr>
      <dsp:spPr>
        <a:xfrm>
          <a:off x="252701" y="1740012"/>
          <a:ext cx="2447712" cy="12238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Luc DUPUY</a:t>
          </a:r>
          <a:endParaRPr lang="fr-FR" sz="3200" kern="1200" dirty="0"/>
        </a:p>
      </dsp:txBody>
      <dsp:txXfrm>
        <a:off x="252701" y="1740012"/>
        <a:ext cx="2447712" cy="12238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35580-89E9-498D-AA18-30918419C4B1}">
      <dsp:nvSpPr>
        <dsp:cNvPr id="0" name=""/>
        <dsp:cNvSpPr/>
      </dsp:nvSpPr>
      <dsp:spPr>
        <a:xfrm>
          <a:off x="1430838" y="1225992"/>
          <a:ext cx="91440" cy="5140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4019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CDF3B-07A0-4ABF-BE4A-B20974570A58}">
      <dsp:nvSpPr>
        <dsp:cNvPr id="0" name=""/>
        <dsp:cNvSpPr/>
      </dsp:nvSpPr>
      <dsp:spPr>
        <a:xfrm>
          <a:off x="252701" y="2136"/>
          <a:ext cx="2447712" cy="12238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Cyril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PY</a:t>
          </a:r>
          <a:endParaRPr lang="fr-FR" sz="3200" kern="1200" dirty="0"/>
        </a:p>
      </dsp:txBody>
      <dsp:txXfrm>
        <a:off x="252701" y="2136"/>
        <a:ext cx="2447712" cy="1223856"/>
      </dsp:txXfrm>
    </dsp:sp>
    <dsp:sp modelId="{C5974899-1B25-4E4D-9B01-51AB3CE8DFD9}">
      <dsp:nvSpPr>
        <dsp:cNvPr id="0" name=""/>
        <dsp:cNvSpPr/>
      </dsp:nvSpPr>
      <dsp:spPr>
        <a:xfrm>
          <a:off x="252701" y="1740012"/>
          <a:ext cx="2447712" cy="12238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Thomas PRAK</a:t>
          </a:r>
          <a:endParaRPr lang="fr-FR" sz="3200" kern="1200" dirty="0"/>
        </a:p>
      </dsp:txBody>
      <dsp:txXfrm>
        <a:off x="252701" y="1740012"/>
        <a:ext cx="2447712" cy="1223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C9A3A-CF27-42B8-B95F-E00E1882E10D}" type="datetimeFigureOut">
              <a:rPr lang="fr-FR" smtClean="0"/>
              <a:t>05/12/2014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70F22-A20A-49C0-8E34-1256B3349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02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70F22-A20A-49C0-8E34-1256B3349F5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43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E018-845D-4EF6-8185-A969E0947FC6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1FA-F3CF-4274-95E8-071A0EB855AA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7B76-5FF8-46D2-8276-3A4C6599E6EA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D9B6-66D8-4344-9490-43AD2C598818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E8A-4B99-4850-87BB-D4B00ECE6DEC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CF38-50B7-4DF8-A68E-72C9848F1AF0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CFF-B7C1-4B5B-AADA-CF03209EB6C1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C59C-30D6-493A-8686-DC821E253757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BEEA-4558-4350-9E90-74660CBF8326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33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8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77313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562" y="273352"/>
            <a:ext cx="10971684" cy="530897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44415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34B8-AC6D-48BB-8475-B105A37902AA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3529-200F-4CB5-9800-55DBD6633CC1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4574-FAEF-4E40-B2BD-E6B4F85B3DCF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C025-DFB0-41F6-9BE1-843E2A9D5C5A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C730-E259-4E4D-BFA3-42F3982C5B7B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5DFF-54F5-46B1-B6D1-941CCA1CAFBE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2B7-6033-4321-AE02-F84DCD2600EE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23B1-FE05-4340-BA28-97EACCDAC690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32884D-002A-4022-9BAE-972E601D41D9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046384" y="731226"/>
            <a:ext cx="8229627" cy="227336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3992" dirty="0">
                <a:solidFill>
                  <a:schemeClr val="tx2"/>
                </a:solidFill>
                <a:latin typeface="+mj-lt"/>
              </a:rPr>
              <a:t>Projet d'intégration d'IA
Optimisation d'affectations de bus 
sur un réseau</a:t>
            </a:r>
            <a:endParaRPr sz="1633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1980740" y="1604842"/>
            <a:ext cx="8229627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>
              <a:solidFill>
                <a:schemeClr val="tx2"/>
              </a:solidFill>
            </a:endParaRPr>
          </a:p>
          <a:p>
            <a:pPr algn="ctr"/>
            <a:endParaRPr sz="1633" dirty="0">
              <a:solidFill>
                <a:schemeClr val="tx2"/>
              </a:solidFill>
            </a:endParaRPr>
          </a:p>
          <a:p>
            <a:pPr algn="ctr"/>
            <a:endParaRPr sz="1633" dirty="0">
              <a:solidFill>
                <a:schemeClr val="tx2"/>
              </a:solidFill>
            </a:endParaRPr>
          </a:p>
          <a:p>
            <a:pPr algn="ctr"/>
            <a:endParaRPr sz="1633" dirty="0">
              <a:solidFill>
                <a:schemeClr val="tx2"/>
              </a:solidFill>
            </a:endParaRPr>
          </a:p>
          <a:p>
            <a:pPr algn="ctr"/>
            <a:endParaRPr sz="1633" dirty="0">
              <a:solidFill>
                <a:schemeClr val="tx2"/>
              </a:solidFill>
            </a:endParaRPr>
          </a:p>
          <a:p>
            <a:pPr algn="ctr"/>
            <a:endParaRPr sz="1633" dirty="0">
              <a:solidFill>
                <a:schemeClr val="tx2"/>
              </a:solidFill>
            </a:endParaRPr>
          </a:p>
          <a:p>
            <a:pPr algn="r"/>
            <a:r>
              <a:rPr lang="fr-FR" sz="1814" dirty="0">
                <a:solidFill>
                  <a:schemeClr val="tx2"/>
                </a:solidFill>
              </a:rPr>
              <a:t>Mathias </a:t>
            </a:r>
            <a:r>
              <a:rPr lang="fr-FR" sz="1814" dirty="0" err="1">
                <a:solidFill>
                  <a:schemeClr val="tx2"/>
                </a:solidFill>
              </a:rPr>
              <a:t>Dacosta</a:t>
            </a:r>
            <a:endParaRPr sz="1633" dirty="0">
              <a:solidFill>
                <a:schemeClr val="tx2"/>
              </a:solidFill>
            </a:endParaRPr>
          </a:p>
          <a:p>
            <a:pPr algn="r"/>
            <a:r>
              <a:rPr lang="fr-FR" sz="1814" dirty="0">
                <a:solidFill>
                  <a:schemeClr val="tx2"/>
                </a:solidFill>
              </a:rPr>
              <a:t>Luc Dupuy</a:t>
            </a:r>
            <a:endParaRPr sz="1633" dirty="0">
              <a:solidFill>
                <a:schemeClr val="tx2"/>
              </a:solidFill>
            </a:endParaRPr>
          </a:p>
          <a:p>
            <a:pPr algn="r"/>
            <a:r>
              <a:rPr lang="fr-FR" sz="1814" dirty="0">
                <a:solidFill>
                  <a:schemeClr val="tx2"/>
                </a:solidFill>
              </a:rPr>
              <a:t>Thomas </a:t>
            </a:r>
            <a:r>
              <a:rPr lang="fr-FR" sz="1814" dirty="0" err="1">
                <a:solidFill>
                  <a:schemeClr val="tx2"/>
                </a:solidFill>
              </a:rPr>
              <a:t>Prak</a:t>
            </a:r>
            <a:endParaRPr sz="1633" dirty="0">
              <a:solidFill>
                <a:schemeClr val="tx2"/>
              </a:solidFill>
            </a:endParaRPr>
          </a:p>
          <a:p>
            <a:pPr algn="r"/>
            <a:r>
              <a:rPr lang="fr-FR" sz="1814" dirty="0">
                <a:solidFill>
                  <a:schemeClr val="tx2"/>
                </a:solidFill>
              </a:rPr>
              <a:t>Cyril </a:t>
            </a:r>
            <a:r>
              <a:rPr lang="fr-FR" sz="1814" dirty="0" err="1">
                <a:solidFill>
                  <a:schemeClr val="tx2"/>
                </a:solidFill>
              </a:rPr>
              <a:t>Py</a:t>
            </a:r>
            <a:endParaRPr sz="1633" dirty="0">
              <a:solidFill>
                <a:schemeClr val="tx2"/>
              </a:solidFill>
            </a:endParaRPr>
          </a:p>
          <a:p>
            <a:pPr algn="r"/>
            <a:endParaRPr sz="1633" dirty="0">
              <a:solidFill>
                <a:schemeClr val="tx2"/>
              </a:solidFill>
            </a:endParaRPr>
          </a:p>
        </p:txBody>
      </p:sp>
      <p:pic>
        <p:nvPicPr>
          <p:cNvPr id="41" name="Imag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3025813" y="3331172"/>
            <a:ext cx="1763562" cy="24598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28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08940" y="1732449"/>
            <a:ext cx="7915467" cy="40587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Amélioration possible: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Ajouter un algorithme d’optimisation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Ce servir des résultats dans un autre algorithme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dirty="0" smtClean="0"/>
              <a:t>Les algorithmes</a:t>
            </a:r>
            <a:br>
              <a:rPr lang="fr-FR" dirty="0" smtClean="0"/>
            </a:br>
            <a:r>
              <a:rPr lang="fr-FR" sz="2812" dirty="0"/>
              <a:t>attribution itératif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1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 Génétique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58503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Parties réalisées: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Population initiale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Évaluation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Choix meilleure solution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Modélisation – Algorithme Génétique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2191851"/>
          </a:xfrm>
        </p:spPr>
        <p:txBody>
          <a:bodyPr/>
          <a:lstStyle/>
          <a:p>
            <a:r>
              <a:rPr lang="fr-FR" dirty="0" smtClean="0"/>
              <a:t>Données d’entrée (Traitement CSV) -&gt; Tab[ligne][sens][voyage][</a:t>
            </a:r>
            <a:r>
              <a:rPr lang="fr-FR" dirty="0" err="1" smtClean="0"/>
              <a:t>td,hd,ta,ha,d</a:t>
            </a:r>
            <a:r>
              <a:rPr lang="fr-FR" dirty="0" smtClean="0"/>
              <a:t>]*	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815670"/>
              </p:ext>
            </p:extLst>
          </p:nvPr>
        </p:nvGraphicFramePr>
        <p:xfrm>
          <a:off x="2578099" y="2550160"/>
          <a:ext cx="7935912" cy="2352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2"/>
                <a:gridCol w="1816100"/>
                <a:gridCol w="1828800"/>
                <a:gridCol w="2500310"/>
              </a:tblGrid>
              <a:tr h="33600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ligne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sens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voyage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td , </a:t>
                      </a:r>
                      <a:r>
                        <a:rPr lang="fr-FR" sz="1600" baseline="0" dirty="0" err="1" smtClean="0"/>
                        <a:t>hd</a:t>
                      </a:r>
                      <a:r>
                        <a:rPr lang="fr-FR" sz="1600" baseline="0" dirty="0" smtClean="0"/>
                        <a:t> , ta , ha , d</a:t>
                      </a:r>
                      <a:endParaRPr lang="fr-FR" sz="1600" dirty="0"/>
                    </a:p>
                  </a:txBody>
                  <a:tcPr/>
                </a:tc>
              </a:tr>
              <a:tr h="33600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 , 485* , 3 , 500, 10</a:t>
                      </a:r>
                      <a:endParaRPr lang="fr-FR" sz="1600" dirty="0"/>
                    </a:p>
                  </a:txBody>
                  <a:tcPr/>
                </a:tc>
              </a:tr>
              <a:tr h="33600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1 , 540 , 3 , 560 , 10</a:t>
                      </a:r>
                      <a:endParaRPr lang="fr-FR" sz="1600" dirty="0"/>
                    </a:p>
                  </a:txBody>
                  <a:tcPr/>
                </a:tc>
              </a:tr>
              <a:tr h="33600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…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3600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3 , 570 , 1 , 590 ,10</a:t>
                      </a:r>
                      <a:endParaRPr lang="fr-FR" sz="1600" dirty="0"/>
                    </a:p>
                  </a:txBody>
                  <a:tcPr/>
                </a:tc>
              </a:tr>
              <a:tr h="33600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…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…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…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…</a:t>
                      </a:r>
                      <a:endParaRPr lang="fr-FR" sz="1600" dirty="0"/>
                    </a:p>
                  </a:txBody>
                  <a:tcPr/>
                </a:tc>
              </a:tr>
              <a:tr h="33600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13 , 1156 , 22 , 1176 , 5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787400" y="5270500"/>
            <a:ext cx="560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</a:rPr>
              <a:t>*td: terminus départ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>*</a:t>
            </a:r>
            <a:r>
              <a:rPr lang="fr-FR" sz="1600" dirty="0" err="1" smtClean="0">
                <a:solidFill>
                  <a:schemeClr val="tx2"/>
                </a:solidFill>
              </a:rPr>
              <a:t>hd</a:t>
            </a:r>
            <a:r>
              <a:rPr lang="fr-FR" sz="1600" dirty="0" smtClean="0">
                <a:solidFill>
                  <a:schemeClr val="tx2"/>
                </a:solidFill>
              </a:rPr>
              <a:t>: heure départ -&gt; ex: </a:t>
            </a:r>
            <a:r>
              <a:rPr lang="fr-FR" sz="1600" dirty="0" err="1" smtClean="0">
                <a:solidFill>
                  <a:schemeClr val="tx2"/>
                </a:solidFill>
              </a:rPr>
              <a:t>8:05h</a:t>
            </a:r>
            <a:r>
              <a:rPr lang="fr-FR" sz="1600" dirty="0" smtClean="0">
                <a:solidFill>
                  <a:schemeClr val="tx2"/>
                </a:solidFill>
              </a:rPr>
              <a:t> -&gt; </a:t>
            </a:r>
            <a:r>
              <a:rPr lang="fr-FR" sz="1600" dirty="0" err="1" smtClean="0">
                <a:solidFill>
                  <a:schemeClr val="tx2"/>
                </a:solidFill>
              </a:rPr>
              <a:t>8x60</a:t>
            </a:r>
            <a:r>
              <a:rPr lang="fr-FR" sz="1600" dirty="0" smtClean="0">
                <a:solidFill>
                  <a:schemeClr val="tx2"/>
                </a:solidFill>
              </a:rPr>
              <a:t> + 05 =  485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>*ta: terminus arrivé 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>*ha: heure arrivée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>*d: distance</a:t>
            </a:r>
            <a:endParaRPr lang="fr-F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 Génétique</a:t>
            </a:r>
            <a:r>
              <a:rPr lang="fr-FR" dirty="0"/>
              <a:t> </a:t>
            </a:r>
            <a:r>
              <a:rPr lang="fr-FR" dirty="0" smtClean="0"/>
              <a:t>-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50"/>
            <a:ext cx="9600216" cy="405444"/>
          </a:xfrm>
        </p:spPr>
        <p:txBody>
          <a:bodyPr>
            <a:normAutofit/>
          </a:bodyPr>
          <a:lstStyle/>
          <a:p>
            <a:r>
              <a:rPr lang="fr-FR" dirty="0" smtClean="0"/>
              <a:t>Première modélisation d’un individu dans la population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2824" y="2290294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N°Bus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902509" y="2290294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N°Ligne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832194" y="2290294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Sens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761879" y="2290294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N°Voyage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43139" y="2290294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N°Solution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972824" y="2835267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902509" y="2835267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832194" y="2835267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« a »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761879" y="2835267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043139" y="2835267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2824" y="3380240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902509" y="3380240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832194" y="3380240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« a »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8761879" y="3380240"/>
            <a:ext cx="1752132" cy="3863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139" y="3380240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0" y="2550018"/>
            <a:ext cx="11745532" cy="150682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317332" y="4099638"/>
            <a:ext cx="125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Population</a:t>
            </a:r>
            <a:endParaRPr lang="fr-FR" dirty="0"/>
          </a:p>
        </p:txBody>
      </p:sp>
      <p:sp>
        <p:nvSpPr>
          <p:cNvPr id="22" name="Espace réservé du contenu 2"/>
          <p:cNvSpPr txBox="1">
            <a:spLocks/>
          </p:cNvSpPr>
          <p:nvPr/>
        </p:nvSpPr>
        <p:spPr>
          <a:xfrm>
            <a:off x="913795" y="4824091"/>
            <a:ext cx="9600216" cy="10591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Problème: un individu n’est pas un candidat solution mais seulement une partie d’un candidat 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64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2191851"/>
          </a:xfrm>
        </p:spPr>
        <p:txBody>
          <a:bodyPr/>
          <a:lstStyle/>
          <a:p>
            <a:r>
              <a:rPr lang="fr-FR" dirty="0" smtClean="0"/>
              <a:t>Deuxième Modélisation </a:t>
            </a:r>
          </a:p>
          <a:p>
            <a:pPr lvl="1"/>
            <a:r>
              <a:rPr lang="fr-FR" dirty="0" smtClean="0"/>
              <a:t>Format des données -&gt; </a:t>
            </a:r>
            <a:r>
              <a:rPr lang="fr-FR" dirty="0" err="1" smtClean="0"/>
              <a:t>listVoyages</a:t>
            </a:r>
            <a:r>
              <a:rPr lang="fr-FR" dirty="0" smtClean="0"/>
              <a:t>[</a:t>
            </a:r>
            <a:r>
              <a:rPr lang="fr-FR" dirty="0" err="1" smtClean="0"/>
              <a:t>idVoyage</a:t>
            </a:r>
            <a:r>
              <a:rPr lang="fr-FR" dirty="0" smtClean="0"/>
              <a:t>][</a:t>
            </a:r>
            <a:r>
              <a:rPr lang="fr-FR" dirty="0" err="1" smtClean="0"/>
              <a:t>td,hd,ta,ha,d,nVoy</a:t>
            </a:r>
            <a:r>
              <a:rPr lang="fr-FR" dirty="0" smtClean="0"/>
              <a:t>, bus]	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29675"/>
              </p:ext>
            </p:extLst>
          </p:nvPr>
        </p:nvGraphicFramePr>
        <p:xfrm>
          <a:off x="3314698" y="2715260"/>
          <a:ext cx="7404102" cy="204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2"/>
                <a:gridCol w="5676900"/>
              </a:tblGrid>
              <a:tr h="33600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idVoyage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td, </a:t>
                      </a:r>
                      <a:r>
                        <a:rPr lang="fr-FR" dirty="0" err="1" smtClean="0"/>
                        <a:t>hd</a:t>
                      </a:r>
                      <a:r>
                        <a:rPr lang="fr-FR" dirty="0" smtClean="0"/>
                        <a:t> ,</a:t>
                      </a:r>
                      <a:r>
                        <a:rPr lang="fr-FR" baseline="0" dirty="0" smtClean="0"/>
                        <a:t> ta , ha , sens, d , </a:t>
                      </a:r>
                      <a:r>
                        <a:rPr lang="fr-FR" baseline="0" dirty="0" err="1" smtClean="0"/>
                        <a:t>nVoy</a:t>
                      </a:r>
                      <a:r>
                        <a:rPr lang="fr-FR" baseline="0" dirty="0" smtClean="0"/>
                        <a:t>, bus *</a:t>
                      </a:r>
                      <a:endParaRPr lang="fr-FR" dirty="0"/>
                    </a:p>
                  </a:txBody>
                  <a:tcPr/>
                </a:tc>
              </a:tr>
              <a:tr h="33600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 , 487 , 3 , 500, a, 10 , 1 , </a:t>
                      </a:r>
                      <a:r>
                        <a:rPr lang="fr-FR" sz="1600" dirty="0" err="1" smtClean="0"/>
                        <a:t>null</a:t>
                      </a:r>
                      <a:endParaRPr lang="fr-FR" sz="1600" dirty="0"/>
                    </a:p>
                  </a:txBody>
                  <a:tcPr/>
                </a:tc>
              </a:tr>
              <a:tr h="33600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 , 540 , 3 , 560 , a , 10 ,2 , </a:t>
                      </a:r>
                      <a:r>
                        <a:rPr lang="fr-FR" sz="1600" dirty="0" err="1" smtClean="0"/>
                        <a:t>null</a:t>
                      </a:r>
                      <a:endParaRPr lang="fr-FR" sz="1600" dirty="0"/>
                    </a:p>
                  </a:txBody>
                  <a:tcPr/>
                </a:tc>
              </a:tr>
              <a:tr h="33600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…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3600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538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13,</a:t>
                      </a:r>
                      <a:r>
                        <a:rPr lang="fr-FR" sz="1600" baseline="0" dirty="0" smtClean="0"/>
                        <a:t> 1021, 22 , 1046 , r , 7 , </a:t>
                      </a:r>
                      <a:r>
                        <a:rPr lang="fr-FR" sz="1600" baseline="0" dirty="0" err="1" smtClean="0"/>
                        <a:t>null</a:t>
                      </a:r>
                      <a:endParaRPr lang="fr-FR" sz="1600" dirty="0"/>
                    </a:p>
                  </a:txBody>
                  <a:tcPr/>
                </a:tc>
              </a:tr>
              <a:tr h="33600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539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13 , 1156 , 22 , 1176 , r , 5 , </a:t>
                      </a:r>
                      <a:r>
                        <a:rPr lang="fr-FR" sz="1600" dirty="0" err="1" smtClean="0"/>
                        <a:t>null</a:t>
                      </a:r>
                      <a:endParaRPr lang="fr-FR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723900" y="4865955"/>
            <a:ext cx="5600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</a:rPr>
              <a:t>*td: terminus départ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>*</a:t>
            </a:r>
            <a:r>
              <a:rPr lang="fr-FR" sz="1600" dirty="0" err="1" smtClean="0">
                <a:solidFill>
                  <a:schemeClr val="tx2"/>
                </a:solidFill>
              </a:rPr>
              <a:t>hd</a:t>
            </a:r>
            <a:r>
              <a:rPr lang="fr-FR" sz="1600" dirty="0" smtClean="0">
                <a:solidFill>
                  <a:schemeClr val="tx2"/>
                </a:solidFill>
              </a:rPr>
              <a:t>: heure départ 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>*ta: terminus arrivé 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>*ha: heure arrivée 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>*d: distance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>*</a:t>
            </a:r>
            <a:r>
              <a:rPr lang="fr-FR" sz="1600" dirty="0" err="1" smtClean="0">
                <a:solidFill>
                  <a:schemeClr val="tx2"/>
                </a:solidFill>
              </a:rPr>
              <a:t>nVoy</a:t>
            </a:r>
            <a:r>
              <a:rPr lang="fr-FR" sz="1600" dirty="0" smtClean="0">
                <a:solidFill>
                  <a:schemeClr val="tx2"/>
                </a:solidFill>
              </a:rPr>
              <a:t>: numéro du voyage de la ligne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>*bus: bus « x » affecté au voyage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090676" y="5404564"/>
            <a:ext cx="333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</a:t>
            </a:r>
            <a:r>
              <a:rPr lang="fr-FR" dirty="0"/>
              <a:t>: 8:07 -&gt; 8x60 + 07 =  487min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6752855" y="3412901"/>
            <a:ext cx="175979" cy="19704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l"/>
            <a:r>
              <a:rPr lang="fr-FR" dirty="0" smtClean="0"/>
              <a:t>Algorithme Génétique</a:t>
            </a:r>
            <a:r>
              <a:rPr lang="fr-FR" dirty="0"/>
              <a:t> </a:t>
            </a:r>
            <a:r>
              <a:rPr lang="fr-FR" dirty="0" smtClean="0"/>
              <a:t>- Modélisation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8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68351"/>
          </a:xfrm>
        </p:spPr>
        <p:txBody>
          <a:bodyPr/>
          <a:lstStyle/>
          <a:p>
            <a:r>
              <a:rPr lang="fr-FR" dirty="0" smtClean="0"/>
              <a:t>Deuxième  Modélisation</a:t>
            </a:r>
          </a:p>
          <a:p>
            <a:pPr lvl="1"/>
            <a:r>
              <a:rPr lang="fr-FR" dirty="0" smtClean="0"/>
              <a:t>Modélisation d’un individu</a:t>
            </a:r>
          </a:p>
          <a:p>
            <a:pPr lvl="1"/>
            <a:endParaRPr lang="fr-FR" dirty="0"/>
          </a:p>
          <a:p>
            <a:pPr marL="450000" lvl="1" indent="0">
              <a:buNone/>
            </a:pPr>
            <a:endParaRPr lang="fr-FR" dirty="0" smtClean="0"/>
          </a:p>
          <a:p>
            <a:pPr marL="450000" lvl="1" indent="0">
              <a:buNone/>
            </a:pPr>
            <a:endParaRPr lang="fr-FR" dirty="0" smtClean="0"/>
          </a:p>
          <a:p>
            <a:pPr marL="450000" lvl="1" indent="0">
              <a:buNone/>
            </a:pPr>
            <a:endParaRPr lang="fr-FR" dirty="0"/>
          </a:p>
          <a:p>
            <a:pPr lvl="1"/>
            <a:r>
              <a:rPr lang="fr-FR" dirty="0" smtClean="0"/>
              <a:t>Population</a:t>
            </a:r>
          </a:p>
          <a:p>
            <a:pPr lvl="1"/>
            <a:endParaRPr lang="fr-FR" dirty="0"/>
          </a:p>
          <a:p>
            <a:pPr marL="450000" lvl="1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2"/>
                </a:solidFill>
              </a:rPr>
              <a:pPr/>
              <a:t>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Accolade ouvrante 6"/>
          <p:cNvSpPr/>
          <p:nvPr/>
        </p:nvSpPr>
        <p:spPr>
          <a:xfrm rot="16200000">
            <a:off x="7276306" y="691257"/>
            <a:ext cx="508000" cy="553561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/>
              </a:solidFill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92978"/>
              </p:ext>
            </p:extLst>
          </p:nvPr>
        </p:nvGraphicFramePr>
        <p:xfrm>
          <a:off x="4917555" y="2800745"/>
          <a:ext cx="32104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089"/>
                <a:gridCol w="642089"/>
                <a:gridCol w="642089"/>
                <a:gridCol w="642089"/>
                <a:gridCol w="6420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V1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V59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V86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V486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V45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3075"/>
              </p:ext>
            </p:extLst>
          </p:nvPr>
        </p:nvGraphicFramePr>
        <p:xfrm>
          <a:off x="8826500" y="2800745"/>
          <a:ext cx="13250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14"/>
                <a:gridCol w="6625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V500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V274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ZoneTexte 14"/>
          <p:cNvSpPr txBox="1"/>
          <p:nvPr/>
        </p:nvSpPr>
        <p:spPr>
          <a:xfrm>
            <a:off x="8140700" y="2430502"/>
            <a:ext cx="6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tx2"/>
                </a:solidFill>
              </a:rPr>
              <a:t>…</a:t>
            </a:r>
            <a:endParaRPr lang="fr-FR" sz="4000" dirty="0">
              <a:solidFill>
                <a:schemeClr val="tx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530306" y="354378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tx2"/>
                </a:solidFill>
              </a:rPr>
              <a:t>nbVoyage</a:t>
            </a:r>
            <a:r>
              <a:rPr lang="fr-FR" sz="1600" dirty="0" smtClean="0">
                <a:solidFill>
                  <a:schemeClr val="tx2"/>
                </a:solidFill>
              </a:rPr>
              <a:t> = 539</a:t>
            </a:r>
            <a:endParaRPr lang="fr-FR" sz="1600" dirty="0">
              <a:solidFill>
                <a:schemeClr val="tx2"/>
              </a:solidFill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08882"/>
              </p:ext>
            </p:extLst>
          </p:nvPr>
        </p:nvGraphicFramePr>
        <p:xfrm>
          <a:off x="5069955" y="4820045"/>
          <a:ext cx="32104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089"/>
                <a:gridCol w="642089"/>
                <a:gridCol w="642089"/>
                <a:gridCol w="642089"/>
                <a:gridCol w="6420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V300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V248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V47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V529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au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26389"/>
              </p:ext>
            </p:extLst>
          </p:nvPr>
        </p:nvGraphicFramePr>
        <p:xfrm>
          <a:off x="8978900" y="4820045"/>
          <a:ext cx="13250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14"/>
                <a:gridCol w="6625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V358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V94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ZoneTexte 25"/>
          <p:cNvSpPr txBox="1"/>
          <p:nvPr/>
        </p:nvSpPr>
        <p:spPr>
          <a:xfrm>
            <a:off x="8293100" y="4449802"/>
            <a:ext cx="6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tx2"/>
                </a:solidFill>
              </a:rPr>
              <a:t>…</a:t>
            </a:r>
            <a:endParaRPr lang="fr-FR" sz="4000" dirty="0">
              <a:solidFill>
                <a:schemeClr val="tx2"/>
              </a:solidFill>
            </a:endParaRPr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86232"/>
              </p:ext>
            </p:extLst>
          </p:nvPr>
        </p:nvGraphicFramePr>
        <p:xfrm>
          <a:off x="5069955" y="5797945"/>
          <a:ext cx="32104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089"/>
                <a:gridCol w="642089"/>
                <a:gridCol w="642089"/>
                <a:gridCol w="642089"/>
                <a:gridCol w="6420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V472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V153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V36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V289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V304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19857"/>
              </p:ext>
            </p:extLst>
          </p:nvPr>
        </p:nvGraphicFramePr>
        <p:xfrm>
          <a:off x="8978900" y="5797945"/>
          <a:ext cx="13250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14"/>
                <a:gridCol w="6625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V87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ZoneTexte 28"/>
          <p:cNvSpPr txBox="1"/>
          <p:nvPr/>
        </p:nvSpPr>
        <p:spPr>
          <a:xfrm>
            <a:off x="8293100" y="5427702"/>
            <a:ext cx="6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tx2"/>
                </a:solidFill>
              </a:rPr>
              <a:t>…</a:t>
            </a:r>
            <a:endParaRPr lang="fr-FR" sz="4000" dirty="0">
              <a:solidFill>
                <a:schemeClr val="tx2"/>
              </a:solidFill>
            </a:endParaRPr>
          </a:p>
        </p:txBody>
      </p:sp>
      <p:sp>
        <p:nvSpPr>
          <p:cNvPr id="30" name="Accolade ouvrante 29"/>
          <p:cNvSpPr/>
          <p:nvPr/>
        </p:nvSpPr>
        <p:spPr>
          <a:xfrm>
            <a:off x="4254500" y="4646482"/>
            <a:ext cx="508000" cy="175431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945606" y="5354363"/>
            <a:ext cx="1308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tx2"/>
                </a:solidFill>
              </a:rPr>
              <a:t>nIndividus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32" name="Accolade ouvrante 31"/>
          <p:cNvSpPr/>
          <p:nvPr/>
        </p:nvSpPr>
        <p:spPr>
          <a:xfrm rot="5400000">
            <a:off x="5092755" y="2227247"/>
            <a:ext cx="291991" cy="69850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333206" y="2185026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tx2"/>
                </a:solidFill>
              </a:rPr>
              <a:t>idVoyage</a:t>
            </a:r>
            <a:r>
              <a:rPr lang="fr-FR" sz="1600" dirty="0" smtClean="0">
                <a:solidFill>
                  <a:schemeClr val="tx2"/>
                </a:solidFill>
              </a:rPr>
              <a:t> 1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 rot="5400000">
            <a:off x="4586357" y="5152995"/>
            <a:ext cx="6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tx2"/>
                </a:solidFill>
              </a:rPr>
              <a:t>…</a:t>
            </a:r>
            <a:endParaRPr lang="fr-FR" sz="4000" dirty="0">
              <a:solidFill>
                <a:schemeClr val="tx2"/>
              </a:solidFill>
            </a:endParaRPr>
          </a:p>
        </p:txBody>
      </p:sp>
      <p:sp>
        <p:nvSpPr>
          <p:cNvPr id="2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l"/>
            <a:r>
              <a:rPr lang="fr-FR" dirty="0" smtClean="0"/>
              <a:t>Algorithme Génétique</a:t>
            </a:r>
            <a:r>
              <a:rPr lang="fr-FR" dirty="0"/>
              <a:t> </a:t>
            </a:r>
            <a:r>
              <a:rPr lang="fr-FR" dirty="0" smtClean="0"/>
              <a:t>- Modélisation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72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68351"/>
          </a:xfrm>
        </p:spPr>
        <p:txBody>
          <a:bodyPr/>
          <a:lstStyle/>
          <a:p>
            <a:r>
              <a:rPr lang="fr-FR" dirty="0" smtClean="0"/>
              <a:t>Génération de la population </a:t>
            </a:r>
          </a:p>
          <a:p>
            <a:pPr lvl="1">
              <a:spcAft>
                <a:spcPts val="0"/>
              </a:spcAft>
            </a:pPr>
            <a:r>
              <a:rPr lang="fr-FR" b="1" dirty="0" smtClean="0"/>
              <a:t>Tableau de référence : </a:t>
            </a:r>
            <a:r>
              <a:rPr lang="fr-FR" dirty="0" err="1" smtClean="0"/>
              <a:t>listVoyages</a:t>
            </a:r>
            <a:r>
              <a:rPr lang="fr-FR" dirty="0" smtClean="0"/>
              <a:t> [</a:t>
            </a:r>
            <a:r>
              <a:rPr lang="fr-FR" dirty="0" err="1" smtClean="0"/>
              <a:t>idVoyage</a:t>
            </a:r>
            <a:r>
              <a:rPr lang="fr-FR" dirty="0" smtClean="0"/>
              <a:t>] [</a:t>
            </a:r>
            <a:r>
              <a:rPr lang="fr-FR" dirty="0" err="1"/>
              <a:t>td,hd,ta,ha,d,nVoy</a:t>
            </a:r>
            <a:r>
              <a:rPr lang="fr-FR" dirty="0"/>
              <a:t>, </a:t>
            </a:r>
            <a:r>
              <a:rPr lang="fr-FR" dirty="0" smtClean="0"/>
              <a:t>bus]</a:t>
            </a:r>
          </a:p>
          <a:p>
            <a:pPr marL="450000" lvl="1" indent="0">
              <a:spcAft>
                <a:spcPts val="0"/>
              </a:spcAft>
              <a:buNone/>
            </a:pPr>
            <a:endParaRPr lang="fr-FR" dirty="0" smtClean="0"/>
          </a:p>
          <a:p>
            <a:pPr marL="450000" lvl="1" indent="0">
              <a:spcAft>
                <a:spcPts val="0"/>
              </a:spcAft>
              <a:buNone/>
            </a:pPr>
            <a:endParaRPr lang="fr-FR" dirty="0"/>
          </a:p>
          <a:p>
            <a:pPr lvl="1">
              <a:spcAft>
                <a:spcPts val="0"/>
              </a:spcAft>
            </a:pPr>
            <a:r>
              <a:rPr lang="fr-FR" b="1" dirty="0" smtClean="0"/>
              <a:t>Modèle d’un individu</a:t>
            </a:r>
            <a:r>
              <a:rPr lang="fr-FR" dirty="0" smtClean="0"/>
              <a:t>: </a:t>
            </a:r>
            <a:r>
              <a:rPr lang="fr-FR" dirty="0" err="1" smtClean="0"/>
              <a:t>modeleIndividu</a:t>
            </a:r>
            <a:r>
              <a:rPr lang="fr-FR" dirty="0" smtClean="0"/>
              <a:t> [x] avec x de 1 à 539</a:t>
            </a:r>
            <a:endParaRPr lang="fr-FR" i="1" dirty="0" smtClean="0"/>
          </a:p>
          <a:p>
            <a:pPr lvl="1">
              <a:spcAft>
                <a:spcPts val="0"/>
              </a:spcAft>
            </a:pPr>
            <a:endParaRPr lang="fr-FR" dirty="0" smtClean="0"/>
          </a:p>
          <a:p>
            <a:pPr marL="450000" lvl="1" indent="0">
              <a:spcAft>
                <a:spcPts val="0"/>
              </a:spcAft>
              <a:buNone/>
            </a:pPr>
            <a:endParaRPr lang="fr-FR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b="1" dirty="0" smtClean="0"/>
              <a:t>Fonction </a:t>
            </a:r>
            <a:r>
              <a:rPr lang="fr-FR" b="1" dirty="0" err="1" smtClean="0"/>
              <a:t>php</a:t>
            </a:r>
            <a:r>
              <a:rPr lang="fr-FR" dirty="0" smtClean="0"/>
              <a:t>:  </a:t>
            </a:r>
            <a:r>
              <a:rPr lang="fr-FR" i="1" dirty="0" err="1" smtClean="0"/>
              <a:t>shuffle</a:t>
            </a:r>
            <a:r>
              <a:rPr lang="fr-FR" i="1" dirty="0" smtClean="0"/>
              <a:t>()</a:t>
            </a:r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endParaRPr lang="fr-FR" i="1" dirty="0" smtClean="0"/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endParaRPr lang="fr-FR" i="1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b="1" dirty="0" smtClean="0">
                <a:effectLst/>
              </a:rPr>
              <a:t>Enregistrement des individus et référence </a:t>
            </a:r>
            <a:r>
              <a:rPr lang="fr-FR" dirty="0" smtClean="0">
                <a:effectLst/>
              </a:rPr>
              <a:t>: </a:t>
            </a:r>
            <a:r>
              <a:rPr lang="fr-FR" dirty="0" err="1" smtClean="0">
                <a:effectLst/>
              </a:rPr>
              <a:t>tabPopulation</a:t>
            </a:r>
            <a:r>
              <a:rPr lang="fr-FR" dirty="0" smtClean="0">
                <a:effectLst/>
              </a:rPr>
              <a:t> [] = </a:t>
            </a:r>
            <a:r>
              <a:rPr lang="fr-FR" dirty="0" err="1" smtClean="0">
                <a:effectLst/>
              </a:rPr>
              <a:t>modeleIndividu</a:t>
            </a:r>
            <a:r>
              <a:rPr lang="fr-FR" dirty="0" smtClean="0">
                <a:effectLst/>
              </a:rPr>
              <a:t>;</a:t>
            </a:r>
            <a:endParaRPr lang="fr-FR" dirty="0">
              <a:effectLst/>
            </a:endParaRPr>
          </a:p>
          <a:p>
            <a:pPr marL="450000" lvl="1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2"/>
                </a:solidFill>
              </a:rPr>
              <a:pPr/>
              <a:t>16</a:t>
            </a:fld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786567"/>
              </p:ext>
            </p:extLst>
          </p:nvPr>
        </p:nvGraphicFramePr>
        <p:xfrm>
          <a:off x="4396859" y="2686445"/>
          <a:ext cx="3210445" cy="337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089"/>
                <a:gridCol w="642089"/>
                <a:gridCol w="642089"/>
                <a:gridCol w="642089"/>
                <a:gridCol w="642089"/>
              </a:tblGrid>
              <a:tr h="33764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V1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V2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V5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090501"/>
              </p:ext>
            </p:extLst>
          </p:nvPr>
        </p:nvGraphicFramePr>
        <p:xfrm>
          <a:off x="8345560" y="2686445"/>
          <a:ext cx="132502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14"/>
                <a:gridCol w="662514"/>
              </a:tblGrid>
              <a:tr h="24725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V538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V539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ZoneTexte 14"/>
          <p:cNvSpPr txBox="1"/>
          <p:nvPr/>
        </p:nvSpPr>
        <p:spPr>
          <a:xfrm>
            <a:off x="7659760" y="2316202"/>
            <a:ext cx="6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tx2"/>
                </a:solidFill>
              </a:rPr>
              <a:t>…</a:t>
            </a:r>
            <a:endParaRPr lang="fr-FR" sz="4000" dirty="0">
              <a:solidFill>
                <a:schemeClr val="tx2"/>
              </a:solidFill>
            </a:endParaRPr>
          </a:p>
        </p:txBody>
      </p: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67262"/>
              </p:ext>
            </p:extLst>
          </p:nvPr>
        </p:nvGraphicFramePr>
        <p:xfrm>
          <a:off x="4485759" y="3715145"/>
          <a:ext cx="32104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089"/>
                <a:gridCol w="642089"/>
                <a:gridCol w="642089"/>
                <a:gridCol w="642089"/>
                <a:gridCol w="642089"/>
              </a:tblGrid>
              <a:tr h="24725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V1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V2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V3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V4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V5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81338"/>
              </p:ext>
            </p:extLst>
          </p:nvPr>
        </p:nvGraphicFramePr>
        <p:xfrm>
          <a:off x="8434460" y="3715145"/>
          <a:ext cx="1325028" cy="337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14"/>
                <a:gridCol w="662514"/>
              </a:tblGrid>
              <a:tr h="33764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V538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V539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35" name="ZoneTexte 34"/>
          <p:cNvSpPr txBox="1"/>
          <p:nvPr/>
        </p:nvSpPr>
        <p:spPr>
          <a:xfrm>
            <a:off x="7748660" y="3344902"/>
            <a:ext cx="6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tx2"/>
                </a:solidFill>
              </a:rPr>
              <a:t>…</a:t>
            </a:r>
            <a:endParaRPr lang="fr-FR" sz="4000" dirty="0">
              <a:solidFill>
                <a:schemeClr val="tx2"/>
              </a:solidFill>
            </a:endParaRPr>
          </a:p>
        </p:txBody>
      </p:sp>
      <p:graphicFrame>
        <p:nvGraphicFramePr>
          <p:cNvPr id="36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031020"/>
              </p:ext>
            </p:extLst>
          </p:nvPr>
        </p:nvGraphicFramePr>
        <p:xfrm>
          <a:off x="4498459" y="4408125"/>
          <a:ext cx="32104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089"/>
                <a:gridCol w="642089"/>
                <a:gridCol w="642089"/>
                <a:gridCol w="642089"/>
                <a:gridCol w="642089"/>
              </a:tblGrid>
              <a:tr h="23455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V68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V84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V159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V300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V47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au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78155"/>
              </p:ext>
            </p:extLst>
          </p:nvPr>
        </p:nvGraphicFramePr>
        <p:xfrm>
          <a:off x="8447160" y="4408125"/>
          <a:ext cx="1325028" cy="337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14"/>
                <a:gridCol w="662514"/>
              </a:tblGrid>
              <a:tr h="33764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V145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V500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38" name="ZoneTexte 37"/>
          <p:cNvSpPr txBox="1"/>
          <p:nvPr/>
        </p:nvSpPr>
        <p:spPr>
          <a:xfrm>
            <a:off x="7761360" y="4037882"/>
            <a:ext cx="6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tx2"/>
                </a:solidFill>
              </a:rPr>
              <a:t>…</a:t>
            </a:r>
            <a:endParaRPr lang="fr-FR" sz="4000" dirty="0">
              <a:solidFill>
                <a:schemeClr val="tx2"/>
              </a:solidFill>
            </a:endParaRPr>
          </a:p>
        </p:txBody>
      </p:sp>
      <p:graphicFrame>
        <p:nvGraphicFramePr>
          <p:cNvPr id="39" name="Tableau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37825"/>
              </p:ext>
            </p:extLst>
          </p:nvPr>
        </p:nvGraphicFramePr>
        <p:xfrm>
          <a:off x="4536555" y="5670945"/>
          <a:ext cx="32104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089"/>
                <a:gridCol w="642089"/>
                <a:gridCol w="642089"/>
                <a:gridCol w="642089"/>
                <a:gridCol w="642089"/>
              </a:tblGrid>
              <a:tr h="23455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V68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V84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V159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V300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V47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au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37713"/>
              </p:ext>
            </p:extLst>
          </p:nvPr>
        </p:nvGraphicFramePr>
        <p:xfrm>
          <a:off x="8445500" y="5670945"/>
          <a:ext cx="1325028" cy="337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14"/>
                <a:gridCol w="662514"/>
              </a:tblGrid>
              <a:tr h="33764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V145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V500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41" name="ZoneTexte 40"/>
          <p:cNvSpPr txBox="1"/>
          <p:nvPr/>
        </p:nvSpPr>
        <p:spPr>
          <a:xfrm>
            <a:off x="7759700" y="5300702"/>
            <a:ext cx="6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tx2"/>
                </a:solidFill>
              </a:rPr>
              <a:t>…</a:t>
            </a:r>
            <a:endParaRPr lang="fr-FR" sz="4000" dirty="0">
              <a:solidFill>
                <a:schemeClr val="tx2"/>
              </a:solidFill>
            </a:endParaRPr>
          </a:p>
        </p:txBody>
      </p:sp>
      <p:graphicFrame>
        <p:nvGraphicFramePr>
          <p:cNvPr id="42" name="Tableau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43574"/>
              </p:ext>
            </p:extLst>
          </p:nvPr>
        </p:nvGraphicFramePr>
        <p:xfrm>
          <a:off x="4549255" y="6178945"/>
          <a:ext cx="32104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089"/>
                <a:gridCol w="642089"/>
                <a:gridCol w="642089"/>
                <a:gridCol w="642089"/>
                <a:gridCol w="642089"/>
              </a:tblGrid>
              <a:tr h="23455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V75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V78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V9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V250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V470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au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209952"/>
              </p:ext>
            </p:extLst>
          </p:nvPr>
        </p:nvGraphicFramePr>
        <p:xfrm>
          <a:off x="8458200" y="6178945"/>
          <a:ext cx="1325028" cy="337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14"/>
                <a:gridCol w="662514"/>
              </a:tblGrid>
              <a:tr h="33764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V215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V367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44" name="ZoneTexte 43"/>
          <p:cNvSpPr txBox="1"/>
          <p:nvPr/>
        </p:nvSpPr>
        <p:spPr>
          <a:xfrm>
            <a:off x="7772400" y="5808702"/>
            <a:ext cx="6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tx2"/>
                </a:solidFill>
              </a:rPr>
              <a:t>…</a:t>
            </a:r>
            <a:endParaRPr lang="fr-FR" sz="4000" dirty="0">
              <a:solidFill>
                <a:schemeClr val="tx2"/>
              </a:solidFill>
            </a:endParaRPr>
          </a:p>
        </p:txBody>
      </p:sp>
      <p:sp>
        <p:nvSpPr>
          <p:cNvPr id="5" name="Accolade ouvrante 4"/>
          <p:cNvSpPr/>
          <p:nvPr/>
        </p:nvSpPr>
        <p:spPr>
          <a:xfrm>
            <a:off x="3472070" y="5563641"/>
            <a:ext cx="410817" cy="8879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89043" y="5838343"/>
            <a:ext cx="1789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tx2"/>
                </a:solidFill>
              </a:rPr>
              <a:t>tabPopulation</a:t>
            </a:r>
            <a:r>
              <a:rPr lang="fr-FR" sz="1600" dirty="0" smtClean="0">
                <a:solidFill>
                  <a:schemeClr val="tx2"/>
                </a:solidFill>
              </a:rPr>
              <a:t>[ ]</a:t>
            </a:r>
            <a:endParaRPr lang="fr-FR" sz="1600" dirty="0">
              <a:solidFill>
                <a:schemeClr val="tx2"/>
              </a:solidFill>
            </a:endParaRPr>
          </a:p>
        </p:txBody>
      </p:sp>
      <p:graphicFrame>
        <p:nvGraphicFramePr>
          <p:cNvPr id="46" name="Tableau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86003"/>
              </p:ext>
            </p:extLst>
          </p:nvPr>
        </p:nvGraphicFramePr>
        <p:xfrm>
          <a:off x="9851497" y="4965422"/>
          <a:ext cx="66251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14"/>
              </a:tblGrid>
              <a:tr h="18260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V500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au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19320"/>
              </p:ext>
            </p:extLst>
          </p:nvPr>
        </p:nvGraphicFramePr>
        <p:xfrm>
          <a:off x="10745801" y="4965422"/>
          <a:ext cx="66251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14"/>
              </a:tblGrid>
              <a:tr h="24725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V367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necteur droit avec flèche 7"/>
          <p:cNvCxnSpPr/>
          <p:nvPr/>
        </p:nvCxnSpPr>
        <p:spPr>
          <a:xfrm flipV="1">
            <a:off x="9804400" y="5435600"/>
            <a:ext cx="317500" cy="37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9829800" y="5384801"/>
            <a:ext cx="898992" cy="96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9876236" y="5622547"/>
            <a:ext cx="54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tx2"/>
                </a:solidFill>
              </a:rPr>
              <a:t>ref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l"/>
            <a:r>
              <a:rPr lang="fr-FR" dirty="0" smtClean="0"/>
              <a:t>Algorithme Génétique</a:t>
            </a:r>
            <a:r>
              <a:rPr lang="fr-FR" dirty="0"/>
              <a:t> </a:t>
            </a:r>
            <a:r>
              <a:rPr lang="fr-FR" dirty="0" smtClean="0"/>
              <a:t>- Modélisation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337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5" grpId="0"/>
      <p:bldP spid="38" grpId="0"/>
      <p:bldP spid="41" grpId="0"/>
      <p:bldP spid="44" grpId="0"/>
      <p:bldP spid="5" grpId="0" animBg="1"/>
      <p:bldP spid="45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 Génétique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150825"/>
          </a:xfrm>
        </p:spPr>
        <p:txBody>
          <a:bodyPr/>
          <a:lstStyle/>
          <a:p>
            <a:r>
              <a:rPr lang="fr-FR" dirty="0" smtClean="0"/>
              <a:t>Évaluation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Reste à faire: </a:t>
            </a:r>
          </a:p>
          <a:p>
            <a:pPr lvl="2"/>
            <a:r>
              <a:rPr lang="fr-FR" dirty="0" smtClean="0"/>
              <a:t>attribuer les bus aux voyages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Réalisé:</a:t>
            </a:r>
          </a:p>
          <a:p>
            <a:pPr lvl="2"/>
            <a:r>
              <a:rPr lang="fr-FR" dirty="0" smtClean="0"/>
              <a:t>Compter le nombre total de bus</a:t>
            </a:r>
          </a:p>
          <a:p>
            <a:pPr lvl="2"/>
            <a:r>
              <a:rPr lang="fr-FR" dirty="0" smtClean="0"/>
              <a:t>Compter le nombre total de minutes</a:t>
            </a:r>
          </a:p>
          <a:p>
            <a:pPr lvl="2"/>
            <a:r>
              <a:rPr lang="fr-FR" dirty="0" smtClean="0"/>
              <a:t>Compter le nombre total de kilomètres</a:t>
            </a:r>
          </a:p>
          <a:p>
            <a:pPr lvl="2"/>
            <a:r>
              <a:rPr lang="fr-FR" dirty="0" smtClean="0"/>
              <a:t>Choix de la meilleure solution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96248" y="3052293"/>
            <a:ext cx="528034" cy="2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924282" y="3052293"/>
            <a:ext cx="528034" cy="2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452316" y="3052292"/>
            <a:ext cx="528034" cy="2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980350" y="3052292"/>
            <a:ext cx="528034" cy="2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508384" y="3052293"/>
            <a:ext cx="528034" cy="2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036418" y="3052293"/>
            <a:ext cx="528034" cy="2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564452" y="3052292"/>
            <a:ext cx="528034" cy="2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092486" y="3052292"/>
            <a:ext cx="528034" cy="2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396248" y="242209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  <a:r>
              <a:rPr lang="fr-FR" dirty="0" smtClean="0"/>
              <a:t>us1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5396248" y="2899894"/>
            <a:ext cx="15841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6980350" y="2899894"/>
            <a:ext cx="15841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8564452" y="2899894"/>
            <a:ext cx="21121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980350" y="242209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Bus2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8564452" y="242209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Bus 3</a:t>
            </a:r>
            <a:endParaRPr lang="fr-FR" dirty="0"/>
          </a:p>
        </p:txBody>
      </p:sp>
      <p:cxnSp>
        <p:nvCxnSpPr>
          <p:cNvPr id="24" name="Connecteur droit 23"/>
          <p:cNvCxnSpPr/>
          <p:nvPr/>
        </p:nvCxnSpPr>
        <p:spPr>
          <a:xfrm>
            <a:off x="6980350" y="2422095"/>
            <a:ext cx="0" cy="6301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8564452" y="2399419"/>
            <a:ext cx="0" cy="6301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620520" y="3052291"/>
            <a:ext cx="528034" cy="2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148554" y="3052291"/>
            <a:ext cx="528034" cy="2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264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 Génétique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695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Croisement</a:t>
            </a:r>
          </a:p>
          <a:p>
            <a:endParaRPr lang="fr-FR" dirty="0"/>
          </a:p>
          <a:p>
            <a:pPr marL="3690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30" name="Groupe 29"/>
          <p:cNvGrpSpPr/>
          <p:nvPr/>
        </p:nvGrpSpPr>
        <p:grpSpPr>
          <a:xfrm>
            <a:off x="3450506" y="2341808"/>
            <a:ext cx="1584102" cy="296215"/>
            <a:chOff x="3450506" y="2341808"/>
            <a:chExt cx="1584102" cy="296215"/>
          </a:xfrm>
        </p:grpSpPr>
        <p:sp>
          <p:nvSpPr>
            <p:cNvPr id="5" name="Rectangle 4"/>
            <p:cNvSpPr/>
            <p:nvPr/>
          </p:nvSpPr>
          <p:spPr>
            <a:xfrm>
              <a:off x="3450506" y="2341809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5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78540" y="2341809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8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06574" y="2341808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10</a:t>
              </a:r>
              <a:endParaRPr lang="fr-FR" dirty="0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5034608" y="2341807"/>
            <a:ext cx="3696238" cy="296216"/>
            <a:chOff x="5034608" y="2341807"/>
            <a:chExt cx="3696238" cy="296216"/>
          </a:xfrm>
        </p:grpSpPr>
        <p:sp>
          <p:nvSpPr>
            <p:cNvPr id="8" name="Rectangle 7"/>
            <p:cNvSpPr/>
            <p:nvPr/>
          </p:nvSpPr>
          <p:spPr>
            <a:xfrm>
              <a:off x="5034608" y="2341808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62642" y="2341809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3</a:t>
              </a:r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0676" y="2341809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6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18710" y="2341808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46744" y="2341808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74778" y="2341807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7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202812" y="2341807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9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450506" y="3088784"/>
            <a:ext cx="528034" cy="2962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978540" y="3088784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06574" y="3088783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5034608" y="3088783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62642" y="3088784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90676" y="3088784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18710" y="3088783"/>
            <a:ext cx="528034" cy="2962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7146744" y="3088783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7674778" y="3088782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8202812" y="3088782"/>
            <a:ext cx="528034" cy="2962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10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5034608" y="2041301"/>
            <a:ext cx="0" cy="89508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34608" y="4232854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62642" y="4232853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6090676" y="4232853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18710" y="4232854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146744" y="4232854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74778" y="4232853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8202812" y="4232852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3451537" y="4232854"/>
            <a:ext cx="1584102" cy="296215"/>
            <a:chOff x="3450506" y="2341808"/>
            <a:chExt cx="1584102" cy="296215"/>
          </a:xfrm>
        </p:grpSpPr>
        <p:sp>
          <p:nvSpPr>
            <p:cNvPr id="43" name="Rectangle 42"/>
            <p:cNvSpPr/>
            <p:nvPr/>
          </p:nvSpPr>
          <p:spPr>
            <a:xfrm>
              <a:off x="3450506" y="2341809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5</a:t>
              </a:r>
              <a:endParaRPr lang="fr-FR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78540" y="2341809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8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06574" y="2341808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10</a:t>
              </a:r>
              <a:endParaRPr lang="fr-FR" dirty="0"/>
            </a:p>
          </p:txBody>
        </p:sp>
      </p:grpSp>
      <p:cxnSp>
        <p:nvCxnSpPr>
          <p:cNvPr id="55" name="Connecteur droit 54"/>
          <p:cNvCxnSpPr>
            <a:stCxn id="5" idx="2"/>
            <a:endCxn id="17" idx="0"/>
          </p:cNvCxnSpPr>
          <p:nvPr/>
        </p:nvCxnSpPr>
        <p:spPr>
          <a:xfrm>
            <a:off x="3714523" y="2638023"/>
            <a:ext cx="0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" idx="2"/>
            <a:endCxn id="23" idx="0"/>
          </p:cNvCxnSpPr>
          <p:nvPr/>
        </p:nvCxnSpPr>
        <p:spPr>
          <a:xfrm>
            <a:off x="4242557" y="2638023"/>
            <a:ext cx="2640170" cy="45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7" idx="2"/>
            <a:endCxn id="26" idx="0"/>
          </p:cNvCxnSpPr>
          <p:nvPr/>
        </p:nvCxnSpPr>
        <p:spPr>
          <a:xfrm>
            <a:off x="4770591" y="2638022"/>
            <a:ext cx="3696238" cy="45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 Génétique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695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Croisement</a:t>
            </a:r>
          </a:p>
          <a:p>
            <a:endParaRPr lang="fr-FR" dirty="0"/>
          </a:p>
          <a:p>
            <a:pPr marL="3690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30" name="Groupe 29"/>
          <p:cNvGrpSpPr/>
          <p:nvPr/>
        </p:nvGrpSpPr>
        <p:grpSpPr>
          <a:xfrm>
            <a:off x="3450506" y="2341808"/>
            <a:ext cx="1584102" cy="296215"/>
            <a:chOff x="3450506" y="2341808"/>
            <a:chExt cx="1584102" cy="296215"/>
          </a:xfrm>
        </p:grpSpPr>
        <p:sp>
          <p:nvSpPr>
            <p:cNvPr id="5" name="Rectangle 4"/>
            <p:cNvSpPr/>
            <p:nvPr/>
          </p:nvSpPr>
          <p:spPr>
            <a:xfrm>
              <a:off x="3450506" y="2341809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5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78540" y="2341809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8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06574" y="2341808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10</a:t>
              </a:r>
              <a:endParaRPr lang="fr-FR" dirty="0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5034608" y="2341807"/>
            <a:ext cx="3696238" cy="296216"/>
            <a:chOff x="5034608" y="2341807"/>
            <a:chExt cx="3696238" cy="296216"/>
          </a:xfrm>
        </p:grpSpPr>
        <p:sp>
          <p:nvSpPr>
            <p:cNvPr id="8" name="Rectangle 7"/>
            <p:cNvSpPr/>
            <p:nvPr/>
          </p:nvSpPr>
          <p:spPr>
            <a:xfrm>
              <a:off x="5034608" y="2341808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62642" y="2341809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3</a:t>
              </a:r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0676" y="2341809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6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18710" y="2341808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46744" y="2341808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74778" y="2341807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7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202812" y="2341807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9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450506" y="3088784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978540" y="3088784"/>
            <a:ext cx="528034" cy="2962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06574" y="3088783"/>
            <a:ext cx="528034" cy="2962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5034608" y="3088783"/>
            <a:ext cx="528034" cy="2962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62642" y="3088784"/>
            <a:ext cx="528034" cy="2962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90676" y="3088784"/>
            <a:ext cx="528034" cy="2962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18710" y="3088783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7146744" y="3088783"/>
            <a:ext cx="528034" cy="2962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7674778" y="3088782"/>
            <a:ext cx="528034" cy="2962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8202812" y="3088782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10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5034608" y="2041301"/>
            <a:ext cx="0" cy="89508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34608" y="4232854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62642" y="4232853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6090676" y="4232853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18710" y="4232854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146744" y="4232854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74778" y="4232853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8202812" y="4232852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3451537" y="4232854"/>
            <a:ext cx="1584102" cy="296215"/>
            <a:chOff x="3450506" y="2341808"/>
            <a:chExt cx="1584102" cy="296215"/>
          </a:xfrm>
        </p:grpSpPr>
        <p:sp>
          <p:nvSpPr>
            <p:cNvPr id="43" name="Rectangle 42"/>
            <p:cNvSpPr/>
            <p:nvPr/>
          </p:nvSpPr>
          <p:spPr>
            <a:xfrm>
              <a:off x="3450506" y="2341809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5</a:t>
              </a:r>
              <a:endParaRPr lang="fr-FR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78540" y="2341809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8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06574" y="2341808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10</a:t>
              </a:r>
              <a:endParaRPr lang="fr-FR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5034608" y="4889678"/>
            <a:ext cx="3696238" cy="296216"/>
            <a:chOff x="5034608" y="2341807"/>
            <a:chExt cx="3696238" cy="296216"/>
          </a:xfrm>
        </p:grpSpPr>
        <p:sp>
          <p:nvSpPr>
            <p:cNvPr id="47" name="Rectangle 46"/>
            <p:cNvSpPr/>
            <p:nvPr/>
          </p:nvSpPr>
          <p:spPr>
            <a:xfrm>
              <a:off x="5034608" y="2341808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62642" y="2341809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3</a:t>
              </a:r>
              <a:endParaRPr lang="fr-FR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090676" y="2341809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6</a:t>
              </a:r>
              <a:endParaRPr lang="fr-FR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18710" y="2341808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46744" y="2341808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4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674778" y="2341807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7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202812" y="2341807"/>
              <a:ext cx="528034" cy="296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9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3450506" y="4889678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3978540" y="4889678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506574" y="4889678"/>
            <a:ext cx="528034" cy="29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10</a:t>
            </a:r>
            <a:endParaRPr lang="fr-FR" dirty="0"/>
          </a:p>
        </p:txBody>
      </p:sp>
      <p:cxnSp>
        <p:nvCxnSpPr>
          <p:cNvPr id="16" name="Connecteur droit 15"/>
          <p:cNvCxnSpPr>
            <a:stCxn id="8" idx="2"/>
            <a:endCxn id="19" idx="0"/>
          </p:cNvCxnSpPr>
          <p:nvPr/>
        </p:nvCxnSpPr>
        <p:spPr>
          <a:xfrm flipH="1">
            <a:off x="4770591" y="2638022"/>
            <a:ext cx="528034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9" idx="2"/>
            <a:endCxn id="25" idx="0"/>
          </p:cNvCxnSpPr>
          <p:nvPr/>
        </p:nvCxnSpPr>
        <p:spPr>
          <a:xfrm>
            <a:off x="5826659" y="2638023"/>
            <a:ext cx="2112136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10" idx="2"/>
            <a:endCxn id="24" idx="0"/>
          </p:cNvCxnSpPr>
          <p:nvPr/>
        </p:nvCxnSpPr>
        <p:spPr>
          <a:xfrm>
            <a:off x="6354693" y="2638023"/>
            <a:ext cx="1056068" cy="45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11" idx="2"/>
            <a:endCxn id="18" idx="0"/>
          </p:cNvCxnSpPr>
          <p:nvPr/>
        </p:nvCxnSpPr>
        <p:spPr>
          <a:xfrm flipH="1">
            <a:off x="4242557" y="2638022"/>
            <a:ext cx="2640170" cy="45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12" idx="2"/>
            <a:endCxn id="22" idx="0"/>
          </p:cNvCxnSpPr>
          <p:nvPr/>
        </p:nvCxnSpPr>
        <p:spPr>
          <a:xfrm flipH="1">
            <a:off x="6354693" y="2638022"/>
            <a:ext cx="1056068" cy="45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13" idx="2"/>
            <a:endCxn id="21" idx="0"/>
          </p:cNvCxnSpPr>
          <p:nvPr/>
        </p:nvCxnSpPr>
        <p:spPr>
          <a:xfrm flipH="1">
            <a:off x="5826659" y="2638021"/>
            <a:ext cx="2112136" cy="45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14" idx="2"/>
            <a:endCxn id="20" idx="0"/>
          </p:cNvCxnSpPr>
          <p:nvPr/>
        </p:nvCxnSpPr>
        <p:spPr>
          <a:xfrm flipH="1">
            <a:off x="5298625" y="2638021"/>
            <a:ext cx="3168204" cy="45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41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75000"/>
            </a:pPr>
            <a:r>
              <a:rPr lang="fr-FR" dirty="0" smtClean="0"/>
              <a:t>Présentation du projet</a:t>
            </a:r>
          </a:p>
          <a:p>
            <a:pPr algn="just">
              <a:buSzPct val="75000"/>
            </a:pPr>
            <a:r>
              <a:rPr lang="fr-FR" dirty="0" smtClean="0"/>
              <a:t>Gestion de projet</a:t>
            </a:r>
          </a:p>
          <a:p>
            <a:pPr algn="just">
              <a:buSzPct val="75000"/>
            </a:pPr>
            <a:r>
              <a:rPr lang="fr-FR" dirty="0" smtClean="0"/>
              <a:t>Les </a:t>
            </a:r>
            <a:r>
              <a:rPr lang="fr-FR" dirty="0"/>
              <a:t>algorithmes </a:t>
            </a:r>
          </a:p>
          <a:p>
            <a:pPr algn="just">
              <a:buSzPct val="75000"/>
            </a:pPr>
            <a:r>
              <a:rPr lang="fr-FR" dirty="0" smtClean="0"/>
              <a:t>Conclusion</a:t>
            </a:r>
          </a:p>
          <a:p>
            <a:pPr algn="just">
              <a:buSzPct val="75000"/>
            </a:pPr>
            <a:r>
              <a:rPr lang="fr-FR" dirty="0" smtClean="0"/>
              <a:t>Ouverture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07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68351"/>
          </a:xfrm>
        </p:spPr>
        <p:txBody>
          <a:bodyPr/>
          <a:lstStyle/>
          <a:p>
            <a:r>
              <a:rPr lang="fr-FR" dirty="0" smtClean="0"/>
              <a:t>Mutation</a:t>
            </a:r>
          </a:p>
          <a:p>
            <a:pPr lvl="1"/>
            <a:r>
              <a:rPr lang="fr-FR" dirty="0" smtClean="0"/>
              <a:t>Principe: échange de deux voyages d’un </a:t>
            </a:r>
            <a:r>
              <a:rPr lang="fr-FR" smtClean="0"/>
              <a:t>même enfant</a:t>
            </a:r>
            <a:endParaRPr lang="fr-FR" dirty="0" smtClean="0"/>
          </a:p>
          <a:p>
            <a:pPr marL="810000" lvl="2" indent="0">
              <a:buNone/>
            </a:pPr>
            <a:r>
              <a:rPr lang="fr-FR" dirty="0" smtClean="0"/>
              <a:t>  </a:t>
            </a:r>
          </a:p>
          <a:p>
            <a:pPr marL="450000" lvl="1" indent="0">
              <a:spcAft>
                <a:spcPts val="0"/>
              </a:spcAft>
              <a:buNone/>
            </a:pPr>
            <a:endParaRPr lang="fr-FR" dirty="0" smtClean="0"/>
          </a:p>
          <a:p>
            <a:pPr marL="450000" lvl="1" indent="0">
              <a:spcAft>
                <a:spcPts val="0"/>
              </a:spcAft>
              <a:buNone/>
            </a:pPr>
            <a:endParaRPr lang="fr-FR" dirty="0"/>
          </a:p>
          <a:p>
            <a:pPr marL="450000" lvl="1" indent="0">
              <a:spcAft>
                <a:spcPts val="0"/>
              </a:spcAft>
              <a:buNone/>
            </a:pPr>
            <a:endParaRPr lang="fr-FR" i="1" dirty="0" smtClean="0"/>
          </a:p>
          <a:p>
            <a:pPr lvl="1">
              <a:spcAft>
                <a:spcPts val="0"/>
              </a:spcAft>
            </a:pPr>
            <a:endParaRPr lang="fr-FR" dirty="0" smtClean="0"/>
          </a:p>
          <a:p>
            <a:pPr marL="450000" lvl="1" indent="0">
              <a:spcAft>
                <a:spcPts val="0"/>
              </a:spcAft>
              <a:buNone/>
            </a:pPr>
            <a:endParaRPr lang="fr-FR" dirty="0" smtClean="0"/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endParaRPr lang="fr-FR" i="1" dirty="0" smtClean="0"/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endParaRPr lang="fr-FR" i="1" dirty="0" smtClean="0"/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endParaRPr lang="fr-FR" i="1" dirty="0"/>
          </a:p>
          <a:p>
            <a:pPr marL="450000" lvl="1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39" name="Tableau 38"/>
          <p:cNvGraphicFramePr>
            <a:graphicFrameLocks noGrp="1"/>
          </p:cNvGraphicFramePr>
          <p:nvPr>
            <p:extLst/>
          </p:nvPr>
        </p:nvGraphicFramePr>
        <p:xfrm>
          <a:off x="2641495" y="3309069"/>
          <a:ext cx="32104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089"/>
                <a:gridCol w="642089"/>
                <a:gridCol w="642089"/>
                <a:gridCol w="642089"/>
                <a:gridCol w="642089"/>
              </a:tblGrid>
              <a:tr h="31903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V68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V84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V159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V300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V47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au 39"/>
          <p:cNvGraphicFramePr>
            <a:graphicFrameLocks noGrp="1"/>
          </p:cNvGraphicFramePr>
          <p:nvPr>
            <p:extLst/>
          </p:nvPr>
        </p:nvGraphicFramePr>
        <p:xfrm>
          <a:off x="6615233" y="3325719"/>
          <a:ext cx="1325028" cy="337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14"/>
                <a:gridCol w="662514"/>
              </a:tblGrid>
              <a:tr h="33764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V145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V500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41" name="ZoneTexte 40"/>
          <p:cNvSpPr txBox="1"/>
          <p:nvPr/>
        </p:nvSpPr>
        <p:spPr>
          <a:xfrm>
            <a:off x="5916733" y="3140598"/>
            <a:ext cx="6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…</a:t>
            </a:r>
            <a:endParaRPr lang="fr-FR" sz="4000" dirty="0"/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/>
          </p:nvPr>
        </p:nvGraphicFramePr>
        <p:xfrm>
          <a:off x="2701130" y="4601152"/>
          <a:ext cx="32104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089"/>
                <a:gridCol w="642089"/>
                <a:gridCol w="642089"/>
                <a:gridCol w="642089"/>
                <a:gridCol w="642089"/>
              </a:tblGrid>
              <a:tr h="31903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V68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V84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V159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V300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V145</a:t>
                      </a:r>
                      <a:endParaRPr lang="fr-FR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>
            <p:extLst/>
          </p:nvPr>
        </p:nvGraphicFramePr>
        <p:xfrm>
          <a:off x="6674868" y="4617802"/>
          <a:ext cx="1325028" cy="337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14"/>
                <a:gridCol w="662514"/>
              </a:tblGrid>
              <a:tr h="33764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V47</a:t>
                      </a:r>
                      <a:endParaRPr lang="fr-FR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V500</a:t>
                      </a:r>
                      <a:endParaRPr lang="fr-FR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29" name="ZoneTexte 28"/>
          <p:cNvSpPr txBox="1"/>
          <p:nvPr/>
        </p:nvSpPr>
        <p:spPr>
          <a:xfrm>
            <a:off x="5976368" y="4432681"/>
            <a:ext cx="6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…</a:t>
            </a:r>
            <a:endParaRPr lang="fr-FR" sz="4000" dirty="0"/>
          </a:p>
        </p:txBody>
      </p:sp>
      <p:sp>
        <p:nvSpPr>
          <p:cNvPr id="10" name="Flèche courbée vers le bas 9"/>
          <p:cNvSpPr/>
          <p:nvPr/>
        </p:nvSpPr>
        <p:spPr>
          <a:xfrm rot="10800000">
            <a:off x="5570843" y="3774525"/>
            <a:ext cx="1390279" cy="3660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l"/>
            <a:r>
              <a:rPr lang="fr-FR" dirty="0" smtClean="0"/>
              <a:t>Algorithme Génétique</a:t>
            </a:r>
            <a:r>
              <a:rPr lang="fr-FR" dirty="0"/>
              <a:t> </a:t>
            </a:r>
            <a:r>
              <a:rPr lang="fr-FR" dirty="0" smtClean="0"/>
              <a:t>- Modélisation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21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1980740" y="273352"/>
            <a:ext cx="8229627" cy="530864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536" dirty="0">
                <a:solidFill>
                  <a:schemeClr val="tx2"/>
                </a:solidFill>
                <a:latin typeface="+mj-lt"/>
              </a:rPr>
              <a:t>Conclusion</a:t>
            </a:r>
            <a:endParaRPr sz="1633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936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3992" dirty="0">
                <a:solidFill>
                  <a:schemeClr val="tx2"/>
                </a:solidFill>
                <a:latin typeface="+mj-lt"/>
              </a:rPr>
              <a:t>Conclusion</a:t>
            </a:r>
            <a:endParaRPr sz="1633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405440" y="2086916"/>
            <a:ext cx="4322272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dirty="0">
                <a:solidFill>
                  <a:schemeClr val="tx2"/>
                </a:solidFill>
              </a:rPr>
              <a:t>Points négatif:</a:t>
            </a:r>
          </a:p>
          <a:p>
            <a:pPr marL="674004" lvl="1" indent="-259232">
              <a:buFont typeface="Wingdings" panose="05000000000000000000" pitchFamily="2" charset="2"/>
              <a:buChar char="Ø"/>
            </a:pPr>
            <a:r>
              <a:rPr lang="fr-FR" sz="1633" dirty="0">
                <a:solidFill>
                  <a:schemeClr val="tx2"/>
                </a:solidFill>
              </a:rPr>
              <a:t>Mauvaise modélisation du problème</a:t>
            </a:r>
          </a:p>
          <a:p>
            <a:pPr marL="674004" lvl="1" indent="-259232">
              <a:buFont typeface="Wingdings" panose="05000000000000000000" pitchFamily="2" charset="2"/>
              <a:buChar char="Ø"/>
            </a:pPr>
            <a:endParaRPr lang="fr-FR" sz="1633" dirty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419685" y="3426057"/>
            <a:ext cx="7442766" cy="109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dirty="0">
                <a:solidFill>
                  <a:schemeClr val="tx2"/>
                </a:solidFill>
              </a:rPr>
              <a:t>Points positif:</a:t>
            </a:r>
          </a:p>
          <a:p>
            <a:pPr marL="674004" lvl="1" indent="-259232">
              <a:buFont typeface="Wingdings" panose="05000000000000000000" pitchFamily="2" charset="2"/>
              <a:buChar char="Ø"/>
            </a:pPr>
            <a:r>
              <a:rPr lang="fr-FR" sz="1633" dirty="0">
                <a:solidFill>
                  <a:schemeClr val="tx2"/>
                </a:solidFill>
              </a:rPr>
              <a:t>Découverte de nouveaux algorithmes</a:t>
            </a:r>
          </a:p>
          <a:p>
            <a:pPr marL="674004" lvl="1" indent="-259232">
              <a:buFont typeface="Wingdings" panose="05000000000000000000" pitchFamily="2" charset="2"/>
              <a:buChar char="Ø"/>
            </a:pPr>
            <a:r>
              <a:rPr lang="fr-FR" sz="1633" dirty="0">
                <a:solidFill>
                  <a:schemeClr val="tx2"/>
                </a:solidFill>
              </a:rPr>
              <a:t>L’importance d’avoir une bonne modélisation au départ</a:t>
            </a:r>
          </a:p>
          <a:p>
            <a:pPr marL="674004" lvl="1" indent="-259232">
              <a:buFont typeface="Wingdings" panose="05000000000000000000" pitchFamily="2" charset="2"/>
              <a:buChar char="Ø"/>
            </a:pPr>
            <a:endParaRPr lang="fr-FR" sz="1633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7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1980740" y="273352"/>
            <a:ext cx="8229627" cy="530864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536" dirty="0">
                <a:solidFill>
                  <a:schemeClr val="tx2"/>
                </a:solidFill>
                <a:latin typeface="+mj-lt"/>
              </a:rPr>
              <a:t>Ouverture</a:t>
            </a:r>
            <a:endParaRPr sz="1633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26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Finir les algorithmes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Travailler sur l’optimisation</a:t>
            </a:r>
            <a:endParaRPr lang="fr-FR" dirty="0"/>
          </a:p>
        </p:txBody>
      </p:sp>
      <p:sp>
        <p:nvSpPr>
          <p:cNvPr id="3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3992" dirty="0">
                <a:solidFill>
                  <a:schemeClr val="tx2"/>
                </a:solidFill>
                <a:latin typeface="+mj-lt"/>
              </a:rPr>
              <a:t>Ouverture</a:t>
            </a:r>
            <a:endParaRPr sz="1633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28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980740" y="273352"/>
            <a:ext cx="8229627" cy="530864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536" dirty="0">
                <a:solidFill>
                  <a:schemeClr val="tx2"/>
                </a:solidFill>
                <a:latin typeface="+mj-lt"/>
              </a:rPr>
              <a:t>Présentation</a:t>
            </a:r>
            <a:r>
              <a:rPr lang="fr-FR" sz="2903" dirty="0">
                <a:solidFill>
                  <a:schemeClr val="tx2"/>
                </a:solidFill>
                <a:latin typeface="+mj-lt"/>
              </a:rPr>
              <a:t> </a:t>
            </a:r>
            <a:endParaRPr sz="1633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fr-FR" sz="4536" dirty="0">
                <a:solidFill>
                  <a:schemeClr val="tx2"/>
                </a:solidFill>
                <a:latin typeface="+mj-lt"/>
              </a:rPr>
              <a:t>du projet</a:t>
            </a:r>
            <a:endParaRPr sz="1633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5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3992" dirty="0">
                <a:solidFill>
                  <a:schemeClr val="tx2"/>
                </a:solidFill>
                <a:latin typeface="+mj-lt"/>
              </a:rPr>
              <a:t>Présentation du projet</a:t>
            </a:r>
            <a:endParaRPr sz="1633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3809619" y="1604842"/>
            <a:ext cx="6404341" cy="3977484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fr-FR" sz="2268" dirty="0">
                <a:solidFill>
                  <a:schemeClr val="tx2"/>
                </a:solidFill>
              </a:rPr>
              <a:t>Affecter des bus sur un réseau de transport</a:t>
            </a:r>
            <a:endParaRPr sz="1633" dirty="0">
              <a:solidFill>
                <a:schemeClr val="tx2"/>
              </a:solidFill>
            </a:endParaRPr>
          </a:p>
          <a:p>
            <a:pPr>
              <a:buSzPct val="45000"/>
            </a:pPr>
            <a:r>
              <a:rPr lang="fr-FR" sz="2268" dirty="0">
                <a:solidFill>
                  <a:schemeClr val="tx2"/>
                </a:solidFill>
              </a:rPr>
              <a:t>Point à optimiser :</a:t>
            </a:r>
            <a:endParaRPr sz="1633" dirty="0">
              <a:solidFill>
                <a:schemeClr val="tx2"/>
              </a:solidFill>
            </a:endParaRPr>
          </a:p>
          <a:p>
            <a:pPr marL="725851" lvl="1" indent="-311079">
              <a:buSzPct val="75000"/>
              <a:buFont typeface="Wingdings" panose="05000000000000000000" pitchFamily="2" charset="2"/>
              <a:buChar char="Ø"/>
            </a:pPr>
            <a:r>
              <a:rPr lang="fr-FR" sz="2268" dirty="0">
                <a:solidFill>
                  <a:schemeClr val="tx2"/>
                </a:solidFill>
              </a:rPr>
              <a:t>Le nombre de bus</a:t>
            </a:r>
            <a:endParaRPr sz="1633" dirty="0">
              <a:solidFill>
                <a:schemeClr val="tx2"/>
              </a:solidFill>
            </a:endParaRPr>
          </a:p>
          <a:p>
            <a:pPr marL="725851" lvl="1" indent="-311079">
              <a:buSzPct val="75000"/>
              <a:buFont typeface="Wingdings" panose="05000000000000000000" pitchFamily="2" charset="2"/>
              <a:buChar char="Ø"/>
            </a:pPr>
            <a:r>
              <a:rPr lang="fr-FR" sz="2268" dirty="0">
                <a:solidFill>
                  <a:schemeClr val="tx2"/>
                </a:solidFill>
              </a:rPr>
              <a:t>La distance totale parcourue par les bus</a:t>
            </a:r>
            <a:endParaRPr sz="1633" dirty="0">
              <a:solidFill>
                <a:schemeClr val="tx2"/>
              </a:solidFill>
            </a:endParaRPr>
          </a:p>
          <a:p>
            <a:pPr marL="725851" lvl="1" indent="-311079">
              <a:buSzPct val="75000"/>
              <a:buFont typeface="Wingdings" panose="05000000000000000000" pitchFamily="2" charset="2"/>
              <a:buChar char="Ø"/>
            </a:pPr>
            <a:r>
              <a:rPr lang="fr-FR" sz="2268" dirty="0">
                <a:solidFill>
                  <a:schemeClr val="tx2"/>
                </a:solidFill>
              </a:rPr>
              <a:t>Le temps de trajet des bus</a:t>
            </a:r>
            <a:endParaRPr sz="1633" dirty="0">
              <a:solidFill>
                <a:schemeClr val="tx2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4266228" y="3780899"/>
            <a:ext cx="3658651" cy="2165502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33">
              <a:solidFill>
                <a:schemeClr val="tx2"/>
              </a:solidFill>
            </a:endParaRPr>
          </a:p>
        </p:txBody>
      </p:sp>
      <p:sp>
        <p:nvSpPr>
          <p:cNvPr id="3" name="Organigramme : Connecteur 2"/>
          <p:cNvSpPr/>
          <p:nvPr/>
        </p:nvSpPr>
        <p:spPr>
          <a:xfrm>
            <a:off x="5348077" y="4374664"/>
            <a:ext cx="87319" cy="9605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solidFill>
                <a:schemeClr val="tx2"/>
              </a:solidFill>
            </a:endParaRPr>
          </a:p>
        </p:txBody>
      </p:sp>
      <p:sp>
        <p:nvSpPr>
          <p:cNvPr id="7" name="Organigramme : Connecteur 6"/>
          <p:cNvSpPr/>
          <p:nvPr/>
        </p:nvSpPr>
        <p:spPr>
          <a:xfrm>
            <a:off x="6923015" y="5016456"/>
            <a:ext cx="87319" cy="9605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solidFill>
                <a:schemeClr val="tx2"/>
              </a:solidFill>
            </a:endParaRPr>
          </a:p>
        </p:txBody>
      </p:sp>
      <p:sp>
        <p:nvSpPr>
          <p:cNvPr id="8" name="Organigramme : Connecteur 7"/>
          <p:cNvSpPr/>
          <p:nvPr/>
        </p:nvSpPr>
        <p:spPr>
          <a:xfrm>
            <a:off x="5553276" y="5131425"/>
            <a:ext cx="87319" cy="9605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solidFill>
                <a:schemeClr val="tx2"/>
              </a:solidFill>
            </a:endParaRPr>
          </a:p>
        </p:txBody>
      </p:sp>
      <p:sp>
        <p:nvSpPr>
          <p:cNvPr id="9" name="Organigramme : Connecteur 8"/>
          <p:cNvSpPr/>
          <p:nvPr/>
        </p:nvSpPr>
        <p:spPr>
          <a:xfrm>
            <a:off x="6587212" y="4512919"/>
            <a:ext cx="87319" cy="9605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solidFill>
                <a:schemeClr val="tx2"/>
              </a:solidFill>
            </a:endParaRPr>
          </a:p>
        </p:txBody>
      </p:sp>
      <p:cxnSp>
        <p:nvCxnSpPr>
          <p:cNvPr id="5" name="Connecteur droit 4"/>
          <p:cNvCxnSpPr>
            <a:stCxn id="3" idx="2"/>
            <a:endCxn id="11" idx="3"/>
          </p:cNvCxnSpPr>
          <p:nvPr/>
        </p:nvCxnSpPr>
        <p:spPr>
          <a:xfrm flipH="1">
            <a:off x="3829184" y="4422690"/>
            <a:ext cx="1518893" cy="4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>
            <a:stCxn id="2" idx="6"/>
            <a:endCxn id="15" idx="1"/>
          </p:cNvCxnSpPr>
          <p:nvPr/>
        </p:nvCxnSpPr>
        <p:spPr>
          <a:xfrm flipV="1">
            <a:off x="7924879" y="3911653"/>
            <a:ext cx="792898" cy="95199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621528" y="3989916"/>
            <a:ext cx="2207656" cy="87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70" dirty="0">
                <a:solidFill>
                  <a:schemeClr val="tx2"/>
                </a:solidFill>
              </a:rPr>
              <a:t>Candidat solution</a:t>
            </a:r>
          </a:p>
          <a:p>
            <a:r>
              <a:rPr lang="fr-FR" sz="1270" dirty="0">
                <a:solidFill>
                  <a:schemeClr val="tx2"/>
                </a:solidFill>
              </a:rPr>
              <a:t>bus1,l2:a:v1,l2:r:v3,l1:r:v1,…</a:t>
            </a:r>
          </a:p>
          <a:p>
            <a:r>
              <a:rPr lang="fr-FR" sz="1270" dirty="0">
                <a:solidFill>
                  <a:schemeClr val="tx2"/>
                </a:solidFill>
              </a:rPr>
              <a:t>bus2,l2:r:v1,l2:a:v2,l1:r:v2,…</a:t>
            </a:r>
          </a:p>
          <a:p>
            <a:pPr algn="ctr"/>
            <a:endParaRPr lang="fr-FR" sz="1270" dirty="0">
              <a:solidFill>
                <a:schemeClr val="tx2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717777" y="3670048"/>
            <a:ext cx="1375628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0" dirty="0">
                <a:solidFill>
                  <a:schemeClr val="tx2"/>
                </a:solidFill>
              </a:rPr>
              <a:t>Espace de</a:t>
            </a:r>
          </a:p>
          <a:p>
            <a:r>
              <a:rPr lang="fr-FR" sz="1270" dirty="0">
                <a:solidFill>
                  <a:schemeClr val="tx2"/>
                </a:solidFill>
              </a:rPr>
              <a:t>recherche</a:t>
            </a:r>
          </a:p>
        </p:txBody>
      </p:sp>
    </p:spTree>
    <p:extLst>
      <p:ext uri="{BB962C8B-B14F-4D97-AF65-F5344CB8AC3E}">
        <p14:creationId xmlns:p14="http://schemas.microsoft.com/office/powerpoint/2010/main" val="19762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1980740" y="273352"/>
            <a:ext cx="8229627" cy="530864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536" dirty="0">
                <a:solidFill>
                  <a:schemeClr val="tx2"/>
                </a:solidFill>
                <a:latin typeface="+mj-lt"/>
              </a:rPr>
              <a:t>Gestion</a:t>
            </a:r>
            <a:r>
              <a:rPr lang="fr-FR" sz="2903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4536" dirty="0">
                <a:solidFill>
                  <a:schemeClr val="tx2"/>
                </a:solidFill>
                <a:latin typeface="+mj-lt"/>
              </a:rPr>
              <a:t>de projet</a:t>
            </a:r>
            <a:endParaRPr sz="1633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663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759854" y="273352"/>
            <a:ext cx="9450513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3992" dirty="0">
                <a:solidFill>
                  <a:schemeClr val="tx2"/>
                </a:solidFill>
                <a:latin typeface="Arial"/>
              </a:rPr>
              <a:t>Gestion de projet</a:t>
            </a:r>
            <a:endParaRPr sz="1633" dirty="0">
              <a:solidFill>
                <a:schemeClr val="tx2"/>
              </a:solidFill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3138290" y="1650172"/>
            <a:ext cx="6404341" cy="3977484"/>
          </a:xfrm>
          <a:prstGeom prst="rect">
            <a:avLst/>
          </a:prstGeom>
        </p:spPr>
        <p:txBody>
          <a:bodyPr lIns="0" tIns="0" rIns="0" bIns="0"/>
          <a:lstStyle/>
          <a:p>
            <a:endParaRPr sz="1633">
              <a:solidFill>
                <a:schemeClr val="tx2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980740" y="1650172"/>
            <a:ext cx="5914528" cy="427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77" dirty="0">
                <a:solidFill>
                  <a:schemeClr val="tx2"/>
                </a:solidFill>
              </a:rPr>
              <a:t>Membres du groupe: </a:t>
            </a:r>
          </a:p>
        </p:txBody>
      </p:sp>
      <p:graphicFrame>
        <p:nvGraphicFramePr>
          <p:cNvPr id="7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627488"/>
              </p:ext>
            </p:extLst>
          </p:nvPr>
        </p:nvGraphicFramePr>
        <p:xfrm>
          <a:off x="2079305" y="2471992"/>
          <a:ext cx="7822440" cy="2966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63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sz="4355" dirty="0">
                <a:latin typeface="Arial"/>
              </a:rPr>
              <a:t>Gestion de projet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3521" y="1330561"/>
            <a:ext cx="2711228" cy="68147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fr-FR" sz="2903" dirty="0"/>
              <a:t>Organisation:</a:t>
            </a:r>
            <a:r>
              <a:rPr lang="fr-FR" sz="1633" dirty="0"/>
              <a:t>	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621513"/>
              </p:ext>
            </p:extLst>
          </p:nvPr>
        </p:nvGraphicFramePr>
        <p:xfrm>
          <a:off x="-3174468" y="2822576"/>
          <a:ext cx="2953116" cy="2966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98142"/>
              </p:ext>
            </p:extLst>
          </p:nvPr>
        </p:nvGraphicFramePr>
        <p:xfrm>
          <a:off x="12556768" y="2809333"/>
          <a:ext cx="2953116" cy="2966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2383139" y="2133485"/>
            <a:ext cx="2994731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33" dirty="0">
                <a:solidFill>
                  <a:schemeClr val="tx2"/>
                </a:solidFill>
              </a:rPr>
              <a:t>Algorithme d’attribution itératif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257994" y="2133485"/>
            <a:ext cx="2108269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33" dirty="0">
                <a:solidFill>
                  <a:schemeClr val="tx2"/>
                </a:solidFill>
              </a:rPr>
              <a:t>Algorithme génétique</a:t>
            </a:r>
          </a:p>
        </p:txBody>
      </p:sp>
    </p:spTree>
    <p:extLst>
      <p:ext uri="{BB962C8B-B14F-4D97-AF65-F5344CB8AC3E}">
        <p14:creationId xmlns:p14="http://schemas.microsoft.com/office/powerpoint/2010/main" val="351022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3858E-6 2.51995E-6 L 0.44803 0.002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94" y="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43 -0.00378 L -0.45402 -0.0012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80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43865" y="2355974"/>
            <a:ext cx="7766137" cy="970450"/>
          </a:xfrm>
        </p:spPr>
        <p:txBody>
          <a:bodyPr/>
          <a:lstStyle/>
          <a:p>
            <a:r>
              <a:rPr lang="fr-FR" dirty="0" smtClean="0"/>
              <a:t>Les algorithmes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3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dirty="0" smtClean="0"/>
              <a:t>Les algorithmes</a:t>
            </a:r>
            <a:br>
              <a:rPr lang="fr-FR" dirty="0" smtClean="0"/>
            </a:br>
            <a:r>
              <a:rPr lang="fr-FR" sz="2812" dirty="0"/>
              <a:t>attribution itératif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08940" y="1732450"/>
            <a:ext cx="7452678" cy="2834316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fr-FR" b="1" dirty="0">
                <a:effectLst/>
              </a:rPr>
              <a:t>POUR CHAQUE</a:t>
            </a:r>
            <a:r>
              <a:rPr lang="fr-FR" dirty="0">
                <a:effectLst/>
              </a:rPr>
              <a:t> Lignes</a:t>
            </a:r>
          </a:p>
          <a:p>
            <a:pPr marL="36900" indent="0">
              <a:buNone/>
            </a:pPr>
            <a:r>
              <a:rPr lang="fr-FR" dirty="0">
                <a:effectLst/>
              </a:rPr>
              <a:t>    </a:t>
            </a:r>
            <a:r>
              <a:rPr lang="fr-FR" b="1" dirty="0">
                <a:effectLst/>
              </a:rPr>
              <a:t>POUR CHAQUE </a:t>
            </a:r>
            <a:r>
              <a:rPr lang="fr-FR" dirty="0">
                <a:effectLst/>
              </a:rPr>
              <a:t>Voyage</a:t>
            </a:r>
          </a:p>
          <a:p>
            <a:pPr marL="36900" indent="0">
              <a:buNone/>
            </a:pPr>
            <a:r>
              <a:rPr lang="fr-FR" dirty="0">
                <a:effectLst/>
              </a:rPr>
              <a:t>    </a:t>
            </a:r>
            <a:r>
              <a:rPr lang="fr-FR" b="1" dirty="0">
                <a:effectLst/>
              </a:rPr>
              <a:t>SI </a:t>
            </a:r>
            <a:r>
              <a:rPr lang="fr-FR" dirty="0">
                <a:effectLst/>
              </a:rPr>
              <a:t>des bus déployés sont admissibles pour ce voyage</a:t>
            </a:r>
          </a:p>
          <a:p>
            <a:pPr marL="36900" indent="0">
              <a:buNone/>
            </a:pPr>
            <a:r>
              <a:rPr lang="fr-FR" dirty="0">
                <a:effectLst/>
              </a:rPr>
              <a:t>        Chercher le bus le plus proche</a:t>
            </a:r>
          </a:p>
          <a:p>
            <a:pPr marL="36900" indent="0">
              <a:buNone/>
            </a:pPr>
            <a:r>
              <a:rPr lang="fr-FR" dirty="0">
                <a:effectLst/>
              </a:rPr>
              <a:t>        Affecter ce bus au trajet</a:t>
            </a:r>
          </a:p>
          <a:p>
            <a:pPr marL="36900" indent="0">
              <a:buNone/>
            </a:pPr>
            <a:r>
              <a:rPr lang="fr-FR" dirty="0">
                <a:effectLst/>
              </a:rPr>
              <a:t>        Mémoriser la prochaine horaire de disponibilité et position du bus</a:t>
            </a:r>
          </a:p>
          <a:p>
            <a:pPr marL="36900" indent="0">
              <a:buNone/>
            </a:pPr>
            <a:r>
              <a:rPr lang="fr-FR" dirty="0">
                <a:effectLst/>
              </a:rPr>
              <a:t>    </a:t>
            </a:r>
            <a:r>
              <a:rPr lang="fr-FR" b="1" dirty="0">
                <a:effectLst/>
              </a:rPr>
              <a:t>SINON</a:t>
            </a:r>
            <a:endParaRPr lang="fr-FR" dirty="0">
              <a:effectLst/>
            </a:endParaRPr>
          </a:p>
          <a:p>
            <a:pPr marL="36900" indent="0">
              <a:buNone/>
            </a:pPr>
            <a:r>
              <a:rPr lang="fr-FR" b="1" dirty="0">
                <a:effectLst/>
              </a:rPr>
              <a:t>        </a:t>
            </a:r>
            <a:r>
              <a:rPr lang="fr-FR" dirty="0">
                <a:effectLst/>
              </a:rPr>
              <a:t>Affecter un bus non déployé</a:t>
            </a:r>
          </a:p>
          <a:p>
            <a:pPr marL="36900" indent="0">
              <a:buNone/>
            </a:pPr>
            <a:r>
              <a:rPr lang="fr-FR" dirty="0">
                <a:effectLst/>
              </a:rPr>
              <a:t>        Mémoriser la prochaine horaire de disponibilité et position du bus</a:t>
            </a:r>
          </a:p>
          <a:p>
            <a:pPr marL="36900" indent="0">
              <a:buNone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208938" y="4566766"/>
            <a:ext cx="7766138" cy="1824960"/>
          </a:xfrm>
        </p:spPr>
        <p:txBody>
          <a:bodyPr>
            <a:normAutofit fontScale="70000" lnSpcReduction="20000"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63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6458</TotalTime>
  <Words>763</Words>
  <Application>Microsoft Office PowerPoint</Application>
  <PresentationFormat>Grand écran</PresentationFormat>
  <Paragraphs>397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Calisto MT</vt:lpstr>
      <vt:lpstr>Trebuchet MS</vt:lpstr>
      <vt:lpstr>Wingdings</vt:lpstr>
      <vt:lpstr>Wingdings 2</vt:lpstr>
      <vt:lpstr>Ardoise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Gestion de projet </vt:lpstr>
      <vt:lpstr>Les algorithmes</vt:lpstr>
      <vt:lpstr>Les algorithmes attribution itératif</vt:lpstr>
      <vt:lpstr>Les algorithmes attribution itératif</vt:lpstr>
      <vt:lpstr>Algorithme Génétique</vt:lpstr>
      <vt:lpstr>Modélisation – Algorithme Génétique </vt:lpstr>
      <vt:lpstr>Algorithme Génétique - Modélisation</vt:lpstr>
      <vt:lpstr>Algorithme Génétique - Modélisation</vt:lpstr>
      <vt:lpstr>Algorithme Génétique - Modélisation</vt:lpstr>
      <vt:lpstr>Algorithme Génétique - Modélisation</vt:lpstr>
      <vt:lpstr>Algorithme Génétique</vt:lpstr>
      <vt:lpstr>Algorithme Génétique</vt:lpstr>
      <vt:lpstr>Algorithme Génétique</vt:lpstr>
      <vt:lpstr>Algorithme Génétique - Modélisation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py cyril</cp:lastModifiedBy>
  <cp:revision>178</cp:revision>
  <dcterms:created xsi:type="dcterms:W3CDTF">2014-10-15T08:46:12Z</dcterms:created>
  <dcterms:modified xsi:type="dcterms:W3CDTF">2014-12-05T12:52:08Z</dcterms:modified>
</cp:coreProperties>
</file>