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0" r:id="rId1"/>
  </p:sldMasterIdLst>
  <p:notesMasterIdLst>
    <p:notesMasterId r:id="rId5"/>
  </p:notes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C9A3A-CF27-42B8-B95F-E00E1882E10D}" type="datetimeFigureOut">
              <a:rPr lang="fr-FR" smtClean="0"/>
              <a:t>05/12/2014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C70F22-A20A-49C0-8E34-1256B3349F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3029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70F22-A20A-49C0-8E34-1256B3349F5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2662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DE018-845D-4EF6-8185-A969E0947FC6}" type="datetime1">
              <a:rPr lang="en-US" smtClean="0"/>
              <a:t>12/5/2014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33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41FA-F3CF-4274-95E8-071A0EB855AA}" type="datetime1">
              <a:rPr lang="en-US" smtClean="0"/>
              <a:t>12/5/2014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97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37B76-5FF8-46D2-8276-3A4C6599E6EA}" type="datetime1">
              <a:rPr lang="en-US" smtClean="0"/>
              <a:t>12/5/2014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374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7D9B6-66D8-4344-9490-43AD2C598818}" type="datetime1">
              <a:rPr lang="en-US" smtClean="0"/>
              <a:t>12/5/2014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8364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1E8A-4B99-4850-87BB-D4B00ECE6DEC}" type="datetime1">
              <a:rPr lang="en-US" smtClean="0"/>
              <a:t>12/5/2014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591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BCF38-50B7-4DF8-A68E-72C9848F1AF0}" type="datetime1">
              <a:rPr lang="en-US" smtClean="0"/>
              <a:t>12/5/2014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833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82CFF-B7C1-4B5B-AADA-CF03209EB6C1}" type="datetime1">
              <a:rPr lang="en-US" smtClean="0"/>
              <a:t>12/5/2014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976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C59C-30D6-493A-8686-DC821E253757}" type="datetime1">
              <a:rPr lang="en-US" smtClean="0"/>
              <a:t>12/5/2014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037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BEEA-4558-4350-9E90-74660CBF8326}" type="datetime1">
              <a:rPr lang="en-US" smtClean="0"/>
              <a:t>12/5/2014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236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34B8-AC6D-48BB-8475-B105A37902AA}" type="datetime1">
              <a:rPr lang="en-US" smtClean="0"/>
              <a:t>12/5/2014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175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D3529-200F-4CB5-9800-55DBD6633CC1}" type="datetime1">
              <a:rPr lang="en-US" smtClean="0"/>
              <a:t>12/5/2014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401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4574-FAEF-4E40-B2BD-E6B4F85B3DCF}" type="datetime1">
              <a:rPr lang="en-US" smtClean="0"/>
              <a:t>12/5/2014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429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C025-DFB0-41F6-9BE1-843E2A9D5C5A}" type="datetime1">
              <a:rPr lang="en-US" smtClean="0"/>
              <a:t>12/5/2014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006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DC730-E259-4E4D-BFA3-42F3982C5B7B}" type="datetime1">
              <a:rPr lang="en-US" smtClean="0"/>
              <a:t>12/5/2014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439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5DFF-54F5-46B1-B6D1-941CCA1CAFBE}" type="datetime1">
              <a:rPr lang="en-US" smtClean="0"/>
              <a:t>12/5/2014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603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82B7-6033-4321-AE02-F84DCD2600EE}" type="datetime1">
              <a:rPr lang="en-US" smtClean="0"/>
              <a:t>12/5/2014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595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623B1-FE05-4340-BA28-97EACCDAC690}" type="datetime1">
              <a:rPr lang="en-US" smtClean="0"/>
              <a:t>12/5/2014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474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832884D-002A-4022-9BAE-972E601D41D9}" type="datetime1">
              <a:rPr lang="en-US" smtClean="0"/>
              <a:t>12/5/2014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3453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Algorithme Génétique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758503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dirty="0" smtClean="0"/>
              <a:t>Parties réalisées:</a:t>
            </a:r>
          </a:p>
          <a:p>
            <a:endParaRPr lang="fr-FR" dirty="0" smtClean="0"/>
          </a:p>
          <a:p>
            <a:pPr lvl="1"/>
            <a:r>
              <a:rPr lang="fr-FR" dirty="0" smtClean="0"/>
              <a:t>Population initiale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Évaluation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Choix meilleure solution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99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smtClean="0"/>
              <a:t>Algorithme Génétique</a:t>
            </a:r>
            <a:r>
              <a:rPr lang="fr-FR"/>
              <a:t> </a:t>
            </a:r>
            <a:r>
              <a:rPr lang="fr-FR" smtClean="0"/>
              <a:t>- 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3795" y="1732450"/>
            <a:ext cx="9600216" cy="405444"/>
          </a:xfrm>
        </p:spPr>
        <p:txBody>
          <a:bodyPr>
            <a:normAutofit/>
          </a:bodyPr>
          <a:lstStyle/>
          <a:p>
            <a:r>
              <a:rPr lang="fr-FR" dirty="0" smtClean="0"/>
              <a:t>Première modélisation d’un individu dans la population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72824" y="2290294"/>
            <a:ext cx="1752132" cy="386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N°Bus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4902509" y="2290294"/>
            <a:ext cx="1752132" cy="386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N°Ligne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6832194" y="2290294"/>
            <a:ext cx="1752132" cy="386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Sens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8761879" y="2290294"/>
            <a:ext cx="1752132" cy="386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N°Voyage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1043139" y="2290294"/>
            <a:ext cx="1752132" cy="386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N°Solution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2972824" y="2835267"/>
            <a:ext cx="1752132" cy="386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4902509" y="2835267"/>
            <a:ext cx="1752132" cy="386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6832194" y="2835267"/>
            <a:ext cx="1752132" cy="386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« a »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8761879" y="2835267"/>
            <a:ext cx="1752132" cy="386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4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1043139" y="2835267"/>
            <a:ext cx="1752132" cy="386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972824" y="3380240"/>
            <a:ext cx="1752132" cy="386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4902509" y="3380240"/>
            <a:ext cx="1752132" cy="386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>
            <a:off x="6832194" y="3380240"/>
            <a:ext cx="1752132" cy="386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« a »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8761879" y="3380240"/>
            <a:ext cx="1752132" cy="3863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1043139" y="3380240"/>
            <a:ext cx="1752132" cy="386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20" name="Ellipse 19"/>
          <p:cNvSpPr/>
          <p:nvPr/>
        </p:nvSpPr>
        <p:spPr>
          <a:xfrm>
            <a:off x="0" y="2550018"/>
            <a:ext cx="11745532" cy="1506828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5317332" y="4099638"/>
            <a:ext cx="1253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Population</a:t>
            </a:r>
            <a:endParaRPr lang="fr-FR" dirty="0"/>
          </a:p>
        </p:txBody>
      </p:sp>
      <p:sp>
        <p:nvSpPr>
          <p:cNvPr id="22" name="Espace réservé du contenu 2"/>
          <p:cNvSpPr txBox="1">
            <a:spLocks/>
          </p:cNvSpPr>
          <p:nvPr/>
        </p:nvSpPr>
        <p:spPr>
          <a:xfrm>
            <a:off x="913795" y="4824091"/>
            <a:ext cx="9600216" cy="105918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Problème: un individu n’est pas un candidat solution mais seulement une partie d’un candidat solution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7569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Algorithme Génétique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150825"/>
          </a:xfrm>
        </p:spPr>
        <p:txBody>
          <a:bodyPr/>
          <a:lstStyle/>
          <a:p>
            <a:r>
              <a:rPr lang="fr-FR" dirty="0" smtClean="0"/>
              <a:t>Évaluation</a:t>
            </a:r>
          </a:p>
          <a:p>
            <a:endParaRPr lang="fr-FR" dirty="0" smtClean="0"/>
          </a:p>
          <a:p>
            <a:pPr lvl="1"/>
            <a:r>
              <a:rPr lang="fr-FR" dirty="0" smtClean="0"/>
              <a:t>Reste à faire: </a:t>
            </a:r>
          </a:p>
          <a:p>
            <a:pPr lvl="2"/>
            <a:r>
              <a:rPr lang="fr-FR" dirty="0" smtClean="0"/>
              <a:t>attribuer les bus aux voyages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Réalisé:</a:t>
            </a:r>
          </a:p>
          <a:p>
            <a:pPr lvl="2"/>
            <a:r>
              <a:rPr lang="fr-FR" dirty="0" smtClean="0"/>
              <a:t>Compter le nombre total de bus</a:t>
            </a:r>
          </a:p>
          <a:p>
            <a:pPr lvl="2"/>
            <a:r>
              <a:rPr lang="fr-FR" dirty="0" smtClean="0"/>
              <a:t>Compter le nombre total de minutes</a:t>
            </a:r>
          </a:p>
          <a:p>
            <a:pPr lvl="2"/>
            <a:r>
              <a:rPr lang="fr-FR" dirty="0" smtClean="0"/>
              <a:t>Compter le nombre total de kilomètres</a:t>
            </a:r>
          </a:p>
          <a:p>
            <a:pPr lvl="2"/>
            <a:r>
              <a:rPr lang="fr-FR" dirty="0" smtClean="0"/>
              <a:t>Choix de la meilleure solution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7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Ardoise</Template>
  <TotalTime>4869</TotalTime>
  <Words>95</Words>
  <Application>Microsoft Office PowerPoint</Application>
  <PresentationFormat>Grand écran</PresentationFormat>
  <Paragraphs>43</Paragraphs>
  <Slides>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Calibri</vt:lpstr>
      <vt:lpstr>Calisto MT</vt:lpstr>
      <vt:lpstr>Trebuchet MS</vt:lpstr>
      <vt:lpstr>Wingdings 2</vt:lpstr>
      <vt:lpstr>Ardoise</vt:lpstr>
      <vt:lpstr>Algorithme Génétique</vt:lpstr>
      <vt:lpstr>Algorithme Génétique - Modélisation</vt:lpstr>
      <vt:lpstr>Algorithme Génétique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intégration robotique – imerir - 2014</dc:title>
  <dc:creator>py cyril</dc:creator>
  <cp:lastModifiedBy>py cyril</cp:lastModifiedBy>
  <cp:revision>103</cp:revision>
  <dcterms:created xsi:type="dcterms:W3CDTF">2014-10-15T08:46:12Z</dcterms:created>
  <dcterms:modified xsi:type="dcterms:W3CDTF">2014-12-05T10:08:24Z</dcterms:modified>
</cp:coreProperties>
</file>