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3A8B1B-47FE-441D-ABED-457D68F48E00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76360" y="806040"/>
            <a:ext cx="9071640" cy="250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Projet d'intégration d'IA</a:t>
            </a:r>
            <a:r>
              <a:rPr lang="fr-FR" sz="4400">
                <a:latin typeface="Arial"/>
              </a:rPr>
              <a:t>
</a:t>
            </a:r>
            <a:r>
              <a:rPr lang="fr-FR" sz="4400">
                <a:latin typeface="Arial"/>
              </a:rPr>
              <a:t>
</a:t>
            </a:r>
            <a:r>
              <a:rPr lang="fr-FR" sz="4400">
                <a:latin typeface="Arial"/>
              </a:rPr>
              <a:t>Optimisation d'affectations de bus </a:t>
            </a:r>
            <a:r>
              <a:rPr lang="fr-FR" sz="4400">
                <a:latin typeface="Arial"/>
              </a:rPr>
              <a:t>
</a:t>
            </a:r>
            <a:r>
              <a:rPr lang="fr-FR" sz="4400">
                <a:latin typeface="Arial"/>
              </a:rPr>
              <a:t>sur un réseau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r"/>
            <a:r>
              <a:rPr lang="fr-FR" sz="2000">
                <a:latin typeface="Arial"/>
              </a:rPr>
              <a:t>Mathias Dacosta</a:t>
            </a:r>
            <a:endParaRPr/>
          </a:p>
          <a:p>
            <a:pPr algn="r"/>
            <a:r>
              <a:rPr lang="fr-FR" sz="2000">
                <a:latin typeface="Arial"/>
              </a:rPr>
              <a:t>Luc Dupuy</a:t>
            </a:r>
            <a:endParaRPr/>
          </a:p>
          <a:p>
            <a:pPr algn="r"/>
            <a:r>
              <a:rPr lang="fr-FR" sz="2000">
                <a:latin typeface="Arial"/>
              </a:rPr>
              <a:t>Thomas Prak</a:t>
            </a:r>
            <a:endParaRPr/>
          </a:p>
          <a:p>
            <a:pPr algn="r"/>
            <a:r>
              <a:rPr lang="fr-FR" sz="2000">
                <a:latin typeface="Arial"/>
              </a:rPr>
              <a:t>Cyril Py</a:t>
            </a:r>
            <a:endParaRPr/>
          </a:p>
          <a:p>
            <a:pPr algn="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3672000"/>
            <a:ext cx="1944000" cy="27115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Réalisation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Réalisation : Algorithme génétique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fr-FR" sz="1600">
                <a:latin typeface="Arial"/>
              </a:rPr>
              <a:t>Génétique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Conclusion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Conclusion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Ouverture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Ouverture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Plan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Présentation du projet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Gestion de projet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Réalisation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Algorithme Génétique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Ouverture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Présentation</a:t>
            </a:r>
            <a:r>
              <a:rPr lang="fr-FR" sz="3200">
                <a:latin typeface="Arial"/>
              </a:rPr>
              <a:t> </a:t>
            </a:r>
            <a:endParaRPr/>
          </a:p>
          <a:p>
            <a:pPr algn="ctr"/>
            <a:r>
              <a:rPr lang="fr-FR" sz="5000">
                <a:latin typeface="Arial"/>
              </a:rPr>
              <a:t>du projet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Présentation du projet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500">
                <a:latin typeface="Arial"/>
              </a:rPr>
              <a:t>Affecter des bus sur un réseau de transport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500">
                <a:latin typeface="Arial"/>
              </a:rPr>
              <a:t>Optimiser 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500">
                <a:latin typeface="Arial"/>
              </a:rPr>
              <a:t>Le nombre de bus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500">
                <a:latin typeface="Arial"/>
              </a:rPr>
              <a:t>La distance totale parcourue par les bus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500">
                <a:latin typeface="Arial"/>
              </a:rPr>
              <a:t>Le temps de trajet des bus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Présentation du projet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0" y="1800000"/>
            <a:ext cx="7059600" cy="3816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Gestion</a:t>
            </a:r>
            <a:r>
              <a:rPr lang="fr-FR" sz="3200">
                <a:latin typeface="Arial"/>
              </a:rPr>
              <a:t> </a:t>
            </a:r>
            <a:r>
              <a:rPr lang="fr-FR" sz="5000">
                <a:latin typeface="Arial"/>
              </a:rPr>
              <a:t>de projet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Gestion de projet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000">
                <a:latin typeface="Arial"/>
              </a:rPr>
              <a:t>Conception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Conception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18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Présentation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Gestion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Conception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Réalisation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Conclusion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fr-FR">
                <a:latin typeface="Arial"/>
              </a:rPr>
              <a:t>Ouverture</a:t>
            </a:r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2520000" y="1769040"/>
            <a:ext cx="70596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