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notesSlides/notesSlide4.xml" ContentType="application/vnd.openxmlformats-officedocument.presentationml.notesSlide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notesSlides/notesSlide5.xml" ContentType="application/vnd.openxmlformats-officedocument.presentationml.notesSlide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notesSlides/notesSlide6.xml" ContentType="application/vnd.openxmlformats-officedocument.presentationml.notesSlide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notesSlides/notesSlide7.xml" ContentType="application/vnd.openxmlformats-officedocument.presentationml.notesSlide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notesSlides/notesSlide8.xml" ContentType="application/vnd.openxmlformats-officedocument.presentationml.notesSlide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notesSlides/notesSlide9.xml" ContentType="application/vnd.openxmlformats-officedocument.presentationml.notesSlide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notesSlides/notesSlide10.xml" ContentType="application/vnd.openxmlformats-officedocument.presentationml.notesSlide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3" r:id="rId4"/>
    <p:sldId id="305" r:id="rId5"/>
    <p:sldId id="304" r:id="rId6"/>
    <p:sldId id="307" r:id="rId7"/>
    <p:sldId id="306" r:id="rId8"/>
    <p:sldId id="308" r:id="rId9"/>
    <p:sldId id="301" r:id="rId10"/>
    <p:sldId id="302" r:id="rId11"/>
    <p:sldId id="300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711E7C"/>
    <a:srgbClr val="521B93"/>
    <a:srgbClr val="BE500E"/>
    <a:srgbClr val="7E34B8"/>
    <a:srgbClr val="EDEDED"/>
    <a:srgbClr val="DAE3F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CFA5B-F072-F701-F697-121BD4AADC2E}" v="230" dt="2023-05-30T06:58:1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0581"/>
  </p:normalViewPr>
  <p:slideViewPr>
    <p:cSldViewPr snapToGrid="0" snapToObjects="1">
      <p:cViewPr varScale="1">
        <p:scale>
          <a:sx n="92" d="100"/>
          <a:sy n="9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6:35.3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240 1 6611,'0'0'4389,"-24"0"-2394,15 0-1905,0 1 1,0 1-1,0 0 0,0 0 0,1 0 0,-1 1 0,1 1 0,0-1 1,0 1-1,0 1 0,0-1 0,1 2 0,-1-1 0,1 1 0,1 0 0,-1 0 1,-6 8-1,6-5-49,0-1 1,1 1-1,0 0 0,0 0 1,1 0-1,0 1 1,1 0-1,0 0 0,0 0 1,1 1-1,1-1 1,0 1-1,0 0 1,0 11-1,2-12-5,0-1 14,0 0 1,0 0-1,1 0 1,0 0-1,4 13 0,-4-18-50,0-1-1,1 0 0,0 0 0,-1 0 0,1 0 0,0 0 0,0-1 0,1 1 0,-1-1 0,1 1 0,-1-1 0,1 0 0,0 0 0,-1 0 0,1 0 0,0 0 0,1-1 0,4 3 0,11 1-8,0 0 0,0-1-1,0-1 1,1-1 0,-1 0-1,1-2 1,21-1 0,-5 0-426,-27 1 105,-1 0 1,0-1 0,0 0-1,0-1 1,0 0-1,0 0 1,11-5 0,24-18-4304,-17 1-1804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7 1297,'0'0'5618,"-21"-6"-4062,11 6-1449,1 1 1,0 1 0,0 0-1,0 0 1,0 1 0,0 0 0,-13 6-1,-65 39-19,12-7 128,22-17 297,53-22-519,-1-1 0,1 0 0,-1 1 0,1-1 0,0 1 1,0-1-1,-1 1 0,1-1 0,0 1 0,0-1 0,1 1 1,-1-1-1,0 1 0,0-1 0,1 0 0,-1 1 0,1-1 0,-1 1 1,1-1-1,0 2 0,4 2 18,1 1 0,-1-2 0,1 1 0,0 0-1,0-1 1,0 0 0,1-1 0,0 0 0,10 4 0,70 21 227,-80-26-240,30 6-736,0-1-1,0-2 0,47 0 1,-47-2-3206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8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 4738,'0'0'1073,"131"-47"-1073,-113 35-1393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9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1 297 8708,'0'0'5258,"7"0"-4929,16-2-104,1-1 1,-1-2 0,0 0 0,-1-2-1,38-15 1,-21 8-215,40-10 0,28 5-475,150-6 1,-151 16 86,-105 10 355,0-1 0,0 0 0,-1 0 0,1 0 0,0 0 0,0 0 0,-1 0 1,1 0-1,0 0 0,0 0 0,0 0 0,-1 0 0,1 0 0,0 0 0,0-1 1,-1 1-1,1 0 0,0-1 0,0 1 0,-1-1 0,1 1 0,0 0 0,-1-1 0,1 0 1,-1 1-1,1-1 0,-1 1 0,1-1 0,-1 0 0,1 1 0,0-2 0,-17-16-2746,4 8 1493,0 1 186,0 1 1,0 0-1,-1 1 1,0 0-1,-16-6 0,-28-15-1404,56 28 2480,-40-23 1349,37 21-343,0 0 0,-1 0 0,1 0 1,-1 0-1,0 1 0,-8-3 4802,31-1-5861,-2 5 136,4-2-37,0 2 0,-1 1 0,1 0 0,0 1 0,-1 1 0,0 1 0,0 1 0,0 0 0,27 13 0,-40-15-52,0 0-1,0 1 1,0 0 0,-1 0-1,0 1 1,0-1-1,0 1 1,0 0 0,-1 0-1,0 1 1,0-1-1,4 8 1,-7-10 20,0-1 0,0 1 1,0-1-1,0 1 0,-1 0 0,1-1 1,-1 1-1,1 0 0,-1-1 0,0 1 0,0 0 1,-1 0-1,1-1 0,0 1 0,-1 0 0,0-1 1,1 1-1,-1-1 0,0 1 0,0-1 1,-1 1-1,1-1 0,0 0 0,-1 1 0,0-1 1,1 0-1,-1 0 0,0 0 0,0 0 0,0-1 1,0 1-1,0 0 0,-5 2 0,-3 3 71,0 1 0,-1-1 0,0-1 0,-1 1-1,1-2 1,-1 0 0,0 0 0,0-1 0,0-1-1,-1 0 1,-22 2 0,34-39-846,1-116 945,0 149-267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3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87 2177,'0'0'2895,"5"18"-2162,33 137 1231,-13-18-1288,11 195 1,9 58-533,10 40-14,-53-414-161,0 0 0,1 0 0,1 0 1,9 24-1,-12-38-34,0-1 0,0 1 1,1-1-1,-1 0 0,0 0 1,1 1-1,-1-1 1,0 0-1,1 0 0,-1 0 1,1-1-1,0 1 0,-1 0 1,1-1-1,0 1 0,-1 0 1,1-1-1,0 0 1,3 1-1,42 0 173,-25-1-193,35 5 73,269 14 141,-307-18-126,1302 66 434,-1173-55-269,254-9 0,-352-9-3,80-19-1,-65 10-92,36 0 106,-100 14-165,0 0 1,0 0-1,-1 0 0,1 1 0,0-1 0,-1 0 0,1 0 0,0 0 1,-1 0-1,0 0 0,1 0 0,-1 0 0,1 0 0,-1-1 0,0 1 1,0 0-1,0 0 0,1 0 0,-1 0 0,0 0 0,0 0 0,-1-2 1,1-35 435,-1 26-382,1-51-235,-23-508-4159,3 15 4176,21 418 961,-2 128-556,0 1-1,0-1 1,-1 0 0,0 1 0,-1-1-1,0 1 1,-1 0 0,0 0-1,-10-17 1,5 15-190,0 0 1,-1 1-1,-1 0 1,0 1-1,0 0 0,0 1 1,-1 0-1,-1 1 0,1 0 1,-1 1-1,0 0 0,-1 1 1,1 1-1,-23-5 1,-28-4 13,-118-11 1,177 24-68,-939-28 1458,870 28-1279,-239-19 1067,126 18-1200,-372 8 283,313-7-414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4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16 1857,'0'0'3791,"-35"4"-1251,34 0-2551,0-1 1,0 0-1,1 0 1,-1 0-1,1 1 1,-1-1-1,1 0 1,0 0-1,0 1 1,1-1 0,-1 0-1,1 0 1,-1 1-1,1-1 1,0 0-1,0 0 1,0 0-1,1 0 1,-1 0-1,1 0 1,0 0-1,0-1 1,0 1-1,0-1 1,0 1-1,4 3 1,0-3-24,0 0-1,0 0 1,0-1 0,1 0 0,-1 0 0,1 0-1,-1-1 1,1 0 0,0 0 0,11 0-1,-16-1 34,0 0-1,0 0 0,0 0 0,0-1 0,0 1 0,0 0 1,0-1-1,0 1 0,0-1 0,0 0 0,0 0 1,0 0-1,-1 0 0,1 0 0,0 0 0,0 0 1,-1 0-1,1-1 0,-1 1 0,1-1 0,-1 1 0,0-1 1,0 1-1,1-1 0,-1 0 0,0 0 0,0 1 1,-1-1-1,1 0 0,0 0 0,-1 0 0,1 0 0,-1 0 1,1 0-1,-1 0 0,0 0 0,0-3 0,0-71 1681,-30 82-6167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5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29 1361,'0'0'4711,"-5"0"-4132,4 0-506,-1 0 0,0 0 0,0 0 0,0 0 1,0 1-1,1-1 0,-1 1 0,0-1 0,1 1 0,-1 0 0,0 0 0,1 0 0,-1 0 0,1 0 1,-1 0-1,1 0 0,0 0 0,-1 0 0,1 1 0,0-1 0,-2 3 0,1 0 15,0 0 0,0-1 1,1 1-1,0 0 0,-1 0 0,1 0 0,1 0 0,-1 0 0,1 0 0,-1 0 0,1 4 0,1-6-116,0-1 0,-1 1 0,1-1 0,0 0 0,0 0 1,0 1-1,0-1 0,0 0 0,0 0 0,0 0 0,0 0 0,0 0 0,1 0 0,-1 0 0,0-1 0,1 1 0,-1 0 0,0-1 0,1 1 0,-1-1 0,1 1 0,-1-1 0,1 0 0,-1 0 0,1 0 0,-1 0 1,1 0-1,-1 0 0,1 0 0,-1 0 0,3-1 0,-1 2 9,1-1 1,-1-1 0,1 1 0,-1 0-1,1-1 1,-1 1 0,0-1 0,1 0-1,-1 0 1,0-1 0,0 1 0,0-1-1,0 1 1,4-4 0,-3 1 48,-1-1 0,0 0 0,0 0 0,0 0 0,-1 0 0,4-9 0,-5 12-10,-1 1 1,1 0-1,-1-1 0,1 1 1,-1-1-1,0 1 1,0-1-1,0 1 1,0-1-1,0 1 1,0-1-1,0 1 1,0-1-1,-1 1 1,1-1-1,0 1 1,-1 0-1,1-1 1,-1 1-1,0-1 1,1 1-1,-1 0 1,0 0-1,0-1 1,0 1-1,0 0 1,0 0-1,0 0 1,-2-1-1,0 0 23,-1-1 0,1 1 1,-1 0-1,1 0 0,-1 1 0,0-1 0,0 1 0,0 0 0,0 0 0,0 0 1,-8 0-1,13 34-5782,9-17 4085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8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0 592,'0'0'12838,"24"0"-21370,-12 0 3634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8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4018,'131'15'480,"-125"-15"416,0 0 1410,0 0-562,0 0-623,6 0-209,0 4-608,0-4-256,0 0-96,6 0-864,6 0-1201,0 0-752,0 0-801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9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2017,'0'0'8836,"54"0"-8548,-42 0-288,6 0-240,0 0-1329,0 0-736,0-6-160,5 6-1217</inkml:trace>
  <inkml:trace contextRef="#ctx0" brushRef="#br0" timeOffset="1">270 4 1697,'0'0'8244,"42"0"-7860,-30 0-320,-6 0-64,12 0-1009,-6 0-1328,6-3-1088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19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1697,'180'-12'1905,"-174"12"-641,0 0 1025,0 0-400,0 0-384,6 0-225,-6 0-159,6 0-497,0 0-368,0 0-160,0 0-96,6 0-176,0 0-1008,-1 0-1281,1-7-1009,0 1-640</inkml:trace>
  <inkml:trace contextRef="#ctx0" brushRef="#br0" timeOffset="1">401 3 2513,'0'0'9236,"12"-3"-8531,-6 3-705,0 0-833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20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6659,'0'0'3186,"65"0"-3811,-41 0-1456,0 0-288,-6 0-2193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28.1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1 553 2385,'0'0'6833,"6"-3"-6038,23-58-1849,38-111 0,-62 157 624,9-23-726,27-87-1939,-38 114 3107,-1-1 1,0 1 0,-1-1-1,0 0 1,-1 0 0,0 1-1,0-1 1,-5-19 0,5 30 70,-1 0 0,1 1 0,-1-1 0,1 0 0,-1 0 1,0 0-1,0 0 0,1 0 0,-1 1 0,0-1 0,0 0 1,0 1-1,0-1 0,0 1 0,0-1 0,0 1 0,0-1 1,0 1-1,0 0 0,0-1 0,0 1 0,0 0 0,0 0 1,0 0-1,0 0 0,0 0 0,0 0 0,-1 0 0,1 0 1,0 0-1,0 0 0,0 1 0,0-1 0,0 0 0,0 1 1,0-1-1,0 1 0,0-1 0,0 1 0,0-1 0,1 1 1,-1 0-1,0 0 0,0-1 0,-1 2 0,-9 23 321,0-1-1,2 1 0,0 1 0,2 0 0,1 0 1,-4 35-1,4-25 74,-8 51 643,5 1 0,2 112-1,6-190-1117,2 0 0,-1 0 0,1 0 0,1 0 0,0-1 0,0 1 0,1-1 0,0 1 0,1-1 0,0 0 0,0 0 0,1 0 0,0-1 0,1 0 0,-1 0 0,2 0 0,-1 0 0,1-1-1,0 0 1,1-1 0,-1 0 0,1 0 0,1 0 0,-1-1 0,1 0 0,0-1 0,0 0 0,0 0 0,10 2 0,-6-3-296,0-1-1,1 0 1,-1-1-1,0 0 1,1-1-1,-1-1 1,0 0-1,1-1 1,-1 0 0,0-1-1,0 0 1,0-1-1,-1-1 1,1 0-1,-1 0 1,0-2-1,-1 1 1,12-9-1,33-33-4005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20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5731,'0'0'5410,"60"3"-5410,-42-3 0,6 0-1104,0 0-1249,6 0-2049</inkml:trace>
  <inkml:trace contextRef="#ctx0" brushRef="#br0" timeOffset="1">306 28 5090,'0'0'3106,"96"-9"-4531,-78 0-752,0 2 384,0 4-688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20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1169,'0'0'7411,"72"-3"-7203,-61 0-112,1 0-96,6-3-96,0-1-880,0-2-433,0 3-384,6-3-992</inkml:trace>
  <inkml:trace contextRef="#ctx0" brushRef="#br0" timeOffset="1">228 1 1153,'0'0'7731,"-24"0"-7731,12 0-656,-6 6-1537,-6 3-3842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21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2321,'0'0'8980,"66"0"-8980,-48 0-816,6 0-1121,0 0-608,0 0-1473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21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3826,'0'0'3874,"119"0"-4243,-89 0-1471,-6-3-273,6 3-273</inkml:trace>
  <inkml:trace contextRef="#ctx0" brushRef="#br0" timeOffset="1">390 13 2577,'0'0'5939,"126"16"-5715,-103-16-208,-5 0-16,6 0-112,-6-7-1073,-6 1-1648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35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4114,'0'0'1184,"7"17"-274,12 31-197,-3 1 1,13 66-1,2 158-485,-20-144-189,1 147 22,-11-172-28,25 184 1,93 206 988,-49-223-1108,-65-252 84,188 821-439,-63 12-431,-68 251 54,10 114 721,33-226-262,47 503-232,-118-1110 601,52 537 95,-75-813-122,188 1490-249,-44-512 76,-47-284-69,-1-3-1544,-88-622 141,-8-104 189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39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95 46 208,'0'0'8572,"3"-7"-7270,1 0-781,4-9-95,-5 0 3101,-5 16-3540,-1 0 1,1 0-1,-1 1 0,1-1 1,0 0-1,-1 1 0,1 0 1,0-1-1,-1 1 0,1 0 1,-3 2-1,-2 3 5,-1 1 0,2 1 0,-1-1 0,1 1 0,0 0 1,0 0-1,1 1 0,0-1 0,1 1 0,0 0 0,0 1 0,1-1 0,1 1 0,-1-1 1,1 1-1,1 0 0,0 0 0,0 0 0,1 0 0,0-1 0,1 1 0,0 0 0,3 14 1,-2-21-33,-1 0 0,1 0 1,-1-1-1,1 1 1,0-1-1,0 1 1,0-1-1,0 0 0,0 0 1,1 0-1,-1 0 1,1 0-1,-1 0 1,1-1-1,0 1 0,0-1 1,0 0-1,-1 0 1,1 0-1,0 0 1,1 0-1,-1 0 0,0-1 1,0 0-1,0 0 1,0 0-1,6 0 1,2 0-245,1-1 0,-1 1 0,0-2 0,1 0 0,-1 0 1,18-7-1,-8-1-638,-1-1 0,-1 0 0,1-2 0,17-15 0,12-17-2531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40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6307,'0'0'2428,"2"26"-1412,8 206 1369,-12-198-2026,1 34 257,1-64-600,0-1 1,1 1-1,0 0 0,-1 0 0,1 0 0,0-1 0,1 1 0,-1 0 0,1-1 0,-1 1 0,1-1 1,0 0-1,4 5 0,-4-8-70,0 1 0,0 0 0,0-1 0,1 0 1,-1 1-1,0-1 0,0 0 0,0 0 0,0 0 1,1-1-1,2 1 0,5-1 30,2 0 6,0-1 1,0 0-1,0 0 1,0-1-1,12-5 0,-11 4 44,0 0 0,0 0 1,0 2-1,0 0 0,16-1 0,-18 3-368,38 2 1702,-19 8-8045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41.4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34 384,'7'-7'10293,"-4"16"-10053,0 0 0,-1 1 1,0-1-1,-1 0 0,0 1 0,0-1 1,-1 1-1,-2 14 0,2 4-257,11-32-1693,-4-20 1378,-5 18 290,0-1 0,0 1 0,0 0 0,1 0 0,5-8-1,-4 8 45,0 0-1,0 1 0,1-1 0,-1 1 0,1 0 0,1 1 0,-1-1 0,1 1 0,-1 0 1,1 0-1,1 1 0,-1 0 0,0 0 0,1 0 0,11-2 0,3 1 361,-1 1 0,1 1 0,40 1 0,-39 1-128,-20 1-183,1-1 1,-1 0-1,0 1 0,0 0 1,0-1-1,0 1 0,0 0 1,-1 0-1,1 0 0,0 1 1,0-1-1,-1 0 1,1 0-1,0 1 0,-1-1 1,1 1-1,-1 0 0,0-1 1,0 1-1,1 0 0,-1 0 1,0 0-1,-1 0 0,1 0 1,0 0-1,-1 0 0,1 0 1,-1 0-1,1 0 1,-1 3-1,3 9-974,-1 0 0,-1 1 0,-1 16 0,0-27-77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42.3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2097,'0'0'9049,"0"22"-8163,0 146 24,-1-151-1611,14-40-2851,-12 22 3531,10-16-985,1 0-1,0 1 1,24-22 0,-31 34 999,0-1 0,1 1 0,0 0 1,0 1-1,11-6 0,-11 7 591,0 0-1,0 0 1,1 1 0,-1-1-1,0 2 1,1-1-1,6 0 1,-11 1-491,-1 1 0,0-1 0,0 0 0,0 0 0,1 1 0,-1-1 0,0 1 0,0-1 0,0 1-1,0 0 1,0-1 0,0 1 0,0 0 0,0-1 0,0 1 0,0 0 0,0 0 0,0 0 0,-1 0 0,1 0 0,1 2 0,14 30 1258,2 3-505,-18-34-826,1-1 0,0 0-1,0 0 1,0 0 0,0 0 0,0 0 0,0 0 0,0 0 0,0 0 0,0 0 0,0-1-1,0 1 1,1 0 0,-1-1 0,0 1 0,1-1 0,-1 1 0,0-1 0,1 0 0,-1 1-1,2-1 1,5 0-246,-1-1 0,0 0 0,1-1-1,-1 1 1,0-1 0,0-1-1,0 1 1,12-7 0,9-3 19,-25 10 309,1 1 1,-1 0-1,1 0 1,0 1-1,-1-1 1,1 1-1,0 0 1,-1 0 0,1 0-1,0 0 1,-1 1-1,1-1 1,0 1-1,-1 0 1,1 0-1,-1 0 1,1 1-1,-1-1 1,0 1-1,0 0 1,0 0 0,6 4-1,10 3-5128,-8-8 965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42.7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37 6675,'0'0'2513,"-3"21"-2166,-8 66-302,11-86-54,0 1 0,0 0 0,-1 0 0,1 0 0,0 0 0,1-1 0,-1 1 0,0 0 0,0 0 0,1 0-1,-1-1 1,1 1 0,0 0 0,-1 0 0,1-1 0,0 1 0,0-1 0,0 1 0,0-1 0,0 1 0,0-1 0,1 1-1,-1-1 1,0 0 0,1 0 0,-1 0 0,1 0 0,-1 0 0,1 0 0,0 0 0,-1 0 0,1-1 0,0 1 0,0 0-1,-1-1 1,1 0 0,2 1 0,4-1-61,-1 1 1,0-1-1,1 0 0,-1-1 0,1 0 0,7-2 1,-15 3 62,5-1 5,-1-1 1,1 0-1,-1 0 0,1 0 0,-1 0 1,0-1-1,0 1 0,0-1 1,0 0-1,0 0 0,-1-1 1,1 1-1,-1-1 0,0 0 0,0 0 1,0 0-1,-1 0 0,4-8 1,-3 6-24,0 0 0,-1-1 0,1 1 0,-2-1 0,1 0 0,-1 1 0,0-1 0,0 0 0,-1 0 0,0 0 0,0 0 0,-2-13 0,1 18 66,0 1 0,0-1 0,0 0 0,-1 1 0,1-1 0,0 1 1,-1-1-1,1 1 0,-1-1 0,1 1 0,-1 0 0,0 0 1,0 0-1,1 0 0,-1 0 0,0 0 0,0 1 0,0-1 0,0 1 1,0-1-1,0 1 0,0-1 0,0 1 0,-2 0 0,-3-1-198,0 1 0,0-1 0,-1 1-1,1 1 1,0-1 0,-8 3-1,15-3 43,-1 0 0,1 0 0,-1 1 0,1-1 0,0 0 0,-1 1 0,1-1-1,-1 1 1,1-1 0,0 0 0,-1 1 0,1-1 0,0 1 0,0-1-1,-1 1 1,1-1 0,0 1 0,0-1 0,0 1 0,0-1 0,0 1 0,0 0-1,0-1 1,0 1 0,0-1 0,0 1 0,0-1 0,0 1 0,0 0-1,0 2-418,0 7-2443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28.5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155 0 1857,'0'0'5819,"-22"9"-4611,-68 30-837,87-38-372,0 1 0,1-1 0,-1 0 0,0 1 0,0 0 0,1 0 0,-1-1 0,1 2 0,0-1 0,0 0 0,-1 0 0,1 1 0,1-1 0,-1 1 0,-2 4 0,3-5-25,1-1-1,-1 1 1,1 0 0,0-1-1,0 1 1,0 0-1,0-1 1,0 1-1,0 0 1,1 0-1,-1-1 1,0 1-1,1-1 1,-1 1-1,1 0 1,0-1 0,-1 1-1,1-1 1,0 1-1,1 0 1,4 5-104,0 0 1,1 0-1,-1-1 0,1-1 1,0 1-1,15 8 1,-20-13 142,4 3-43,42 31 53,-46-33-6,0 0-1,0 0 1,0 0-1,0 1 0,0-1 1,-1 1-1,1 0 1,-1-1-1,0 1 0,0 0 1,0 0-1,0 0 1,0 0-1,0 0 1,-1 0-1,1 5 0,-1-3 177,0 1-1,0-1 0,0 0 0,-1 1 1,0-1-1,0 0 0,0 1 0,-1-1 0,-4 9 1,5-12-157,-1 0 0,0 1 1,1-2-1,-1 1 0,0 0 1,0 0-1,0 0 0,-1-1 1,1 1-1,0-1 0,-1 0 0,1 0 1,-1 0-1,1 0 0,-1 0 1,1 0-1,-1-1 0,0 1 1,1-1-1,-1 1 0,-4-1 1,3 0-71,0 0-356,-1 1-1,0-1 1,0 0 0,1 0 0,-1-1 0,0 1-1,1-1 1,-8-2 0,-13-18-5952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43.1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128 250 2497,'0'0'3252,"-18"19"-2988,-55 63 6,69-77-231,0 0 1,0 0-1,1 0 0,0 0 1,0 1-1,0-1 0,1 1 1,0 0-1,0 0 0,0-1 1,1 1-1,0 1 0,0-1 1,0 0-1,1 0 0,0 0 1,1 10-1,0 3-96,-1-18 48,1 0 1,-1 0-1,1 0 0,-1 0 1,1-1-1,0 1 0,-1 0 1,1 0-1,0-1 0,0 1 1,0 0-1,-1-1 0,1 1 1,0-1-1,0 1 0,0-1 1,0 1-1,0-1 0,0 0 1,0 1-1,0-1 0,0 0 1,0 0-1,0 0 0,0 0 1,0 0-1,0 0 1,1 0-1,-1 0 0,0 0 1,0-1-1,0 1 0,0 0 1,0 0-1,1-2 0,42-10-98,-36 6 62,0 0 0,1 0 0,-2-1-1,1 0 1,-1 0 0,0-1 0,11-16 0,38-70-51,-34 55-15,-11 20 9,-2-1 0,0-1 1,-1 1-1,-1-1 1,-1-1-1,-1 1 0,-1-1 1,0 0-1,-2 0 0,-1-40 1,-1 62 137,0-1 0,0 1 0,0 0 0,0 0 0,0 0 0,0-1 0,0 1 0,0 0 0,0 0 0,0 0 0,0 0 0,0-1 0,-1 1 0,1 0 0,0 0 0,0 0 0,0 0 0,0-1 0,0 1 0,0 0 0,-1 0 0,1 0 0,0 0 0,0 0 0,0 0 0,0 0 0,-1-1 0,1 1 0,0 0 0,0 0 0,0 0 0,0 0 0,-1 0 0,1 0 0,0 0 0,0 0 0,0 0 0,-1 0 0,1 0 0,0 0 0,0 0 0,0 0 0,-1 0 0,1 0 0,0 0 0,0 0 0,0 0 0,0 1 0,-1-1 0,1 0 0,0 0 0,0 0 0,0 0 0,-1 0 0,-10 13 702,6 6-212,0 0 0,2 0 0,0 0-1,1 1 1,1-1 0,0 1 0,3 19-1,-1 6 149,-1-23-482,1 0 0,1 0 1,0 0-1,2 0 0,1-1 0,11 34 0,-11-43-386,1 0 0,0 0 0,1 0 0,15 19 0,-14-20-541,2-1 0,-1-1 1,1 0-1,0 0 0,16 9 0,5-3-3976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51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739 31 2993,'0'0'5037,"-7"17"-3305,-274 271 570,185-191-1891,-130 99 0,187-166-393,15-11 89,-33 30 0,57-48-99,-1 0-1,0-1 1,0 1-1,1 0 1,-1 0 0,0 0-1,1 0 1,-1 0 0,1 0-1,-1 0 1,1 0-1,0 0 1,-1 0 0,1 0-1,0 0 1,0 0-1,0 0 1,0 0 0,0 0-1,0 0 1,0 0-1,0 0 1,0 1 0,0-1-1,0 0 1,1 0 0,0 1-1,0 1-3,1 0-1,0-1 0,0 1 1,-1-1-1,2 0 0,-1 0 1,0 1-1,0-1 1,5 3-1,6 2-14,0 1-1,26 10 1,-38-18 14,13 5-80,-12-5 77,1 1 1,0-1-1,0 1 1,-1 0 0,1 0-1,-1 0 1,1 0-1,-1 0 1,1 0 0,-1 1-1,0-1 1,1 1-1,-1 0 1,0 0 0,0 0-1,0 0 1,2 3 245,38-6-1468,-20-10 1096,-1-1 0,0-1 0,24-18 0,259-214-1174,-266 214 1293,74-46 0,-65 47-366,50-43 0,-2 9-859,-83 54 1042,-1-1 1,0 0-1,14-18 1,-25 28 219,1 0 1,-1-1-1,0 1 1,0 0 0,0-1-1,0 1 1,0-1-1,0 1 1,0 0-1,0-1 1,-1 1-1,1 0 1,0-1-1,-1 1 1,1 0-1,-1 0 1,1-1-1,-1 1 1,0 0 0,0 0-1,0 0 1,1 0-1,-1 0 1,0 0-1,0 0 1,0 0-1,0 0 1,0 0-1,-1 1 1,-1-2-1,-52-35-19,26 18 80,-9-9 235,14 11 262,-38-36 0,37 47 1256,6 6-4835,8 0-322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52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1697,'12'4'10468,"-5"0"-10820,10 9 478,-1 1-1,21 25 1,-19-21-116,-13-11-200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53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0 3570,'0'0'3348,"-3"6"-2679,-3 4-483,-1-1 0,0 0 0,0-1 0,-1 0 0,0 0 0,0 0-1,-14 9 1,-27 25 40,48-41-250,6-1-1138,1 0 931,-1 0 0,0-1 0,0 0 0,0 0 0,7-2 0,15-12-102,-22 12 313,0 0 0,0 1 0,0-1 1,0 1-1,0 0 0,0 0 0,1 0 0,9-1 1702,-23 14-1001,-15 18 112,18-20-706,-1-1 1,0-1-1,0 1 1,-1-1 0,0 0-1,0 0 1,-13 8 0,67-17-2321,-33-2 2169,-1-2 0,0 0 0,0 0-1,0-1 1,15-16 2819,-28 23-2705,-11 1-1395,2 0-368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55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53 656,'0'0'11939,"31"-15"-11696,-5 6-200,-1 1 1,1 2-1,0 1 0,0 0 1,1 2-1,-1 2 0,31 1 553,-59 13-731,0 0 250,0 0 1,-2 0-1,1-1 1,-2 1-1,-9 20 1,-8 23 92,17-37-104,-13 34 93,6-41-24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58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418 15 1617,'0'0'7942,"-30"-6"-7219,9 2-670,-1 2-1,1 0 1,0 2 0,-38 2-1,0 1 451,49-2-395,-1 1 0,1 1 1,-1 0-1,1 0 0,0 1 1,0 0-1,0 1 0,1 0 1,0 0-1,0 1 0,0 0 1,0 1-1,1 0 0,-13 15 0,17-17-70,1 0 0,0 1 0,0-1 0,0 1 0,1 0 0,-1 0 0,1 0 0,1 0 0,-1 0 0,1 0 0,1 0-1,-1 0 1,1 1 0,0-1 0,0 0 0,0 1 0,1-1 0,3 10 0,-1-11-24,-1-1 1,2 1-1,-1-1 1,1 0-1,-1 0 0,1 0 1,0-1-1,0 1 1,1-1-1,8 5 1,16 15 74,-19-16-59,0 0-1,0-1 1,1 0-1,0 0 1,1-1 0,-1-1-1,1 0 1,13 3 0,1-3 2,1-2 0,-1 0-1,0-2 1,41-4 0,-42 3-5,3-4-32,0-1-1,0-1 0,-1-1 1,0-1-1,-1-2 0,43-23 0,-66 32 11,0 1-1,0-1 1,0 0-1,-1 0 1,1 0-1,-1 0 0,1 0 1,-1 0-1,0-1 1,0 1-1,0-1 1,0 0-1,0 1 0,-1-1 1,1 0-1,-1 0 1,0 0-1,0 0 1,0 0-1,0 0 0,0-1 1,-1 1-1,0 0 1,1 0-1,-1-1 0,0 1 1,0 0-1,-1 0 1,1-1-1,-1 1 1,0 0-1,1 0 0,-2 0 1,1 0-1,0 0 1,0 0-1,-1 0 1,0 0-1,1 1 0,-5-5 1,-4-6 100,6 7-71,-1 1 1,1-1 0,-1 1-1,0 0 1,-1 0 0,1 1-1,-1 0 1,0 0-1,0 0 1,0 0 0,0 1-1,-1 0 1,-9-3-1,-186-37-422,197 43 323,-9-4-1988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00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369 37 3105,'0'0'4989,"-5"-3"-4250,-5-2-403,1 0-1,-1 1 0,0 0 0,0 0 1,0 1-1,-1 1 0,1-1 0,-1 2 1,1-1-1,-1 2 0,-15 0 1,12 0-315,0 2 1,0 0-1,0 1 1,0 0-1,1 1 1,-1 1-1,1 0 1,0 1-1,1 0 1,-1 1-1,1 0 1,1 1-1,-17 13 1,26-18-33,-1 0 0,0 1-1,1-1 1,-1 1 0,1 0 0,0-1 0,0 1-1,1 0 1,-1 0 0,1 0 0,0 0 0,0 0-1,0 1 1,1-1 0,-1 0 0,1 0-1,0 7 1,0-6 13,0 0-1,1 0 0,-1-1 0,1 1 1,0 0-1,0 0 0,0-1 0,0 1 1,1-1-1,0 1 0,0-1 1,0 0-1,1 1 0,-1-1 0,6 6 1,-1-5 13,1 0 0,-1 0 0,0 0 1,1-1-1,0-1 0,0 1 1,0-1-1,1-1 0,-1 1 0,0-1 1,17 1-1,3-1-267,1-1-1,37-3 1,-53 1 199,0-1 1,-1-1-1,1 0 1,-1-1-1,1 0 1,-1-1-1,0 0 1,-1-1-1,0 0 1,1-1-1,-2 0 1,13-10-1,-21 13 115,0 1 0,0-1 1,0 0-1,-1 0 0,1 0 0,-1 0 1,0 0-1,0 0 0,0 0 0,-1 0 0,1 0 1,-1-1-1,0 1 0,0 0 0,-1 0 1,1 0-1,-1 0 0,0-1 0,0 1 0,0 0 1,-1 0-1,1 0 0,-1 1 0,0-1 1,0 0-1,0 1 0,-1-1 0,1 1 0,-1 0 1,-5-6-1,-6 0-131,0 1 0,0 0 0,0 1 0,-1 1 0,-20-7 0,-40-2-7427,57 13 4366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01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2209,'0'0'5829,"48"12"-282,134-9-3703,-126-3-1759,-54 0-80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02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1 401 1072,'0'0'4624,"0"-4"-4136,0-5-115,2-1 0,-1 1 0,2 0 0,-1-1 0,1 1 0,0 1 0,1-1 0,0 0 0,1 1 0,-1 0 0,2 0 0,10-13 0,13-13-553,48-45 0,-34 37 568,-24 25 42,2 0 0,-1 2 0,2 0 0,0 1 0,37-16 0,-47 24 389,-11 6-771,4 1-25,0-1 1,0 1-1,0 1 0,1-1 1,-1 1-1,-1 0 0,1 0 1,0 0-1,0 1 0,-1 0 0,1 0 1,-1 0-1,0 0 0,0 1 1,0-1-1,-1 1 0,1 0 1,-1 0-1,0 1 0,0-1 1,3 7-1,21 23 83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04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0 515 1072,'0'0'9904,"13"-22"-9571,6-1-380,0 1-1,1 1 0,1 1 1,1 1-1,40-27 1,-3 1-68,226-165-272,-262 198 425,-1 0-1,2 2 0,-1 1 1,1 1-1,29-6 0,-6-4 315,-46 18-346,0 0-14,3 0 26,-3 0 220,0-1-199,1 1 1,-1-1-1,1 1 1,-1-1-1,1 1 1,0 0-1,-1-1 1,1 1-1,-1 0 1,1 0-1,0 0 1,-1 0-1,1 1 1,0-1-1,-1 0 1,1 1-1,-1-1 1,1 1-1,-1-1 1,1 1-1,-1 0 0,1 0 1,-1 0-1,2 1 1,31 31 308,-13-10-181,-16-18-474,9 8 786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32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53 224,'0'0'3436,"38"0"-1301,204-21-2296,-26 0-727,498 17-3111,-714-2 4517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7.1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8452,'0'0'3756,"2"20"-2894,8 262 867,-10-251-1671,2 0-1,1 0 1,10 46 0,-8-60-81,-1-1 1,2 1-1,0-1 1,2-1-1,-1 1 1,2-1-1,19 27 0,-24-38-76,-1 0-1,1 0 1,0-1-1,1 1 1,-1-1-1,1 0 1,0 0-1,-1-1 1,1 1-1,0-1 0,1 0 1,-1-1-1,10 3 1,-11-3-154,-1-1-1,1 1 1,-1-1 0,1 0-1,-1 0 1,1 0 0,-1 0 0,0-1-1,1 1 1,-1-1 0,1 0-1,-1 0 1,0 0 0,0 0-1,0-1 1,1 0 0,-1 1 0,-1-1-1,1 0 1,0 0 0,0-1-1,4-3 1,12-29-3583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7.5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8500,'0'0'1040,"185"-6"-848,-113-4-112,6-5-80,0 3-1232,-13-4-1121,1 1-1601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7.8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19 6563,'0'0'1363,"-3"22"-362,-9 70-190,11-89-807,1 0 0,-1 0 0,1 0 0,0 0 0,0 0 0,0 0 0,0 0 0,1 0 1,-1 0-1,1 0 0,0 0 0,-1 0 0,2 0 0,-1 0 0,0-1 0,0 1 0,1 0 0,-1-1 0,1 1 0,0-1 1,0 0-1,0 1 0,0-1 0,0 0 0,1 0 0,-1 0 0,1-1 0,-1 1 0,1 0 0,-1-1 0,1 0 1,0 0-1,0 0 0,0 0 0,0 0 0,-1 0 0,1-1 0,0 1 0,0-1 0,0 0 0,4 0 0,-1 0-51,0 0 1,0 0-1,0-1 0,0 1 0,0-1 0,0-1 0,0 1 0,0-1 0,0 0 1,0-1-1,-1 1 0,1-1 0,-1 0 0,0 0 0,0-1 0,0 0 0,6-6 0,-6 3 61,-1 0-1,-1-1 0,1 1 0,-1-1 0,-1 0 1,1 0-1,-2 0 0,1 0 0,-1 0 0,0 0 0,0 0 1,-1-1-1,0 1 0,-1 0 0,0 0 0,-3-12 1,4 18 23,-1 0 1,0 0 0,0 1 0,0-1 0,0 1 0,-1-1 0,1 1 0,0-1 0,-1 1 0,1 0-1,-1-1 1,1 1 0,-1 0 0,0 0 0,1 0 0,-1 0 0,0 1 0,0-1 0,1 0 0,-3 0 0,-38-4 102,40 33-6327,2-16 2820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8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3986,'0'0'6341,"1"14"-5164,-1-5-1081,1 10 220,1 1 0,1 0 0,0-1 1,11 36-1,-12-51-321,0 0 1,0 1 0,0-1-1,0 0 1,1 0 0,-1 0 0,1 0-1,0-1 1,0 1 0,1-1-1,-1 0 1,7 5 0,-7-6-79,0-1 0,0 0 0,0 1 0,1-1 0,-1 0 0,0-1 0,1 1 1,-1-1-1,0 1 0,1-1 0,-1 0 0,1 0 0,-1 0 0,1-1 0,-1 1 0,0-1 0,1 0 1,-1 0-1,0 0 0,4-2 0,-3 0-240,1 1 0,0-1-1,-1 0 1,1 0 0,-1-1 0,0 0 0,0 1 0,0-1 0,-1-1 0,1 1-1,2-5 1,30-54-4678,-23 34 2496</inkml:trace>
  <inkml:trace contextRef="#ctx0" brushRef="#br0" timeOffset="1">264 34 704,'0'0'12246,"36"87"-11222,-18-57-111,-6-2-385,0-6-240,6-7-256,-6-3-32,6-9-16,0-3-304,6 0-720,0-18-1025,0-16-2033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8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1857,'0'0'10770,"-3"22"-9489,0-4-1096,-2 7 177,1 0 0,2 0 0,0 1 0,4 39 0,-2-62-374,1 0 0,0-1-1,0 1 1,0-1 0,0 1-1,0-1 1,1 1 0,-1-1 0,1 0-1,0 1 1,-1-1 0,1 0-1,0 0 1,0 0 0,1-1-1,-1 1 1,0 0 0,0-1 0,1 1-1,-1-1 1,1 0 0,-1 0-1,1 0 1,0 0 0,-1 0-1,1-1 1,0 1 0,0-1 0,2 0-1,0 1-220,-1-1 0,0 0 0,1 0-1,-1 0 1,0 0 0,0-1 0,1 0 0,-1 0 0,0 0-1,0 0 1,0 0 0,0-1 0,0 0 0,0 0-1,0 0 1,-1 0 0,1-1 0,3-3 0,17-25-3382,0-7-1393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8.9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1425,'0'0'5528,"0"26"-3445,-1 30-1042,-1 20 1096,3 0 0,19 132 0,-20-206-2148,0-1 0,1 1 1,-1 0-1,0-1 0,1 1 1,0 0-1,-1-1 1,1 1-1,0-1 0,0 1 1,-1-1-1,1 0 1,0 1-1,0-1 0,1 0 1,-1 0-1,0 1 1,0-1-1,1 0 0,-1 0 1,1 0-1,-1-1 0,0 1 1,1 0-1,0 0 1,2 0-1,-1-1-53,-1 0 0,1 0 0,-1-1 0,1 1-1,-1-1 1,1 1 0,-1-1 0,1 0 0,-1 0 0,0 0 0,1 0 0,-1 0-1,0-1 1,0 1 0,0-1 0,0 1 0,3-4 0,6-5-103,0 0 0,1 1 0,1 1 0,-1-1 0,2 2 0,22-10 0,-31 15 238,-1 0-1,1 1 1,0 0-1,-1 0 1,1 0 0,0 0-1,0 1 1,-1 0-1,1 0 1,0 0 0,0 0-1,0 1 1,-1 0-1,1 0 1,0 0 0,-1 1-1,1-1 1,-1 1 0,0 0-1,1 1 1,-1-1-1,0 1 1,0 0 0,0-1-1,3 5 1,56 59 1114,-57-59-1335,0 0-1,0 1 1,-1 0-1,0 0 1,0 1-1,-1-1 1,4 12-1,-7-12-2189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3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120 717 592,'6'-8'8525,"25"-33"-8446,4 2-77,2 3 0,2 1 1,75-53-1,1 0-59,-47 32 2,157-144-909,-222 197 957,6-7 28,2-1 0,0 1 1,0 1-1,23-15 0,24-17 75,-47 34-40,-10 6-39,0 0 1,0 0-1,0 1 1,0-1-1,1 0 1,-1 0 0,0 0-1,1 1 1,-1-1-1,0 1 1,1-1-1,-1 1 1,1 0 0,-1-1-1,1 1 1,-1 0-1,1 0 1,-1 0-1,1 0 1,-1 0 0,1 0-1,-1 1 1,1-1-1,-1 0 1,1 1-1,-1-1 1,0 1 0,1-1-1,-1 1 1,0 0-1,1 0 1,-1 0-1,0-1 1,0 1 0,2 2-1,4 4-18,-5-5-1,1 0 0,-1 0 0,0 0 0,0 0 0,0 1 1,0-1-1,0 1 0,0-1 0,-1 1 0,0 0 0,1 0 0,-1-1 0,0 1 0,0 0 0,0 0 1,-1 0-1,1 0 0,0 5 0,11 32-1215,-13-38 1217,1 0-1,0 0 1,-1 0-1,0 0 1,1 0-1,-1 0 0,0 0 1,0 0-1,0-1 1,0 1-1,0 0 1,0-1-1,-1 1 1,1-1-1,0 1 1,-2 0-1,-34 27 33,0 1-92,16-8 36,-1 0-1,-2-2 1,-48 33-1,42-32 33,2 1 0,-32 29-1,-19 17 343,69-60-340,-97 93 20,50-40 13,23-24-22,16-10-21,-30 29 34,41-46-3,7-8-31,0-1-1,-1 0 1,1 0-1,-1 0 0,1 0 1,-1 0-1,0 0 1,1 0-1,-1-1 0,0 1 1,0 0-1,0 0 1,0 0-1,1-1 1,-1 1-1,0 0 0,0-1 1,0 1-1,0-1 1,-2 1-1,-1 2 1,1 0 0,-1 0-1,1 0 1,-1 0 0,1 1 0,0-1-1,-3 5 1,4-4-7,-1-1 0,0 1 0,0-1 0,0 1 0,-1-1 0,-7 5 0,12-8 7,-1 0 0,0 0 0,0 0-1,0 0 1,0 0 0,0 0 0,0 0-1,0 0 1,0 1 0,0-1 0,0 0-1,0 0 1,0 0 0,0 0 0,0 0-1,0 0 1,0 0 0,0 0-1,0 0 1,0 0 0,0 0 0,0 0-1,0 0 1,-9 8 17,-1 1 44,0-1-38,3-6-24,-6 6 27,-10 4-4,22-11 141,-29-10 1448,18-1-1360,1 1 0,-1 0 0,-1 1 0,-13-7 0,-3-2-49,14 9-28,13 8-177,0-1 1,1 1-1,-1-1 0,1 0 0,-1 1 0,0-1 1,1 0-1,-1 0 0,1 0 0,0 0 0,-1 0 1,1-1-1,0 1 0,0 0 0,-1-1 0,1 1 0,0 0 1,0-1-1,1 1 0,-1-1 0,0 0 0,0 1 1,1-1-1,-1 0 0,1 1 0,-1-4 0,1 5-55,18-13 71,-2 5-460,0 0-1,23-16 1,4-1-324,-40 21 739,-1 4 28,-1-1 1,0 0-1,0 0 0,1 1 1,-1-1-1,0 1 0,1-1 0,-1 1 1,1-1-1,-1 1 0,1 0 1,-1 0-1,1 0 0,-1 0 1,1 0-1,-1 0 0,0 0 1,1 0-1,-1 1 0,3-1 1,-3 0-45,18-10-4845,-8-1 1120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4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18 131 5555,'0'0'5679,"0"-36"-3942,0 26-1903,-1 0 0,0 0-1,-1 0 1,1 0 0,-5-12-1,0 0-1749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5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42 188 4498,'0'0'3223,"-4"-10"-3060,-3-7-155,0 0 1,1-1 0,1 0 0,1 0-1,0-1 1,-1-24 0,5 15-3261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5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1745,'0'0'7091,"90"0"-6659,-66 0-144,-1 0-128,1 0-96,-6 0-32,6 0-32,-12 0-48,6 0-768,-12 0-1089,6 0-1232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33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56 304,'0'0'504,"25"-3"-175,430-28 719,-343 24-979,127-2 137,-239 6-609,-5 0-758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6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4978,'0'0'7156,"42"77"-6276,-30-55-496,6-1-16,-6-2-192,0-1-160,0 1-16,0-1-16,-6 1-368,-6-4-1201,0 0-351,0-2-850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7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1 672,'0'0'7092,"0"24"-6804,0-11-144,0 8-112,0 4-32,0-7-929,-11 4-1456,-7-7-1617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47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306 127 7876,'0'0'2689,"-162"-56"-2689,126 35-48,-6 5-624,12-2-2018,-6 3-3040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0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25 288 2369,'0'0'2105,"4"5"-1670,3 4-164,0 2 1,0-1-1,-1 1 1,-1 0-1,1 0 0,-2 0 1,7 24-1,15 98 119,-7-29-363,-7-50-5,-3 1 1,-2 0 0,0 73-1,-6-106-48,1 1-1,1-1 0,1 0 1,1 0-1,1 0 0,14 36 1,-18-54 15,1 1 0,-1-1 0,1 1-1,0-1 1,0 0 0,1 0 0,-1-1 0,1 1 0,0-1 0,0 1 0,0-1 0,0 0 0,1-1 0,-1 1 0,1-1 0,-1 0 0,1 0 0,0 0 0,0-1 0,0 1-1,9 0 1,13 2-6,0-2-1,1 0 1,28-3-1,-17 0 89,354 1-47,-391 0-28,1 0 0,0 0 1,0-1-1,0 1 0,-1-1 0,1 0 0,0 0 1,-1 0-1,1 0 0,0 0 0,-1-1 1,0 1-1,1-1 0,-1 0 0,0 1 0,0-1 1,0 0-1,0 0 0,0 0 0,0-1 0,0 1 1,-1 0-1,1-1 0,-1 1 0,0-1 1,0 1-1,0-1 0,0 0 0,0 1 0,0-1 1,-1 0-1,1-3 0,2-13 22,-2 0 1,0-1-1,-2-35 0,-1 21-131,0-11-511,-11-61 1,0-7-385,5-268-1091,9 285 1762,16-150 3213,-21 245-2792,0 1-1,-1 0 1,1 0-1,0 0 0,-1 0 1,1 1-1,0 0 1,-1 0-1,1 0 0,0 0 1,0 1-1,0 0 1,0-1-1,0 1 0,-7 6 1,-22 6 123,-43 3-143,0-3 0,-106 4 0,-157-11 81,287-7-89,26 4-67,-30 1 67,55 2-2801,1-1 581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3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6563,'0'0'640,"6"0"-608,0 0-64,6 0-1104,6 0-1233,-6-6-1329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3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2593,'0'0'5347,"23"3"-5187,-11-3-144,6 0-32,0 0-721,-6 0-815,12 0-1186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3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9 3586,'0'0'5346,"6"0"-5346,0-3-1136,-6-3-417</inkml:trace>
  <inkml:trace contextRef="#ctx0" brushRef="#br0" timeOffset="1">1 176 6419,'0'0'4322,"12"0"-4402,0 0-1025,6 0-1072,0-7-512,-6 1-1313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4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3970,'155'0'3505,"-149"0"-2800,0 0-433,0 0-176,6 0-96,0 0-160,6 0-897,0 0-1408,6 0-992</inkml:trace>
  <inkml:trace contextRef="#ctx0" brushRef="#br0" timeOffset="1">318 1 224,'0'0'4866,"-48"27"-9956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4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8212,'0'0'400,"60"0"-400,-36-3-368,0-6-625,0 0-912,6-7-1536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44.9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5170,'0'0'1489,"60"0"-1809,-42 0-1425,0 0-1360</inkml:trace>
  <inkml:trace contextRef="#ctx0" brushRef="#br0" timeOffset="1">0 0 4914,'144'25'0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34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2385,'0'0'2369,"4"0"-2235,67-3 999,118-22-1,-29 1-959,-58 19-536,-59 7-3607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1.5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51 400,'0'0'5088,"0"14"222,0 54-4444,0-47-738,1-13-90,-1-1 1,0 1-1,0-1 1,0 0-1,-1 1 1,0-1-1,-1 0 1,1 0-1,-1 0 1,-1 0-1,-5 12 1,7-16-31,1-2 32,1-12-441,1 2 192,1 0 0,0 0 0,0 0 0,1 0 0,0 1 0,1 0 0,11-16 1,48-50-914,-27 33 997,-33 37 160,-1 0 0,0 0 0,1 1 0,0 0 0,0-1 0,0 1 0,0 1 0,0-1 0,0 1 0,1-1 0,-1 1 0,1 1 0,0-1 0,0 1 0,-1-1 0,1 1 0,0 1 0,0-1 0,0 1 0,0 0 0,0 0 0,7 1 0,-9 1-19,-1-1-1,1 1 1,-1 0 0,0 0-1,0 1 1,0-1-1,0 0 1,0 1-1,-1-1 1,1 1-1,-1-1 1,1 1-1,-1 0 1,0 0-1,0 0 1,0 0-1,0 3 1,5 9 163,1 2 80,-1 0-1,8 35 0,-10-35-98,0 0 0,14 33-1,-18-49-163,1-1-1,-1 1 1,0-1-1,1 1 1,-1-1-1,0 0 1,1 1 0,-1-1-1,1 0 1,-1 1-1,0-1 1,1 0-1,-1 0 1,1 1-1,-1-1 1,1 0-1,-1 0 1,1 0-1,-1 0 1,1 0-1,-1 1 1,1-1 0,-1 0-1,1 0 1,-1 0-1,1-1 1,0 1-1,-1 0 1,1 0-1,-1 0 1,1 0-1,-1 0 1,1 0-1,-1-1 1,1 0-1,13-7-463,12-25-107,-16 20 485,0 0 0,1 1 0,0 0 0,0 1 0,1 0 0,1 1 1,16-11-1,-28 23 233,-1-1 0,1 0 0,0 0 0,-1 1 0,1-1 0,-1 1 0,1-1 0,-1 0 0,1 1 0,-1-1 0,0 1 0,0-1 0,0 1 0,0-1 0,0 1 0,0-1 0,0 1 0,-1 2 0,1 0 130,-1 8-85,2 0-1,-1 0 1,2 0-1,0 0 1,0 0-1,1 0 0,7 18 1,-10-30-212,0 0-1,0 1 1,0-1 0,0 1 0,1-1 0,-1 0 0,0 1-1,0-1 1,1 1 0,-1-1 0,0 0 0,1 1 0,-1-1-1,0 0 1,1 0 0,-1 1 0,0-1 0,1 0 0,-1 0-1,1 1 1,-1-1 0,1 0 0,-1 0 0,0 0 0,1 0-1,-1 0 1,1 0 0,-1 0 0,1 0 0,-1 0 0,1 0-1,-1 0 1,1 0 0,-1 0 0,0 0 0,1 0 0,-1 0-1,1 0 1,-1-1 0,1 1 0,-1 0 0,0 0 0,1-1 0,-1 1-1,0 0 1,1 0 0,-1-1 0,0 1 0,1 0 0,-1-1-1,1 0 1,15-21-2047,-14 20 2021,19-30-2434,3-7-1336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2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4082,'0'0'4789,"3"21"-3615,12 268 2203,-15-185-3171,0-103-278,2-4-913,48-68-1076,-26 37 1597,-1 0 0,27-54 1,-46 80 651,9-19-503,-8 23 1150,-3 17 1696,-11 68-1582,6-66-742,0 1 0,1 0 1,1 0-1,0 0 0,3 25 1,-1-39-266,0 0 0,0 0 0,0 1 0,0-1 0,0 0 1,0 0-1,0-1 0,1 1 0,-1 0 0,1 0 0,-1-1 0,1 1 1,0-1-1,0 1 0,-1-1 0,1 0 0,0 1 0,0-1 1,0 0-1,1-1 0,-1 1 0,0 0 0,0 0 0,0-1 0,1 0 1,-1 1-1,0-1 0,0 0 0,1 0 0,-1 0 0,0 0 0,1 0 1,1-1-1,4 0-334,-1 1 1,0-2-1,0 1 0,0-1 1,0 0-1,0 0 1,0 0-1,0-1 1,8-5-1,16-18-4066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2.5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182 213 2513,'0'0'4383,"-21"14"-3854,-68 47-182,83-57-268,1 0 0,-1 0 1,1 1-1,0-1 0,1 1 1,-1 0-1,1 1 0,0-1 1,0 1-1,1 0 0,0 0 1,0 0-1,0 0 0,0 0 1,1 1-1,0-1 0,1 1 1,-1-1-1,1 1 0,1 0 1,-1 0-1,1 0 0,0-1 1,2 10-1,-2-6-70,0-9-13,0 0 0,0 0 0,0 0-1,0 0 1,1 0 0,-1 0-1,0 0 1,0 0 0,1 0-1,-1 0 1,1 0 0,-1 0-1,1 0 1,-1 0 0,1-1-1,-1 1 1,1 0 0,0 0-1,0-1 1,-1 1 0,1 0 0,0-1-1,0 1 1,0-1 0,0 1-1,1 0 1,1 0 2,0 0 0,1 0 0,-1 0 0,0-1 0,1 0 0,-1 1 0,0-1 1,6-1-1,0 1 4,0-2 0,0 1 0,-1-1-1,1 0 1,0-1 0,9-4 0,-4-2-94,-1 0-1,1 0 0,-2-1 0,1-1 0,-1 0 1,-1-1-1,0 0 0,11-18 0,-2 2-450,-2 0 0,-1-2 1,13-32-1,-23 42 468,0 0 0,-2-1 0,-1 0 0,0 0 0,-2 0 0,0 0-1,-2-34 671,-6 62 85,-5 32 23,1 1 0,2-1 0,1 2 0,3-1 0,1 1 0,2-1 0,4 47 0,-2-81-707,-1 0-1,1 0 1,0 0-1,1 0 1,0-1 0,0 1-1,0-1 1,0 1-1,1-1 1,5 9-1,-6-11-282,1-1 0,-1 1 0,0-1 0,1 1 0,0-1 0,-1 0 0,1 0 0,0 0 0,0-1 0,0 1 0,0-1-1,0 1 1,1-1 0,-1 0 0,0 0 0,0-1 0,1 1 0,-1-1 0,1 1 0,3-1 0,16 0-2725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2.8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7764,'0'0'3665,"-18"111"-3841,18-129-3874,0-19 817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5394,'0'0'1593,"18"15"-3047,-1 2 1061,-1-2-92,1-1 0,1 0 0,0-1 1,32 17-1,-24-16 65,0 2-1,35 30 1,-51-38 592,0 1 1,-1 0-1,0 1 1,0 0-1,-1 0 0,-1 1 1,0 0-1,8 15 1,-12-16 330,-1-1 1,0 1 0,0-1 0,-1 1 0,-1 0-1,1 0 1,-1-1 0,-2 12 0,1 11 2314,-1-64-1356,1 25-1491,1 0 0,-1 0-1,1-1 1,1 1 0,-1 0 0,1 0 0,0-1 0,1 1 0,0 0 0,4-10 0,-1 6 34,1 0 0,1 0 0,0 0 0,0 1 0,1 0-1,1 0 1,-1 1 0,2 0 0,-1 1 0,1 0 0,0 0 0,1 1-1,22-11 1,-15 10-417,0 0-1,0 2 0,1 0 0,0 2 0,0 0 1,0 1-1,1 1 0,27 0 0,-10 2-2495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8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891 28 3057,'0'0'4010,"1"0"-3972,-1 1 1,1 0-1,-1 0 0,1 0 0,-1-1 1,1 1-1,-1 0 0,0 0 0,0 0 1,1 0-1,-1 0 0,0 0 0,0 0 1,0 0-1,0-1 0,0 1 0,0 0 1,0 0-1,0 0 0,0 0 0,-1 0 1,1 0-1,-1 1 0,-8 11-22,0 0 1,-2-1-1,1 0 0,-1-1 1,-1-1-1,0 1 0,-21 12 1,-1 3-41,-154 109-219,102-76 51,-129 99-515,18-11 712,136-101-101,61-45 75,-1 1-1,0-1 1,1 0 0,-1 0-1,1 0 1,-1 0 0,1 0-1,0 0 1,-1 1 0,1-1-1,0 0 1,0 0 0,0 1-1,0-1 1,0 0 0,0 0-1,0 0 1,0 1 0,1-1-1,-1 0 1,0 0 0,1 0-1,-1 0 1,1 1 0,0 0-1,17 25 356,-9-19-280,-6-5-33,0-1 0,-1 0 1,1 1-1,-1-1 0,1 1 1,-1 0-1,0-1 0,0 1 0,0 0 1,0 1-1,-1-1 0,1 0 1,-1 0-1,0 1 0,1 3 1,-2-7 183,2 0-226,-1-1 0,1 0-1,0 0 1,-1 0 0,1 0 0,-1-1 0,0 1-1,1 0 1,-1-1 0,0 1 0,0-1 0,0 1-1,0-1 1,0 1 0,0-1 0,0 0 0,0-2-1,18-21-578,220-109-1159,-60 37 1232,-99 44 558,-51 32-231,43-23 1,-40 25 367,0-2-1,33-26 1,2-3 33,-50 37-279,20-9-242,-28 18 285,1 1-1,-1-2 0,0 1 0,14-11 1,31-40 69,-53 53 61,0 0-1,1 0 1,-1 0-1,0 0 1,0 0-1,0 0 1,-1 0-1,1 0 1,0 0-1,-1 0 1,0 0-1,1-1 1,-1 1-1,0 0 1,0 0-1,0 0 1,0-1-1,0 1 1,-1 0-1,1 0 1,-1 0-1,1 0 1,-1 0-1,0 0 1,0 0-1,0 0 1,-2-3-1,-4-7 207,0 1 0,0 0 0,-13-13 0,17 20-314,-39-31 737,8 9-837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8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90 243 4690,'0'0'7604,"-18"-92"-7604,12 74 80,-6-4-16,0-3-64,0 4-705,1-4-143,-1 7-385,12 8-1152,-6-2-2129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8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1 192 4178,'0'0'3057,"24"-123"-3057,-12 101-160,6 7-128,-1 2-32,1 4-432,0 3-929,-6 3-1889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9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2193,'0'0'3762,"126"-58"-3490,-102 48-80,-6 7-160,6-3-32,-6 6-32,-6 0-544,0 0-881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1:59.6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5218,'0'0'1105,"150"92"-1409,-132-70-977,-6-4-1088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34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2257,'0'0'4834,"18"0"-5586,-6 3 416,-6 4-1041,6-4-576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00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7908,'0'0'1296,"54"92"-6882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00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378 22 2177,'0'0'7187,"-138"0"-9284,72-3 2001,-18-6-240,-5 0-2065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04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0 227 2449,'0'0'3540,"11"34"-522,10 123-1837,-10-58-1023,-5-47-14,-1 61 0,-3-85-41,1 0 0,9 38 0,-4-25-12,-7-33-82,0-1 0,1 1-1,0 0 1,1-1-1,-1 1 1,1-1-1,1 0 1,-1 0 0,1 0-1,1 0 1,-1-1-1,1 0 1,0 0-1,0 0 1,1 0 0,0-1-1,0 0 1,0 0-1,1-1 1,-1 0-1,1 0 1,0 0-1,0-1 1,1 0 0,-1 0-1,1-1 1,-1 0-1,1 0 1,0-1-1,0 0 1,-1 0 0,9-1-1,116-6 115,179-32 0,-114 11-65,198-10 81,-367 33-128,-1-2 0,0-1 0,-1-1 0,50-22 0,-68 27-2,-4 1-20,1-1 0,-1 0 0,1 0 0,-1-1 0,0 1 0,0-1 0,-1 0 0,1 0 1,-1 0-1,0 0 0,0-1 0,0 1 0,-1-1 0,3-6 0,28-79-318,-26 67 256,3-16-206,-1 0 0,5-71 0,0-4 225,-13 73 73,-1 34-25,0 1-1,0 0 1,0 0 0,0 0-1,1 0 1,0 0 0,2-7-1,0 2-5,-1-1 0,-1 1 0,0-24 0,-1-66-153,0 99 159,0 1 0,-1-1 0,1 1 0,-1-1 1,1 1-1,-1-1 0,0 1 0,1-1 0,-1 1 0,0-1 0,0 1 1,0 0-1,0-1 0,-3-1 0,-2-10-120,5 11 115,1 1 0,-1-1 1,1 1-1,-1 0 0,1-1 0,-1 1 1,0-1-1,0 1 0,0 0 0,0 0 1,0 0-1,0-1 0,0 1 0,0 0 1,0 0-1,0 0 0,0 1 0,-1-1 1,1 0-1,0 0 0,-1 1 0,1-1 1,-1 1-1,-2-2 0,3 2 198,-41-3 272,-178-3-144,-67-9-233,50 11-90,144 5 8,-129 7 0,169-4 1,20-2-31,-50 8 1,-23 11-70,47-11-29,58-10 138,-2 0 187,1 0-1104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08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1 271 176,'0'0'3073,"30"7"-1621,8-9-1410,0 0-1,40-9 1,-31 5 86,49-1 1,3 1 68,209-1 544,-204 8-781,-46-1 38,22 1 14,85-11 0,-124 6-21,63 1 0,-79 3 5,-23 0-11,0 0 0,1-1 0,-1 1 1,0-1-1,1 1 0,-1-1 0,0 0 0,0 0 0,0 0 0,1 0 0,-1 0 0,0-1 0,0 1 0,-1 0 0,1-1 0,0 0 0,0 1 0,-1-1 0,1 0 0,-1 0 0,0 0 0,1 0 0,1-4 0,8-10-173,8-20-82,-2 1 244,19-3 18,5-7-488,-28 27-2206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09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7 183 512,'0'0'3786,"-6"-9"-1324,6-108-1955,12 68 1086,-12 49-1430,4-8 584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10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1 256,'0'0'3564,"-24"9"-2366,3 15-558,1 0-1,-18 32 0,4-7-577,27-41-95,5-4-50,-1-1-1,0 0 1,1 1 0,0-1-1,0 1 1,0 0 0,0-1-1,0 1 1,1 0-1,-2 7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38.9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4514,'0'0'4274,"-19"0"-3946,-59 3-136,75-2-166,-1-1-1,0 1 1,1-1-1,-1 1 0,1 0 1,-1 1-1,1-1 1,-1 1-1,1-1 1,0 1-1,0 0 1,0 0-1,0 0 0,0 1 1,0-1-1,1 1 1,-1 0-1,1-1 1,-1 1-1,1 0 0,-3 6 1,-2 1 63,1-1-24,-1 1 0,1 0 1,1 0-1,0 0 0,-8 22 1,11-25-67,0 0 0,1-1 1,-1 1-1,1 0 0,1 0 1,-1-1-1,1 1 0,0 0 1,1 0-1,0 0 0,3 12 1,-3-17-3,0 0 0,0 1 0,1-1 0,-1 0 1,1 0-1,0 1 0,-1-1 0,1-1 0,0 1 0,0 0 1,0 0-1,1-1 0,-1 1 0,0-1 0,1 0 0,-1 0 1,0 1-1,1-2 0,0 1 0,-1 0 0,1 0 1,-1-1-1,4 1 0,10 1-47,0-1 0,29-1-1,-26 0-42,-8-1-214,-1 0 1,0-1-1,0 0 1,1-1-1,-2 0 1,1 0-1,0-1 1,0 0-1,-1-1 1,0 0-1,0 0 1,-1-1-1,1 0 1,-1-1-1,0 0 1,11-13-1,8-16-4159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40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162 266 3265,'0'0'1468,"5"0"-1132,1-1-211,1 0 1,-1 0-1,0 0 0,0-1 1,0 0-1,0 0 0,0-1 0,0 1 1,0-1-1,-1-1 0,1 1 1,-1-1-1,0 0 0,0 0 1,-1 0-1,8-9 0,-7 8-195,0-1 0,-1 0-1,1-1 1,-1 1 0,0-1-1,-1 0 1,0 0 0,0 0-1,0 0 1,-1-1 0,0 1-1,0-1 1,-1 1-1,1-11 1,-2 15 48,0 0 0,0 0-1,-1 0 1,1 0 0,-1 0 0,1 0-1,-1 0 1,0 0 0,0 0-1,-1 0 1,1 0 0,0 1 0,-1-1-1,-3-4 1,1 2 32,-1 1 1,1 0-1,-1 1 1,0-1-1,0 1 0,-11-5 1,11 5-2,-1 0 0,1 0 1,-1 1-1,1 0 0,-1 0 0,0 1 1,0 0-1,0 0 0,0 0 1,0 0-1,0 1 0,0 0 1,0 0-1,0 1 0,0 0 0,-7 2 1,7-1 52,0 1 0,0 0 1,1 0-1,-1 0 1,0 1-1,1 0 0,0 0 1,0 1-1,0-1 1,1 1-1,-1 0 0,1 0 1,1 1-1,-7 9 1,-1 6 241,1-1 0,0 2 1,2 0-1,0 0 0,2 0 1,0 1-1,2 0 0,0 0 1,2 0-1,0 0 1,2 31-1,1-48-267,1 0 0,-1 0 0,1 0 0,0 0 0,0 0 0,1 0 0,0-1 1,0 1-1,0-1 0,1 1 0,-1-1 0,1 0 0,1-1 0,-1 1 0,0-1 0,1 0 0,0 0 0,0 0 0,8 4 1,-3-2-21,-1 0-1,1-1 1,0 0 0,0 0 0,0-1 0,1 0 0,-1-1 0,1 0 0,0-1 0,18 2 0,-18-5-91,0 0-1,0-1 0,0 0 1,-1 0-1,1-1 0,-1-1 1,0 0-1,1 0 0,-2-1 1,1 0-1,10-7 1,-7 2-1406,1 0 1,-2 0-1,21-23 1,-14 11-2913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40.9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 1 3217,'0'0'4853,"-13"2"-3991,-42 9-216,51-9-570,0 0 0,1 0 0,-1 0 0,1 0 0,-1 0 0,1 1 0,0 0 0,0-1 0,0 1 0,0 1 0,1-1 0,-1 0 0,1 1 0,0-1 0,0 1 0,0-1 0,-2 7 0,1-2 58,0 0 0,0 0 0,1 0-1,0 0 1,1 1 0,-1 14 0,2-18-143,0 0 0,0 0 0,0 0 0,1 0 1,-1 0-1,1-1 0,1 1 0,-1 0 0,1 0 0,-1-1 1,1 1-1,0-1 0,1 1 0,3 5 0,-2-7-38,0 0 0,-1 0 0,1 0 0,0 0 0,1-1 0,-1 1 0,0-1 0,1 0 0,-1-1-1,1 1 1,0-1 0,-1 0 0,1 0 0,0 0 0,6 0 0,0 0-484,1 1-1,-1-1 0,1-1 1,-1 0-1,1-1 1,-1 0-1,0-1 1,1 0-1,-1-1 1,0 0-1,0-1 1,18-8-1,2-12-3139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41.4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3394,'0'0'2134,"1"20"-907,0-1-996,1 41 1571,4-1 0,15 78 0,-20-132-1774,1 0 0,-1 1-1,1-1 1,0 0 0,1 0 0,-1 0-1,1 0 1,0-1 0,0 1-1,0-1 1,8 8 0,-9-11-30,0 0 0,0 0 1,0 0-1,0 0 0,0 0 1,0-1-1,0 1 0,0-1 1,0 1-1,0-1 0,0 0 1,1 0-1,-1 0 0,0 0 1,0 0-1,0 0 0,1 0 1,-1-1-1,0 0 0,0 1 1,0-1-1,0 0 0,0 0 1,0 0-1,0 0 0,0 0 1,0 0-1,-1-1 0,1 1 1,0 0-1,-1-1 0,3-2 1,31-29-143,-20 19 36,0 0 0,0 1 0,2 1 0,-1 0 0,35-17-1,-50 28 156,1 0-1,0 1 1,0-1-1,0 1 1,0-1-1,0 1 1,-1-1-1,1 1 1,0 0-1,0 0 1,0 0-1,0 0 1,0 1-1,0-1 1,0 0-1,0 1 0,0 0 1,0-1-1,0 1 1,-1 0-1,1 0 1,0 0-1,-1 0 1,1 0-1,0 0 1,-1 0-1,1 1 1,-1-1-1,0 0 1,1 1-1,-1-1 1,1 3-1,3 5 127,0 0 1,0 0-1,-1 0 1,-1 1-1,4 9 1,-3-4-73,2 2-131,16 39 798,-21-54-943,0 0 1,0 0-1,0-1 1,0 1-1,1 0 1,-1 0-1,1-1 1,-1 1-1,1-1 1,0 1-1,0-1 1,-1 0-1,1 0 1,0 0-1,0 0 1,0 0-1,0 0 1,0 0-1,1-1 1,-1 1-1,0-1 1,4 1-1,13-1-3317,4-3-643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34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1 192,'0'6'4914,"0"-3"-4914,0 0-544,0 3 368</inkml:trace>
  <inkml:trace contextRef="#ctx0" brushRef="#br0" timeOffset="1">30 136 1409,'0'0'768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41.7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79 12 4578,'0'0'3122,"0"22"-2077,-2 8-791,0-15-154,2 1-1,-1-1 1,2 0 0,4 25 0,-5-38-101,0-1 0,1 1 0,-1-1 1,1 1-1,-1-1 0,1 1 1,0-1-1,-1 0 0,1 1 0,0-1 1,0 0-1,0 0 0,0 1 0,0-1 1,0 0-1,0 0 0,1 0 0,-1 0 1,0 0-1,1-1 0,-1 1 0,3 1 1,0-1 8,0 0 0,0 0 0,0 0 0,0 0 0,0-1 0,0 0 0,0 1 0,0-2 0,4 1 0,-2-1 24,-1 1-1,0-1 0,1 0 1,-1-1-1,0 1 0,0-1 1,0 0-1,0 0 0,0-1 1,0 1-1,-1-1 0,1 0 1,-1 0-1,5-5 0,-5 2 57,-1 1-1,0-1 0,0 0 0,0 0 1,-1 0-1,0-1 0,0 1 1,0-1-1,-1 1 0,1-9 1,-2 12-59,0 0 1,0 0 0,0 1 0,0-1 0,0 0 0,0 0-1,-1 0 1,1 1 0,-1-1 0,0 0 0,0 1 0,0-1 0,0 1-1,0-1 1,-1 1 0,1-1 0,-1 1 0,0 0 0,1 0-1,-1 0 1,0 0 0,0 0 0,0 0 0,-1 0 0,1 0 0,-4-1-1,-9-2-286,-1 0-1,-1 2 0,1 0 0,-1 0 1,1 2-1,-1 0 0,-31 2 0,17 0-2890,6-1-3439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51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0 426 1665,'7'-7'7934,"15"-6"-7959,-1-1 0,26-22 0,12-9-105,11-4-421,51-33 216,154-64 556,-233 131 686,-42 15-907,5-3 12,0 1-1,0-1 1,0 1-1,0 0 1,0 1-1,0-1 1,1 1-1,-1 0 1,9 0-1,-13 1 50,0 0-31,3 0-3,-3 0 151,16 0 217,-16 0-451,40 7 155,7 7-24,-30-3-105,-16-9 25,1 0 1,0 0-1,0 0 1,1-1-1,-1 1 1,0-1-1,0 0 1,1 0-1,-1 0 1,1 0-1,-1-1 1,7 1-1,-10-1-6,0 1-1,1-1 1,-1 0-1,0 0 0,0 1 1,0-1-1,0 0 0,0 0 1,0 1-1,0-1 1,0 0-1,0 0 0,0 1 1,0-1-1,0 0 0,0 1 1,0-1-1,0 0 0,0 0 1,0 1-1,-1-1 1,1 0-1,0 0 0,0 0 1,0 1-1,0-1 0,0 0 1,-1 0-1,1 0 1,0 1-1,0-1 0,0 0 1,-1 0-1,1 0 0,0 0 1,0 1-1,0-1 0,-1 0 1,1 0-1,0 0 1,0 0-1,-1 0 0,1 0 1,0 0-1,0 0 0,-1 0 1,1 0-1,-13 10 69,-261 145-33,220-124-29,-168 85-268,194-102 282,-34 20 28,9-8-29,-26 26 34,32-25-20,45-27-38,-3 0 581,2-8-694,1-1-1,0 1 0,0-1 0,1 1 0,-1-14 0,2-25-2658,0 32 758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52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1088,'0'0'9912,"24"0"-9581,-5-2-327,-1-1 1,0-1 0,0 0-1,0-2 1,-1 0 0,0 0-1,31-18 1,29-2-296,-77 26 291,16-5 251,-13 30 56,-4-19-283,-1 1 1,0 0-1,0-1 1,0 1 0,0-1-1,-1 0 1,0 1 0,-1-2-1,0 1 1,1 0-1,-2-1 1,-6 8 0,5-6-1,1 0 1,0 0-1,0 1 1,0 0-1,-4 11 1,6-14-3,-1 0 0,1 0 0,-1-1 0,0 1 0,-1-1 0,-6 6 0,10-10-16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53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33 320,'0'0'7452,"-6"30"-6452,10-11-1617,5-22-573,7-27 414,-18-6 1251,2 36-445,0-1 0,0 1 0,0-1 0,0 1 0,0-1 0,0 1 0,0-1 0,-1 1 1,1-1-1,0 1 0,0-1 0,0 1 0,0-1 0,-1 1 0,1-1 0,0 1 0,-1 0 1,1-1-1,0 1 0,-1-1 0,1 1 0,0 0 0,-1-1 0,1 1 0,-1 0 0,1 0 0,-1-1 1,1 1-1,-1 0 0,1 0 0,-1 0 0,1-1 0,-1 1 0,1 0 0,-1 0 0,1 0 0,-1 0 1,1 0-1,-1 0 0,1 0 0,-1 0 0,1 0 0,-1 0 0,1 1 0,-1-1 0,1 0 0,-1 0 1,1 0-1,-1 1 0,1-1 0,0 0 0,-1 0 0,1 1 0,-1-1 0,1 0 0,0 1 0,-1-1 1,1 0-1,0 1 0,-1 0 0,-6 26-23,10-9-3688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2:55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 3426,'0'0'5466,"12"6"-2401,-9-1-3012,-1 1-1,2-1 0,-1 0 0,0-1 0,1 1 0,0-1 0,0 1 0,0-1 0,8 5 0,-2 1 4,-5-6-156,-4-4 71,-1 1 0,1-1 0,0 1 0,0-1 0,0 1 1,0-1-1,-1 1 0,1 0 0,0-1 0,-1 1 1,1 0-1,0 0 0,-1-1 0,1 1 0,-1 0 0,1 0 1,-1 0-1,0 0 0,1 0 0,-1 0 0,0 0 1,1 0-1,-1 0 0,0 0 0,0 0 0,0 0 0,0 1 1,-5-3 46,-1 1 0,1-1 0,-1 1 0,1 0 0,0 0 0,-7 2 0,3-2 8,0 0-2,5 0 3,0 0 0,0 0-1,-1 1 1,1-1-1,0 1 1,0 0 0,0 0-1,0 0 1,0 0 0,0 1-1,0 0 1,-5 3 0,4-4-27,4-1-150,4-6-673,0 1 850,-1-1 1,0 1 0,0-1-1,0 0 1,-1 0 0,0 0-1,0 0 1,0 0 0,-1-7 407,0 22-118,0 0-3598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0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106 305 272,'0'0'3620,"1"12"-3142,27 235 2355,-20-139-2187,14 281 1315,-4-239-1732,0-71-213,-17-77-25,1-1-1,-1 1 1,0-1-1,1 0 1,-1 0-1,1 1 0,-1-1 1,1 0-1,-1 0 1,1 0-1,0 0 1,0-1-1,-1 1 1,1 0-1,0-1 0,3 1 1,32 9 195,23 3-111,-35-7-59,51 6 0,613 3 136,-456-13-149,251-5-3,-457 2-117,0-3 1,0 0 0,0-1 0,0-2 0,-1-1-1,47-21 1,-73 29 116,7-3 22,-1 0 0,1-1-1,-1 1 1,-1-1 0,1-1-1,10-9 1,-16 7-8,1 1 15,18 3-13,-17 3-22,1-1 0,-1 0 1,0 1-1,1-1 0,-1 0 0,0 0 1,0 0-1,0-1 0,1 1 0,-1 0 1,-1-1-1,1 1 0,0-1 1,0 0-1,-1 0 0,1 0 0,-1 0 1,1 0-1,-1 0 0,0 0 0,0 0 1,0 0-1,0-1 0,0 1 1,0 0-1,0-1 0,-1 1 0,1-4 1,4-15-83,-1 0 1,1-30-1,-2 22 37,0-8-208,-4-63 1,0 38 22,-11-78-415,0-1 507,6-105 2137,-12 46-1742,6 121 45,12 78-317,-35-2 48,0 2 44,-41 3-1,39 0 19,-44-3 1,-153-33-55,151 19-24,0 3 0,-85 0 1,136 12-12,-409 19-13,77 26 39,196-39-293,117-1 181,26-4-194,0 1 0,1 2 1,-48 13-1,65-15 286,1 1-1,0 1 1,1-1 0,-1 1 0,1 0 0,-1 0 0,1 0 0,0 1 0,1 0 0,-1 0 0,1 0 0,0 1 0,-6 9 0,5-6 47,1-1 1,0 1-1,0 0 0,1 0 1,0 0-1,1 0 0,0 0 0,0 1 1,0 18-1,2-28-136,0 1 77,-1-1 0,1 0 1,0 0-1,0 1 0,-1-1 0,1 0 0,0 1 0,0-1 1,0 0-1,-1 1 0,1-1 0,0 1 0,0-1 0,0 0 1,0 1-1,0-1 0,0 0 0,0 1 0,0-1 0,0 1 1,0-1-1,0 0 0,0 1 0,0-1 0,0 1 0,0-1 1,1 0-1,-1 1 0,0-1 0,0 0 0,0 1 0,0-1 1,1 0-1,-1 1 0,0-1 0,0 0 0,1 1 0,-1-1 0,0 0 1,1 1-1,10 12-104,-9-12 29,0 1 0,0-1 0,0 0 0,0 1 0,0-1 0,0 0 1,0-1-1,1 1 0,-1 0 0,0-1 0,4 1 0,-4-1-159,0 1 0,0-1-1,0 0 1,0 1 0,0 0-1,-1-1 1,1 1 0,0 0-1,0 0 1,0 0 0,-1 0-1,1 0 1,-1 0 0,1 0 0,-1 1-1,3 1 1,-4-2 113,1 0 0,-1-1 0,1 1 0,0 0 0,-1-1 0,1 1-1,0-1 1,0 1 0,-1-1 0,1 1 0,0-1 0,0 0 0,0 1 0,0-1 0,0 0 0,-1 0 0,1 1 0,2-1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1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26 816,'0'0'4883,"-24"-9"-2826,22 9-2044,1 1 0,-1 0 1,0 0-1,1 0 0,0 0 1,-1 0-1,1 0 0,-1 0 1,1 0-1,0 1 0,0-1 1,0 0-1,0 1 1,0-1-1,0 1 0,0-1 1,0 1-1,0-1 0,1 1 1,-1 0-1,1-1 0,-1 1 1,1 0-1,0-1 0,0 1 1,-1 0-1,2 3 1,-5 52-429,4-57 410,0 1-27,1 0 0,0 0-1,-1-1 1,1 1 0,0 0 0,0 0 0,0-1-1,-1 1 1,1 0 0,0-1 0,0 1-1,0-1 1,0 1 0,0-1 0,0 1-1,0-1 1,0 0 0,0 1 0,1-1-1,-1 0 1,0 0 0,0 0 0,0 0 0,0 0-1,2 0 1,37 1-576,-34-1 411,-1 0 93,0 0 0,1 0-1,-1-1 1,0 0 0,0 0 0,0 0 0,0 0 0,0-1 0,9-3 0,-12 3 72,0 0 1,1 1 0,-1-1-1,0 0 1,0 0 0,0 0-1,0 0 1,-1 0 0,1-1-1,-1 1 1,1 0 0,-1-1 0,0 1-1,0-1 1,0 1 0,0-1-1,0 0 1,0 0 0,-1-2-1,6-15-309,-2-13 871,-4 32-508,-1 0 0,1 1 0,-1-1 0,1 0-1,-1 0 1,1 0 0,-1 0 0,0 1 0,0-1 0,1 0 0,-1 1-1,0-1 1,0 0 0,0 1 0,0-1 0,1 1 0,-1 0 0,0-1 0,0 1-1,0 0 1,0-1 0,0 1 0,0 0 0,0 0 0,0 0 0,0 0-1,0 0 1,0 0 0,0 0 0,0 0 0,-1 0 0,1 0-102,1 19-3557,0-10 2066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1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47 1953,'0'0'3367,"-2"1"-3327,1 0 0,-1 0 1,1 0-1,-1 0 0,1 0 0,-1 0 1,1 1-1,0-1 0,-1 1 0,-1 2 1,3 7 19,0-7-94,-1-1 1,1 0-1,0 0 0,1 0 0,-1 0 0,0 1 0,1-1 0,0 0 0,2 5 0,-2-6-18,0-1 0,0 0 0,1 0 0,-1 0 0,0 0 0,1 0 0,-1 0 0,1 0 0,-1-1 0,1 1 0,-1-1 0,1 1 0,0-1 0,-1 1 1,1-1-1,0 0 0,-1 0 0,1 0 0,0 0 0,-1 0 0,4 0 0,-2 0-9,-1 0 1,1 0 0,0 0 0,0 0-1,0 0 1,-1 0 0,1-1 0,0 1-1,-1-1 1,1 0 0,0 0-1,-1 0 1,1 0 0,-1-1 0,1 1-1,-1 0 1,0-1 0,0 0 0,1 0-1,-1 1 1,0-1 0,-1 0 0,4-4-1,-3 0 80,0 0-1,0 1 1,0-1-1,-1 0 0,0 0 1,0-1-1,-1 1 1,0 0-1,0-8 1,0 7-5,0 6-24,1 1-1,-1-1 0,0 0 1,0 1-1,0-1 0,1 0 1,-1 0-1,0 1 1,0-1-1,0 0 0,0 0 1,0 1-1,-1-1 0,1 0 1,0 0-1,0 1 1,0-1-1,-1 0 0,1 1 1,0-1-1,-1 0 1,1 1-1,0-1 0,-1 1 1,1-1-1,-1 0 0,1 1 1,-1-1-1,1 1 1,-2-1-1,-4 1-976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2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4578,'0'0'5475,"6"6"-5379,11-3-96,1-3-1505,6 0-1120,0 0-2225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2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6131,'0'0'272,"108"3"-3185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35.4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6 800,'0'0'32,"23"0"259,182 0 344,164-5 502,366 10-2594,-729-5 1434,4 0-47,0 1 0,-1 0 0,1 1 0,12 3-1,-8 1-785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3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635 1 1921,'0'0'8164,"18"0"-7508,-12 0-368,6 0-272,-6 0-16,6 0-1841,6 0-2481</inkml:trace>
  <inkml:trace contextRef="#ctx0" brushRef="#br0" timeOffset="1">1 275 6099,'0'0'4274,"77"0"-4274,-53 0-2129,0 0-1921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03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7603,'0'0'2177,"66"22"-2177,-42-22-1136,0 0-1041,0 0-1473</inkml:trace>
  <inkml:trace contextRef="#ctx0" brushRef="#br0" timeOffset="1">300 40 3153,'0'0'5043,"114"16"-5043,-84-16-929,0-9-1136,-6-4-1232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4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248 81 5635,'0'0'4175,"-3"-12"-3583,-11-38-293,14 49-282,-1-1 0,0 1-1,0 0 1,0 0 0,0 0 0,0-1 0,-1 1 0,1 0 0,0 0-1,0 1 1,-1-1 0,1 0 0,0 0 0,-1 1 0,1-1 0,-1 1-1,1-1 1,-1 1 0,1 0 0,-1-1 0,1 1 0,-1 0 0,1 0-1,-1 0 1,-2 0 0,-33 6 321,28-3-347,1 1-1,0 0 1,1 1-1,-1 0 1,1 0-1,0 0 0,0 1 1,1 0-1,-1 0 1,1 1-1,1 0 1,-10 14-1,7-10-12,1 2-1,0-1 1,1 1-1,0-1 1,0 2-1,2-1 1,-5 20-1,5 15-175,4-47 147,-1 1 1,1-1 0,0 0 0,0 1-1,0-1 1,0 1 0,0-1 0,1 0-1,-1 1 1,0-1 0,1 1-1,-1-1 1,0 0 0,1 1 0,0-1-1,-1 0 1,1 0 0,0 1 0,0-1-1,0 0 1,0 0 0,0 0-1,0 0 1,0 0 0,0 0 0,0 0-1,2 0 1,3 0-54,1 0 1,0-1-1,-1 0 0,1-1 1,-1 1-1,1-1 1,-1-1-1,1 1 0,-1-1 1,0 0-1,1 0 0,-1-1 1,0 0-1,-1 0 0,1-1 1,-1 1-1,8-7 0,7-7-76,-1-1 0,-1 0 0,17-23 0,-17 19 189,-9 14 1302,-9 16 1032,-1 3-2540,1 3 654,0-6-262,-1-1 0,2 0 0,-1 0 0,1 0 0,0 0 0,4 14 0,-5-19-225,1-1 0,0 1 0,0-1 0,0 0 0,0 1 0,0-1 0,0 0 1,1 0-1,-1 1 0,0-1 0,1 0 0,-1 0 0,0-1 0,1 1 0,-1 0 0,1 0 0,0-1 0,-1 1 0,1-1 1,-1 1-1,1-1 0,0 0 0,0 1 0,-1-1 0,1 0 0,0 0 0,-1 0 0,1-1 0,0 1 0,-1 0 0,1-1 0,0 1 1,-1-1-1,1 1 0,2-2 0,4-2-253,-1 1 0,0-1 1,1-1-1,-2 1 0,1-1 1,0-1-1,-1 1 0,0-1 1,-1 0-1,1 0 0,4-8 1,15-14-1208,20-18-1317,-7 0-520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4.4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1521,'0'0'5101,"0"21"-3815,0 126 712,1-146-2021,-1-1-1,1 1 1,0-1 0,-1 1 0,1-1 0,-1 0-1,1 1 1,0-1 0,-1 0 0,1 1-1,0-1 1,-1 0 0,1 0 0,0 1 0,0-1-1,-1 0 1,1 0 0,0 0 0,-1 0 0,1 0-1,0 0 1,0 0 0,-1 0 0,1-1-1,0 1 1,0 0 0,-1 0 0,1 0 0,0-1-1,0 0 1,26-7-386,-3-9-790,35-32-1,-41 33 597,0 0 0,0 2 1,33-19-1,-49 31 712,1 1-1,-1 0 1,1 0 0,0 0-1,-1 0 1,1 0 0,0 1-1,-1-1 1,1 1 0,0-1-1,0 1 1,0 0-1,4 1 1,-6-1-20,1 1 1,-1-1-1,1 1 0,-1-1 0,1 1 1,-1 0-1,0 0 0,1 0 0,-1 0 1,0 0-1,0 0 0,0 0 0,0 0 1,0 0-1,0 0 0,0 1 0,2 2 1,0 5 308,1 0 1,-2 0 0,1 1 0,-1-1 0,0 1 0,0 13 0,7 29 642,-8-51-1049,0 1-1,0-1 1,0 1 0,0-1 0,0 0 0,1 0 0,-1 0-1,0 0 1,1 0 0,-1 0 0,1 0 0,-1 0 0,1 0-1,-1 0 1,1-1 0,0 1 0,-1-1 0,1 0 0,0 1-1,0-1 1,-1 0 0,1 0 0,0 0 0,-1 0 0,1 0-1,0 0 1,2-1 0,1 1-132,1-1 0,0 0 0,-1-1-1,1 1 1,-1-1 0,0 0 0,9-4 0,12-12-1153,0-2-1,31-29 1,1-2-982,-18 18 581,-8 2 269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4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133 342 1777,'0'0'6678,"-17"24"-5705,-54 83-468,65-98-455,0 1 0,1 0 0,0 0 1,1 0-1,0 1 0,0-1 1,1 1-1,1 0 0,0 0 1,0 0-1,1 0 0,0 0 0,2 18 1,-1-10-62,0-17 2,0-1 0,0 1 0,0-1 0,1 0 0,-1 1 0,0-1 0,1 1 0,-1-1 1,1 0-1,-1 0 0,1 1 0,0-1 0,-1 0 0,1 0 0,0 1 0,0-1 0,0 0 0,0 0 0,0 0 0,0 0 0,0-1 0,0 1 0,0 0 0,1 0 0,-1-1 0,0 1 0,0 0 0,1-1 0,-1 1 0,1-1 0,-1 0 0,0 1 0,1-1 0,-1 0 1,1 0-1,-1 0 0,0 0 0,1 0 0,-1 0 0,1 0 0,1-1 0,4 0-14,0-1 1,0 1-1,0-1 1,-1 0-1,1-1 1,-1 1-1,1-1 1,7-5-1,7-8-160,-1-1-1,-1 0 1,-1-1-1,0-1 1,-1-1 0,22-35-1,-2-3-233,39-82 0,-64 113 510,-1 0 0,-1 0 1,-1-1-1,-2-1 0,6-44 1,-7-21 2974,-13 105-1544,-10 41-955,3 1 1,2 1 0,-7 67-1,4 169-804,15-283-79,-1 0 0,1 0 0,0 0 0,1 0 0,0 0-1,0 1 1,0-2 0,1 1 0,0 0 0,1 0 0,-1 0 0,1-1-1,1 0 1,-1 1 0,6 6 0,26 19-4774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5.5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9 9476,'0'0'849,"0"25"-310,1 3-383,0 16 80,-1-1 0,-9 64 0,6-89-209,-2 7 108,1 1 0,-1 33 0,19-62-812,7-16 106,-1-1 1,-1 0-1,-1-1 1,-1-1 0,23-39-1,-34 52 392,29-44-592,27-40-107,-21 30 4539,-39 67-3339,0 0 0,0 0 0,-1 1 0,0-1 0,0 0 0,0 1 0,0-1 0,-1 0 0,0 9 0,0-8-8,2 30 595,-3-27-824,1-1 0,0 0 1,0 1-1,1-1 0,0 0 0,1 0 1,-1 0-1,1 0 0,1 0 0,-1 0 1,4 7-1,-4-13-87,-1 0-1,0 0 0,0 0 1,1 0-1,-1 0 1,0 0-1,1-1 1,-1 1-1,1 0 1,-1-1-1,1 1 1,-1-1-1,1 0 1,-1 1-1,1-1 1,0 0-1,-1 0 1,1 0-1,-1 0 1,1 0-1,0 0 0,-1-1 1,1 1-1,-1 0 1,1-1-1,-1 1 1,1-1-1,-1 0 1,2 0-1,42-24-148,-15 3-188,32-24-397,-57 43 724,1 0-1,-1 0 1,0 0 0,1 1-1,-1 0 1,1 0-1,0 1 1,-1-1 0,1 1-1,7 0 1,-12 2 30,0-1-1,0 1 1,0-1-1,0 1 1,0 0-1,0 0 1,0 0 0,0-1-1,0 1 1,0 0-1,0 0 1,-1 0 0,1 0-1,0 0 1,-1 1-1,1-1 1,-1 0-1,1 0 1,-1 0 0,1 1-1,-1-1 1,0 0-1,0 0 1,1 2-1,5 34 226,-6-35-231,2 25 49,-2-20-60,0 0 0,0 0-1,1 0 1,1 0 0,-1 0 0,1 0-1,2 7 1,-3-13-184,0 0 0,0 1 1,0-1-1,0 0 0,0 1 0,0-1 0,0 0 0,0 0 1,0 0-1,0 0 0,1 0 0,-1 0 0,0 0 0,3 1 1,-1-2-355,0 1 1,-1 0-1,1-1 0,0 0 1,-1 1-1,1-1 1,0 0-1,0 0 1,-1-1-1,1 1 1,3-1-1,18-7-4964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5.8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0 6739,'0'0'4869,"-9"22"-3399,2-6-1290,-2 2-70,1 0 0,1 1-1,1 0 1,0 1 0,1-1 0,2 1 0,-3 21 0,6-40-169,6-2 79,-1 1-1,1-1 0,-1-1 0,1 1 0,-1-1 0,0 0 0,0 0 0,0 0 0,0-1 0,6-4 0,-6 4-4,0 0-1,0 0 1,0 1 0,0-1-1,1 1 1,-1 0 0,1 1-1,-1-1 1,1 1 0,8 0-1,-13 1 3,12 0-31,1 0 0,-1-1 0,26-5 0,-33 4-472,0 0 0,0 0 0,0-1 0,0 0 0,-1 0 0,8-5 0,22-18-3863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6.2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8180,'0'0'5666,"18"83"-5666,-12-80-48,0-3-480,0 0-160,12 0-161,-6 0-383,12-9-49,-6-7 49,0 4-385,0 0-224,-6-1 833,-6 4-1794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7.1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6307,'0'0'3316,"0"19"-2275,0 170 1979,1-189-3016,-1 0-1,1 1 1,-1-1 0,1 0 0,-1 0 0,1 1 0,-1-1 0,1 0 0,0 0 0,-1 0 0,1 0 0,-1 0 0,1 0 0,0 0 0,-1 0 0,1 0 0,-1 0 0,1 0-1,-1 0 1,1 0 0,0 0 0,-1-1 0,1 1 0,-1 0 0,1 0 0,-1-1 0,1 1 0,0-1 0,21-9-22,0-7-248,0-2 0,25-27-1,-27 25-154,1 0 0,34-23-1,-54 42 505,0 1-1,1 0 0,-1 1 1,0-1-1,1 0 1,-1 0-1,1 1 0,-1-1 1,1 0-1,-1 1 1,1 0-1,-1-1 0,1 1 1,0 0-1,-1 0 0,1 0 1,0 0-1,-1 0 1,1 0-1,-1 0 0,1 1 1,0-1-1,2 1 0,-2 1 15,-1-1-1,1 1 0,0-1 0,0 1 1,-1-1-1,1 1 0,-1 0 0,1 0 1,-1 0-1,0 0 0,1 0 0,-1 0 1,0 1-1,0 2 0,4 11 322,-1-1 0,-1 1 1,2 30-1,-4-35-248,-1-6-172,0 1 1,1 0-1,0-1 0,1 1 1,-1-1-1,1 0 0,0 1 0,3 4 1,-5-9-51,1 0-1,-1 0 1,1-1 0,-1 1-1,1 0 1,0-1 0,0 1 0,-1 0-1,1-1 1,0 1 0,0-1 0,0 1-1,-1-1 1,1 1 0,0-1-1,0 0 1,0 0 0,0 1 0,0-1-1,0 0 1,1 0 0,0 0-81,0 0 0,1-1 0,-1 0 0,0 1 1,0-1-1,0 0 0,0 0 0,0 0 0,0 0 0,0 0 0,-1 0 0,1-1 1,2-1-1,8-9-1316,-1-1 0,0 0 1,-1 0-1,0-1 1,12-25-1,-11 21 897,0 0 1,0 1-1,22-24 2215,-33 51 2421,-1 25-1589,0-19-1966,0 0-1,2 0 1,0 1 0,0-1-1,5 18 1,-5-32-526,0 0 0,-1 0 0,1-1 0,0 1 0,1 0 0,-1 0 0,0 0 0,0-1 0,1 1 0,-1-1 0,1 1 0,-1-1 0,1 1 0,0-1 0,0 0 0,-1 0 0,1 0 0,0 0 0,0 0 0,0 0 0,0-1 0,0 1 0,0-1 0,0 1 0,1-1 0,-1 0 1,0 0-1,0 0 0,0 0 0,0 0 0,0 0 0,4-1 0,-1 0-4,1 0 0,-1 0 0,1-1 0,-1 0 0,1 0 0,-1 0 0,0 0 0,0-1 0,0 0 0,-1 0 0,7-5 0,19-21-60,-19 16 12,1 0 0,1 1 0,0 1 0,1 0 0,0 1 0,0 0-1,17-7 1,-30 17 51,0-1 0,0 1 0,0-1-1,0 1 1,-1 0 0,1 0 0,0 0-1,0-1 1,0 1 0,0 0 0,0 0-1,0 0 1,0 0 0,0 0 0,0 1-1,-1-1 1,1 0 0,0 0 0,0 1-1,0-1 1,0 0 0,0 1 0,-1-1 0,1 1-1,0-1 1,0 1 0,-1-1 0,1 1-1,0-1 1,-1 1 0,2 1 0,7 29 216,-3 12 406,-3 1 0,-3 71 0,-2-36 60,2 2 176,-23 159 0,18-208-812,-2 0 0,-1-1-1,-2 0 1,-1-1 0,-1 0 0,-1-1 0,-2 0 0,-19 28-1,27-46-75,-1-2 0,0 1-1,0-1 1,0-1-1,-1 1 1,-1-1 0,0-1-1,0 0 1,0 0 0,0-1-1,-1 0 1,0-1-1,-1 0 1,1-1 0,-1 0-1,0-1 1,0-1 0,0 1-1,0-2 1,0 0-1,-23 0 1,28-1-263,0-1-1,0 1 1,0-1 0,0 0-1,0-1 1,0 0 0,1 0-1,-1 0 1,0-1 0,1 0-1,0 0 1,0-1 0,0 0-1,0 0 1,0 0 0,1-1-1,0 1 1,0-1 0,-6-7-1,-44-61-9165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8.0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144 0 7940,'0'0'197,"-14"25"67,-90 177 1710,94-185-1843,8-13-118,0-1 0,0 0-1,0 1 1,1-1 0,0 1 0,-1-1 0,1 1 0,0 0-1,0 6 1,1-9-176,4-17-1781,19-22 137,2 2 1,2 1-1,36-36 1,-50 55 1559,35-31-510,-45 44 1077,1 1-1,-1-1 0,1 1 0,0 0 0,-1 0 0,1 0 0,0 0 0,0 1 0,0-1 0,0 1 1,1 0-1,-1 0 0,5 0 0,-7 4-61,-1-1 0,0 0 1,1 0-1,-1 0 0,0 1 0,0-1 1,-1 1-1,1-1 0,0 1 0,-1-1 1,1 1-1,-1-1 0,0 1 1,0-1-1,0 5 0,0-3 28,1 29 870,-1-25-951,0 1 0,0-1-1,0 1 1,1-1-1,1 1 1,-1-1-1,1 0 1,1 0 0,-1 0-1,6 10 1,-7-17-227,1 1 1,-1-1-1,1 0 0,-1 0 1,1 0-1,-1 0 1,1 0-1,0 0 0,0 0 1,-1 0-1,1-1 0,0 1 1,0-1-1,0 1 1,0-1-1,0 0 0,0 0 1,0 0-1,-1 0 1,1 0-1,0 0 0,0 0 1,0-1-1,0 1 1,0-1-1,3-1 0,1 0-136,1 0 0,-1-1-1,0 0 1,0 0 0,0-1 0,7-5-1,110-102-5947,-102 102 6415,-10 15 862,-9-1-738,-1-1 0,1 1 0,-1-1 0,0 1 0,-1 0 0,1 8 0,4 21 517,-4-31-958,1 0 0,-1-1 0,0 1 1,1 0-1,-1-1 0,1 1 0,0-1 0,0 0 1,0 1-1,0-1 0,0 0 0,0 0 1,1-1-1,-1 1 0,1 0 0,-1-1 0,4 2 1,1-1-503,0-1 0,0 1 0,1-2 0,-1 1 1,15-1-1,19 0-2078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56.8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4098,'0'0'288,"12"141"-176,-6-42 688,6 2 225,6 4-257,0-3-656,0-10 64,0-9-176,0-9-720,0-6-1137,-1-10-1392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8.4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7 121 2913,'0'0'3293,"-1"21"-1797,-3 68-623,3-87-863,1-1 1,0 1-1,0 0 1,0-1-1,0 1 1,0-1-1,0 1 1,1 0-1,-1-1 1,0 1-1,1-1 1,-1 1 0,1 0-1,0-1 1,-1 0-1,1 1 1,0-1-1,0 1 1,0-1-1,0 0 1,0 0-1,0 1 1,0-1-1,1 0 1,-1 0-1,0 0 1,1 0 0,-1-1-1,1 1 1,-1 0-1,1 0 1,-1-1-1,1 1 1,2 0-1,-1-1 34,0 0 1,-1 0-1,1 0 0,0 0 0,-1 0 0,1 0 0,0-1 1,0 1-1,-1-1 0,1 0 0,-1 0 0,1 0 0,-1 0 0,1 0 1,3-4-1,-1 1 10,-2 0 1,1-1 0,0 1 0,-1-1-1,0 0 1,0-1 0,0 1 0,-1 0-1,0-1 1,0 1 0,0-1 0,-1 0-1,0 1 1,1-9 0,1-13 134,-3-51 0,-1 43-217,1 32 18,1 1-23,-1 1 0,0-1 0,0 1 0,0-1 0,0 0 0,0 1-1,0-1 1,0 1 0,-1-1 0,1 1 0,0-1 0,-1 1 0,1-1 0,-1 1 0,0-1 0,0 1 0,1 0-1,-1-1 1,0 1 0,0 0 0,0 0 0,-2-2 0,2 3-148,1 2-655,0-1 694,-1 0 1,1 0-1,0 0 0,0 0 1,0 0-1,0 0 1,0 0-1,0 0 0,0 0 1,1 0-1,-1 0 0,0 0 1,0 0-1,1 0 0,-1 0 1,1 0-1,-1 0 0,1 0 1,-1 0-1,2 1 1,13 19-1521,7-5-1214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18.8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1 308 1681,'0'0'6995,"3"12"-6272,10 35-195,-13-46-490,0-1-1,0 1 1,0-1-1,0 1 0,0-1 1,0 1-1,1-1 1,-1 1-1,0-1 1,0 1-1,1-1 1,-1 1-1,0-1 0,0 1 1,1-1-1,-1 1 1,1-1-1,-1 0 1,0 1-1,1-1 0,-1 0 1,1 1-1,-1-1 1,1 0-1,-1 0 1,1 1-1,-1-1 1,1 0-1,-1 0 0,1 0 1,-1 0-1,1 0 1,-1 1-1,1-1 1,0 0-1,-1 0 1,1-1-1,-1 1 0,1 0 1,-1 0-1,1 0 1,-1 0-1,1 0 1,-1 0-1,1-1 1,-1 1-1,1 0 0,0-1 1,16-16 625,-15 15-653,19-22-336,1 0-1,49-41 1,-59 56 279,-1 1 0,1 1 0,1 0 0,-1 0 0,1 1 0,0 1 0,1 0 0,-1 1 0,22-4 0,-12 5 112,29-5 32,52-15 1,-89 19-96,-1-1 1,1 0-1,-1-1 1,-1-1 0,1 0-1,-1-1 1,0 0 0,14-13-1,-25 20-21,-1 0-1,0-1 1,0 1-1,0 0 1,0 0-1,0 0 1,0-1-1,0 1 1,0-1-1,0 1 1,-1-1-1,1 1 1,0-1-1,-1 1 1,0-1 0,1 1-1,-1-1 1,0 1-1,0-1 1,0 0-1,0 1 1,0-1-1,0 0 1,0 1-1,0-1 1,-1 1-1,1-1 1,-1 1-1,1-1 1,-1 1-1,0-3 1,-1 2 1,1 0-1,-1 1 1,1-1 0,-1 0 0,0 0-1,1 1 1,-1-1 0,0 1 0,0 0 0,0-1-1,0 1 1,0 0 0,0 0 0,-1 0-1,1 1 1,0-1 0,0 0 0,-1 1-1,1 0 1,0-1 0,-5 1 0,5 0 108,-1 0 0,0 1 0,0-1-1,0 1 1,0 0 0,0-1 0,1 1 0,-1 0 0,0 1 0,1-1 0,-1 0 0,0 1 0,1-1 0,0 1 0,-1 0 0,1 0 0,-3 4 0,0-1 110,1 1 1,0 0 0,0 0 0,1 0 0,0 0-1,0 1 1,-2 7 0,-2 10 371,2 0-1,0 1 1,-1 32 0,4-37-260,1 0 0,0 0 0,2-1 0,6 40 0,-5-51-278,0 0-1,1-1 0,-1 1 1,1-1-1,1 0 0,0 0 1,0 0-1,0 0 0,1-1 1,0 0-1,0 1 0,0-2 1,1 1-1,0-1 1,7 6-1,0-3-72,0-1-1,0 0 1,0-1 0,1 0 0,0-1-1,0-1 1,0 0 0,1-1 0,26 2-1,-10-2-954,0-3 0,0 0-1,51-8 1,9-15-5012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1.2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234 6 7139,'0'0'4309,"-12"-1"-3800,6 0-454,2 0-33,0 0 0,0 0 1,-1 1-1,1 0 0,0 0 0,0 0 0,0 0 0,-1 1 0,1 0 0,0-1 0,0 2 0,0-1 0,0 0 0,0 1 0,0 0 0,1 0 0,-1 0 1,0 0-1,-3 4 0,-10 8 146,1 1 1,1 1 0,-23 32-1,32-40-179,1 0-1,0 0 0,0 0 0,1 0 1,0 1-1,1 0 0,0 0 0,0 0 1,1 0-1,0 0 0,-1 13 0,3-20-55,0 0-1,0 0 1,0 0-1,0-1 1,0 1-1,1 0 1,-1 0-1,0 0 1,1-1-1,0 1 1,-1 0 0,1-1-1,0 1 1,0-1-1,0 1 1,0-1-1,0 1 1,0-1-1,1 1 1,-1-1-1,0 0 1,1 0-1,-1 0 1,0 0-1,1 0 1,0 0-1,-1 0 1,1 0-1,0-1 1,2 2-1,4-1-245,1 1 0,-1-1 1,1-1-1,0 1 0,11-2 0,2 0-282,48-3-1847,7-17-626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1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79 50 5507,'0'0'1267,"-12"24"-1062,-37 80 219,46-99-397,1 0-1,-1 0 1,1 0-1,0 0 1,1 0-1,0 0 1,-1 1-1,2-1 1,-1 1-1,0 9 1,2-6-14,-1-7-23,0-1 1,0 0 0,0 0 0,0 0 0,1 0 0,-1 0 0,0 1 0,1-1 0,-1 0-1,1 0 1,0 0 0,-1 0 0,1 0 0,-1 0 0,1 0 0,0-1 0,0 1 0,0 0 0,0 0-1,0-1 1,-1 1 0,1 0 0,0-1 0,0 1 0,1-1 0,1 2 0,1-1-22,1 0 1,0 1 0,0-1-1,0-1 1,0 1 0,0-1-1,5 0 1,0 0-81,0-1 1,-1 0-1,1-1 0,0 0 1,-1 0-1,1-1 0,8-4 1,-10 2-1,0 0 0,0-1 0,-1 0 0,0 0 0,0 0 0,-1-1 0,1 0 0,-2 0 0,1-1 0,-1 1 0,0-1 0,0-1 0,-1 1 0,0 0 0,-1-1 1,0 0-1,0 0 0,-1 0 0,0 0 0,-1 0 0,0-1 0,0 1 0,-1-11 0,0 17 149,0 1 0,0-1 0,-1 0 0,1 0 0,-1 0 0,0 0 0,0 1 0,0-1 0,0 0 0,0 1 0,-1-1 0,1 1 0,-1-1 0,0 1 0,1 0-1,-1 0 1,0 0 0,0 0 0,-1 0 0,1 0 0,0 0 0,-1 1 0,1-1 0,-1 1 0,-4-3 0,2 2 30,0 1 1,0-1-1,0 1 0,-1 0 0,1 0 0,0 0 1,-1 1-1,1 0 0,0 0 0,-1 0 1,1 1-1,0 0 0,-9 2 0,12-2-105,1 0 0,-1 0-1,0 1 1,0-1-1,1 1 1,-1-1 0,0 1-1,1 0 1,0-1 0,-1 1-1,1 0 1,0 0 0,0 0-1,0 0 1,0 0 0,0 0-1,1 1 1,-1-1 0,1 0-1,-1 0 1,1 0 0,0 1-1,0-1 1,0 0-1,0 0 1,0 1 0,0-1-1,1 3 1,-1-4 2,0 21-1307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2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56 5683,'0'0'2953,"-3"20"-2179,-2 7-587,2-12-93,0 0 0,1 1-1,1 0 1,0 16 0,1-32-275,9-3-996,67-60 237,21-16 182,-86 71 782,1 1 0,-1 1 0,1-1 0,0 2 1,1 0-1,-1 0 0,16-3 0,-28 8 57,1 0 0,0 0 0,-1 0 0,1 0-1,0-1 1,-1 1 0,1 0 0,-1 0 0,1 1 0,0-1 0,-1 0-1,1 0 1,0 0 0,-1 0 0,1 0 0,-1 1 0,1-1-1,0 0 1,-1 0 0,1 1 0,-1-1 0,1 1 0,-1-1-1,1 0 1,-1 1 0,1-1 0,-1 1 0,0-1 0,1 1-1,-1-1 1,0 1 0,1-1 0,-1 1 0,0 0 0,0-1-1,1 1 1,-1-1 0,0 1 0,0 0 0,0 1 0,0 35 1381,-1-33-1350,0 0-1,1 0 1,0 0 0,0 0-1,0 0 1,1 0-1,-1 0 1,2 5 0,-1-8-127,0 0 1,1 0 0,-1 0-1,1 0 1,-1-1-1,1 1 1,-1 0 0,1-1-1,-1 1 1,1 0 0,0-1-1,-1 0 1,1 1 0,0-1-1,-1 0 1,1 0-1,0 0 1,-1 0 0,1 0-1,0-1 1,-1 1 0,1 0-1,0-1 1,-1 1 0,3-2-1,42-15-318,-16-3-45,-21 13 394,-1 1 0,1 0-1,1 1 1,-1-1 0,1 2-1,0-1 1,0 1 0,0 1-1,0 0 1,1 0 0,13-1-1,-23 39 1362,-1-32-1337,0 1 0,0-1-1,0 1 1,1-1 0,-1 1 0,1-1 0,0 0 0,0 1 0,0-1 0,0 0-1,1 1 1,-1-1 0,1 0 0,3 4 0,-3-5-242,-1-1 1,1 0-1,0 0 0,0 0 1,0 0-1,0 0 1,0 0-1,0 0 1,0 0-1,0-1 0,0 1 1,1-1-1,-1 0 1,0 1-1,0-1 0,0 0 1,1 0-1,-1-1 1,0 1-1,0 0 0,0-1 1,0 1-1,1-1 1,-1 0-1,0 0 1,2-1-1,30-16-3520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2.7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1 4466,'0'0'6096,"-8"20"-5074,-2 10-728,-43 103 1813,56-135-2112,-1 0 0,0 0 0,1 0 0,-1 0 0,1 0 1,-1 1-1,1-1 0,0 1 0,-1-1 0,1 1 0,0 0 0,0 0 0,0 1 0,0-1 0,0 0 0,0 1 1,1 0-1,4 0 0,-7 0 130,31-3 107,23-43-754,-48 38 405,1 0-1,0 1 1,0 0 0,0 1 0,1-1 0,0 2 0,1-1-1,-1 1 1,20-7 0,-28 12 161,0 0 1,0 0-1,0 0 0,0 1 0,0-1 1,0 0-1,0 0 0,-1 0 1,1 1-1,0-1 0,0 1 0,0-1 1,0 1-1,0-1 0,-1 1 0,1-1 1,0 1-1,0 0 0,-1-1 1,1 1-1,-1 0 0,1-1 0,0 1 1,-1 0-1,1 0 0,-1 0 0,0 0 1,1 0-1,-1-1 0,0 1 1,1 0-1,-1 0 0,0 1 0,12 47 617,-5-17-263,-6-30-400,0 0 1,0 0-1,0 0 1,0-1-1,1 1 0,-1 0 1,1-1-1,-1 1 1,1-1-1,0 1 0,0-1 1,-1 0-1,1 0 1,0 1-1,0-1 0,0-1 1,0 1-1,0 0 1,1 0-1,-1-1 1,0 1-1,0-1 0,0 0 1,0 0-1,1 0 1,-1 0-1,0 0 0,3-1 1,8 0-106,0-2 1,0 0 0,22-8 0,-9 3-354,13 6-1080,-23 2-4870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3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0 182 3073,'0'11'8239,"1"-14"-8285,0 0 1,-1 1-1,1-1 1,0 1-1,0-1 1,1 1-1,-1-1 1,0 1-1,1 0 0,-1-1 1,1 1-1,0 0 1,0 0-1,2-2 1,36-31-598,-25 23 144,3-4 76,-1 0-194,1 1 0,26-17 0,-38 28 767,1 0 0,0 0 0,1 1 0,-1 0 0,0 1 0,1 0 0,0 0 0,-1 0 0,1 1 0,15-1 0,-22 3-63,-1-1 0,1 0 0,0 1 0,0-1 0,-1 1 0,1-1 0,0 1 1,-1-1-1,1 1 0,-1-1 0,1 1 0,0-1 0,-1 1 0,1 0 0,-1-1 0,0 1 1,1 0-1,-1 0 0,1-1 0,-1 1 0,0 0 0,0 0 0,0 0 0,1-1 0,-1 1 0,0 0 1,0 0-1,0 0 0,0 0 0,0 1 0,-1 36 729,1-27-237,0 38 315,0-27-4483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4.0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186 0 8756,'0'0'2940,"-23"17"-2465,-73 56 149,89-68-525,1 1 0,-1 0 1,1 0-1,0 1 0,1-1 0,0 1 0,-7 12 0,10-14-99,0 0-1,0 0 1,0 0 0,1 0 0,0 0-1,0 0 1,0 0 0,1 1-1,-1 5 1,5-10-85,-1 0 0,0 0-1,1-1 1,-1 1 0,0-1 0,1 0 0,-1 0 0,0 0 0,1-1 0,4-1-1,7-4-216,-1 0-1,0-2 1,-1 0-1,1 0 1,-2-1-1,1-1 1,18-19-1,4 0-819,11 1 917,-31 21 1922,-15 45 1018,0 83-1175,4-120-2584,1-2 544,0 0 0,-1 1 0,1-1 0,-1-1 0,1 1 0,-1-1 0,1 1 0,-1-1 0,0-1-1,0 1 1,0 0 0,0-1 0,0 0 0,-1 0 0,1 0 0,3-5 0,28-22-4688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4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4114,'0'0'7707,"0"20"-6797,0 94 491,26-127-1844,13-17 106,-29 21 195,1 0 0,0 0 0,1 1 0,0 1 0,0 0 0,22-9 0,-33 15 149,0 1 0,0-1 0,0 1 0,0 0 0,0-1 0,1 1 0,-1 0 0,0 0 0,0 0 1,0 0-1,0 0 0,0 0 0,1 0 0,-1 0 0,0 0 0,0 0 0,0 1 0,0-1 0,0 1 0,0-1 0,0 0 1,1 1-1,-1 0 0,-1-1 0,1 1 0,0 0 0,0-1 0,1 2 0,8 30 356,-1 0-217,-8-31-162,0 1 1,0-1-1,0 0 0,-1 0 1,1 0-1,0 0 0,0-1 1,0 1-1,1 0 1,-1 0-1,0 0 0,0-1 1,0 1-1,0-1 0,1 1 1,-1-1-1,0 1 0,1-1 1,-1 0-1,0 0 0,1 1 1,-1-1-1,3 0 0,5 0-725,0 0 0,0 0 0,0-1 0,0 0 0,-1 0 0,1-1 0,0 0-1,0-1 1,11-5 0,27-18-2239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5.0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204 204 208,'0'0'6926,"-22"19"-5155,-71 68-103,85-80-1473,-1 1 0,2 1 0,-1 0-1,1 0 1,1 0 0,0 1 0,0 0 0,1 0 0,0 0 0,1 1 0,0 0 0,0 0-1,1 0 1,1 0 0,0 0 0,0 0 0,1 1 0,1 14 0,0-25-202,1 0 0,-1-1 0,0 1 0,1-1 1,-1 1-1,1 0 0,-1-1 0,1 1 0,-1-1 0,1 0 1,-1 1-1,1-1 0,0 1 0,-1-1 0,1 0 0,-1 1 1,1-1-1,0 0 0,-1 0 0,1 0 0,0 1 0,-1-1 0,1 0 1,0 0-1,0 0 0,-1 0 0,1 0 0,0 0 0,-1 0 1,1 0-1,0-1 0,1 1 0,27-7 17,-6-7-173,0-2 0,-2 0 0,1-2-1,-2 0 1,-1-1 0,0-1 0,29-41 0,-36 44 106,23-27-210,-3-1 0,-2-1 0,-2-1 0,26-60 0,-47 78 2558,-10 33-1928,-31 53 107,1 2 0,4 1 0,2 1 0,3 1 0,-16 66 0,39-124-471,-3 6-30,2 0 1,-1 0-1,1 0 1,1 1-1,0-1 1,0 0-1,1 1 0,1-1 1,2 17-1,-2-25-28,0-1 0,0 1 0,0-1-1,1 0 1,-1 1 0,0-1 0,1 0 0,-1 0 0,1 0-1,0 0 1,-1-1 0,1 1 0,0 0 0,-1-1-1,1 1 1,0-1 0,0 1 0,0-1 0,-1 0-1,1 0 1,0 0 0,0 0 0,0 0 0,0 0-1,-1 0 1,4-1 0,51-9-1069,-19-6-103,-1 0 0,-1-2 0,54-38 0,-50 31 731,-1 2-1,0-3 0,-2-1 0,-1-1 0,55-60 0,-86 85 560,-1-1 1,0 0-1,0-1 0,0 1 1,0 0-1,-1-1 1,1 0-1,-1 1 0,3-11 1,-4-13 7953,-1 28-8000,0 0 0,0 0 0,0 0-1,0 0 1,0 0 0,0 0 0,0-1 0,-1 1 0,1 0 0,0 0 0,0 0 0,0 0 0,0 0 0,0 0 0,-1 0 0,1 0 0,0 0 0,0 0 0,0 0 0,0 0 0,0 0 0,-1 0 0,1 0 0,0 0 0,0 0 0,0 1 0,0-1 0,0 0 0,0 0 0,-1 0 0,1 0 0,0 0-1,0 0 1,0 0 0,0 0 0,0 0 0,0 0 0,0 1 0,0-1 0,0 0 0,-1 0 0,1 0 0,0 0 0,0 0 0,0 0 0,0 1 0,0-1 0,0 0 0,0 0 0,0 0 0,0 0 0,0 0 0,0 1 0,0-1 0,0 0 0,0 0 0,0 0 0,0 21-55,1 0 1,0 0 0,6 27-1,-4-38 48,0 0 0,1 0 0,0 0 0,0 0 0,1-1 0,0 0 0,1 0 0,12 15 0,2-1-84,35 50 632,-51-67-460,-1 0-1,0 1 1,0-1 0,0 1 0,-1 0-1,0 0 1,0-1 0,-1 1 0,0 1-1,1 10 1,-2-15-52,0 0 0,-1 0 0,1-1 1,-1 1-1,0 0 0,0 0 0,1 0 0,-2-1 1,1 1-1,0-1 0,-1 1 0,1-1 0,-1 1 0,1-1 1,-1 0-1,0 1 0,-5 2 0,2 0 41,-1-1 1,-1 1-1,1-2 0,-1 1 0,1-1 1,-14 5-1,-1-2-85,1-1 0,-1-1 0,-43 4 0,10-10-1748,11-8-1881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6:35.8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152 421 6435,'0'0'3434,"-22"18"-3173,-67 63 94,85-77-306,0 0 0,0 0 0,0 1 0,1 0 0,0 0 1,0 0-1,1 0 0,-1 0 0,1 1 0,0-1 0,0 1 0,1-1 1,0 1-1,0 0 0,0-1 0,0 1 0,1 0 0,0 0 0,1 0 1,0 5-1,0 10 143,-2-12-156,1 0 0,1 0 0,0 0 0,0 0 0,1 0 0,0-1 0,4 13 0,-5-18-52,1 0 0,0 0 0,0-1-1,0 1 1,0 0 0,0 0 0,0-1-1,1 0 1,-1 1 0,1-1 0,0 0 0,-1 0-1,1 0 1,0-1 0,0 1 0,1-1-1,-1 1 1,0-1 0,0 0 0,1-1-1,-1 1 1,7 0 0,-4 0 1,0 0 1,0-1-1,0 0 1,0 0-1,0-1 1,0 0-1,0 0 1,0 0-1,0-1 1,0 1-1,-1-2 0,1 1 1,-1 0-1,8-6 1,-4 3-16,-1-1 0,-1-1 1,1 0-1,-1 0 0,0 0 1,-1-1-1,0 0 0,6-9 0,3-10-183,-1-1 0,-2 0-1,0-1 1,13-56-1,-12 29-13,-3-2-1,-2 1 0,-3-1 1,-2-1-1,-6-72 0,2 125 359,1 0 0,-1 0-1,-1 0 1,1 1 0,-1-1 0,0 0-1,0 1 1,-1-1 0,1 1 0,-1-1-1,-5-5 1,8 11-103,0-1 0,0 1 1,-1 0-1,1 0 0,0 0 0,0 0 0,0-1 0,0 1 1,-1 0-1,1 0 0,0 0 0,0 0 0,0 0 0,-1 0 0,1 0 1,0-1-1,0 1 0,-1 0 0,1 0 0,0 0 0,0 0 1,0 0-1,-1 0 0,1 0 0,0 0 0,0 0 0,-1 0 1,1 0-1,0 0 0,0 1 0,-1-1 0,1 0 0,0 0 1,0 0-1,0 0 0,-1 0 0,1 0 0,0 0 0,0 1 1,0-1-1,0 0 0,-1 0 0,1 0 0,0 0 0,0 1 1,0-1-1,0 0 0,0 0 0,-1 0 0,1 1 0,0-1 1,0 0-1,0 0 0,0 1 0,0-1 0,0 0 0,0 0 1,0 0-1,0 1 0,0-1 0,0 0 0,0 0 0,0 1 0,0-1 1,0 0-1,0 0 0,0 1 0,0-1 0,1 0 0,-6 26-4,5-24 67,-6 53 430,3-1 0,1 1 0,4-1 0,12 89 1,-8-109-493,2 0 0,0 0 0,3-1 0,0-1 1,2 0-1,2 0 0,1-2 0,29 43 0,-36-60-435,1-1 1,0 0-1,1-1 0,0 0 0,1-1 0,0 0 0,14 8 0,28 12-3811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40.5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1 517 1457,'0'0'4959,"5"-2"-4321,0-1-531,0 0-1,0-1 1,-1 1 0,1-1 0,-1 0-1,0 0 1,0-1 0,0 0 0,-1 1-1,1-1 1,-1 0 0,0 0 0,-1-1 0,3-6-1,10-23-128,9-40-1,-9 28-346,-6 16-31,-2 0 1,-1 0-1,-2 0 0,0-1 0,-3 1 0,-2-36 0,1 66 390,0-1 0,-1 0-1,1 1 1,-1-1 0,1 1-1,-1-1 1,0 0 0,0 1-1,0 0 1,0-1 0,0 1-1,0-1 1,0 1 0,0 0-1,0 0 1,-1 0 0,1 0-1,0 0 1,-1 0-1,1 0 1,-1 0 0,1 0-1,-1 1 1,-3-2 0,4 2-150,-17 60 827,9-1 524,2 1 0,3 0 0,8 119 0,-4-169-1130,2 0-1,-1-1 0,2 1 0,-1 0 0,1-1 0,0 0 0,1 0 0,0 0 0,8 12 0,-10-17-117,1-1 0,0 1 0,0 0-1,0-1 1,0 1 0,1-1 0,-1 0 0,1 0 0,0-1 0,0 1 0,0-1-1,0 1 1,1-1 0,-1-1 0,0 1 0,1-1 0,-1 1 0,1-1 0,0-1-1,-1 1 1,7 0 0,1-1-345,-4 0-76,0 1 1,0-2 0,0 1-1,0-1 1,0 0 0,0-1-1,0 1 1,0-2 0,-1 1-1,9-5 1,20-13-3285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6.4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59 10005,'0'0'6963,"168"-43"-9781,-127 28-2288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3:26.8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 14231,'0'0'1184,"84"-3"-3729,-48-3-2241,12-3-2706</inkml:trace>
  <inkml:trace contextRef="#ctx0" brushRef="#br0" timeOffset="1">558 66 12486,'0'0'6259,"137"9"-6259,-101-9-625,-18 0-1103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19.1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 3474,'0'0'5837,"0"-6"-5114,0-17-139,0 18-13,0 8-173,3 65-315,2-1 0,4 0 0,2-1 0,3 0 0,3 0 0,28 69 0,-38-118-93,0 1-1,2-1 0,0-1 1,0 0-1,2 0 0,0 0 1,1-2-1,0 1 0,1-2 1,29 25-1,-40-37-17,0 1 0,0 0 0,0-1 0,1 1 0,-1-1 0,1 0 0,-1 0 0,1 0 0,-1 0 1,1 0-1,-1-1 0,1 1 0,0-1 0,-1 1 0,1-1 0,0 0 0,0 0 0,-1-1 0,1 1 0,0 0 0,-1-1 0,1 1 0,0-1 1,-1 0-1,1 0 0,-1 0 0,1 0 0,-1-1 0,0 1 0,0-1 0,1 1 0,-1-1 0,0 0 0,0 0 0,0 0 0,-1 0 0,1 0 1,0 0-1,-1 0 0,3-5 0,4-8-87,-2-1 1,1 0 0,-2 0 0,0 0-1,3-21 1,-8 36 117,17-69-271,-6 30 224,-2 0 1,-2 0-1,3-58 0,-10 97-1,2 1 8,-1 1-1,0 0 1,1 0-1,-1 0 0,0-1 1,0 1-1,1 0 1,-1 1-1,0-1 1,0 0-1,0 0 1,0 0-1,-1 1 1,1-1-1,0 0 1,0 1-1,-1-1 1,1 1-1,0 1 1,4 8 3,16 23 170,38 45 1,-51-69-107,-1-1 0,2-1 0,-1 0 0,1 0 0,0 0 0,1-1 0,0-1 0,0 0 0,19 9 0,-25-14-12,-1 0 1,1 1-1,0-1 0,0-1 0,0 1 0,0-1 0,0 1 0,0-1 0,0 0 0,0-1 0,0 1 0,0-1 0,0 1 1,0-1-1,0 0 0,-1-1 0,1 1 0,0-1 0,0 1 0,-1-1 0,0 0 0,1-1 0,-1 1 0,0-1 0,0 1 1,0-1-1,0 0 0,0 0 0,-1 0 0,0 0 0,1-1 0,-1 1 0,0-1 0,0 1 0,1-5 0,5-12 99,0-1-1,-2 1 1,0-2-1,-1 1 1,1-24-1,2-7 268,-2-1-1,-3 1 1,-8-103-1,5 153-348,-4-21 329,4 22-358,-1 0 0,1 0 0,0 0 0,-1 1 0,1-1 0,0 0 0,-1 0 0,1 0 0,-1 1-1,0-1 1,1 0 0,-1 1 0,0-1 0,1 0 0,-1 1 0,0-1 0,0 1 0,1-1 0,-1 1 0,0-1 0,0 1 0,0 0 0,0-1 0,1 1 0,-1 0 0,0 0 0,-2-1 0,2 6-436,0-1 0,-1 0 1,2 1-1,-1-1 0,0 1 0,1-1 1,0 1-1,0-1 0,0 1 0,1 5 0,-1-2-263,2 31-2034,8 1-914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19.8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187 1 1201,'0'0'7216,"-14"3"-6130,-45 14-459,54-16-559,1 1 0,-1 1-1,1-1 1,0 1 0,-1-1 0,1 1 0,0 0 0,0 1-1,1-1 1,-1 1 0,1-1 0,0 1 0,-5 8 0,1-1 107,1 1 0,1-1 1,-6 18-1,10-27-190,0 1 0,0-1-1,0 1 1,1 0 0,-1 0 0,1-1-1,-1 1 1,1 0 0,0 0-1,0 0 1,0-1 0,1 1-1,-1 0 1,1 0 0,-1-1-1,1 1 1,0 0 0,0-1 0,0 1-1,0 0 1,1-1 0,-1 0-1,1 1 1,2 3 0,3 0-72,0 0 0,1-1 0,-1 1 0,1-1 0,0-1 0,10 5 1,6 3 95,62 29-80,18 9 239,-93-43-154,0 0 0,-1 0 0,0 1 0,0 0 0,0 1-1,11 14 1,-17-19 42,0 1-1,0 0 1,-1 0-1,0 1 1,0-1 0,-1 1-1,1-1 1,-1 1-1,-1 0 1,1 0-1,-1 0 1,0 0-1,0 0 1,0 0-1,-1 0 1,0 0-1,0 0 1,-1 0-1,0 0 1,0 0-1,0 0 1,-1 0 0,1 0-1,-1-1 1,-1 1-1,1 0 1,-1-1-1,-7 10 1,4-6 93,-2 0 0,1 0 1,-1-1-1,-1 0 0,1 0 0,-1 0 1,-1-2-1,1 1 0,-1-1 1,-1 0-1,1-1 0,-1 0 1,1-1-1,-14 3 0,3-1-151,0-2 1,0-1-1,0-1 0,0 0 0,-1-2 0,1 0 1,0-1-1,-24-5 0,43 5-193,0 1 0,0-1 0,0 1 0,1-1 1,-1 0-1,0 0 0,0 0 0,0 0 0,1 0 0,-1 0 0,0 0 0,1-1 0,-1 1 0,1 0 1,0-1-1,-1 0 0,1 1 0,0-1 0,0 0 0,0 1 0,0-1 0,0 0 0,0 0 0,1 0 0,-1 0 1,1 0-1,-1 0 0,1 0 0,0 0 0,0 0 0,0 0 0,0 0 0,0 0 0,0-3 0,0-13-4145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20.9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7379,'0'0'-42,"7"22"778,48 177 718,-44-151-1001,-2 0-1,5 91 1,-14 38-248,0-176-277,-1-1-131,0 0 163,0-1 0,0 1 0,0 0 0,0 0 0,0 0-1,0-1 1,0 1 0,0-1 0,0 1 0,0 0-1,1-1 1,-1 0 0,0 1 0,0-1 0,1 1 0,-1-1-1,0 0 1,1 0 0,-1 1 0,0-1 0,1 0-1,-1 0 1,1 0 0,-1-1 0,-5-31-280,6 29 344,0 1 0,0-1 0,1 1 0,-1-1 0,1 1 0,0-1-1,0 1 1,0-1 0,0 1 0,1 0 0,-1-1 0,1 1 0,0 0 0,0 0 0,0 0 0,3-3 0,5 0 113,0 1 1,1 0 0,0 0-1,1 1 1,-1 0-1,1 1 1,-1 1 0,24-3-1,9 2 430,48 4-1,-35 0-107,-9 1 419,86 16 0,-87-10-51,89 4 0,-136-39-2188,0 17 349,-1 1-1,1 0 0,-2-1 1,1 1-1,-2 0 1,-3-12-1,-11-17-6356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21.8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0 182 816,'0'0'4917,"8"-22"-4354,28-70 118,-34 88-645,0-1 0,-1 2-1,2-1 1,-1 0 0,0 0 0,1 1 0,0-1 0,-1 1 0,1-1 0,1 1 0,-1 0 0,0 1 0,1-1 0,-1 1 0,1-1 0,0 1 0,0 0 0,0 0 0,0 1 0,0-1 0,1 1 0,-1 0 0,0 0 0,1 0 0,-1 1 0,0-1 0,1 1 0,-1 0 0,1 0 0,4 2 0,-1-1 5,-1 1-1,0 0 1,0 0-1,0 1 1,0 0-1,0 0 1,-1 1-1,1 0 1,-1 0-1,0 0 1,0 1-1,0 0 1,-1 0-1,8 9 1,-4 0-10,-1 0-1,0 0 1,-1 1-1,-1-1 1,0 2 0,-1-1-1,-1 1 1,0 0-1,-1-1 1,0 2 0,-1 22-1,-1-17 61,-1 1 1,-2-1-1,0 1 0,-1-1 0,-1 0 0,-2 0 0,-11 33 0,14-47-108,0 0 0,-1-1 0,0 1 0,0-1-1,0 0 1,-1 0 0,0-1 0,0 1-1,-12 9 1,13-13-69,0 0 0,0-1 0,-1 1 0,1-1 1,-1 0-1,0 0 0,1-1 0,-1 0 0,0 1 0,0-1 0,0-1 0,0 1 0,0-1 0,0 0 1,0 0-1,-9-2 0,10 1-5,0 0 1,0 0-1,1 0 1,-1-1-1,0 0 1,1 1-1,0-1 0,-1-1 1,1 1-1,0 0 1,0-1-1,0 0 1,0 1-1,0-1 1,1 0-1,-1-1 1,1 1-1,0 0 1,-2-6-1,1 5 42,1 0 0,0-1-1,0 1 1,1-1 0,-1 1 0,1-1-1,0 0 1,0 0 0,1 1 0,-1-1-1,1 0 1,0 0 0,0 0 0,1 0-1,1-8 1,-1 11 76,0 0 0,1 0 0,-1 0 0,1 1 0,-1-1 0,1 0 1,-1 1-1,1-1 0,0 1 0,0 0 0,0 0 0,0-1 0,0 1 0,0 0 0,0 1 0,0-1 0,0 0 0,0 1 0,0-1 0,0 1 0,1-1 0,-1 1 0,3 0 0,65-1 1127,-49 1-745,5 1-24,1 1 0,-1 1 0,1 2 0,31 9-1,102 41 1631,0 0-444,-134-48-1458,0-1 1,1-1-1,0-2 1,33 1-1,-58-4-160,-1 0 0,0 0 0,0 0-1,1 0 1,-1 0 0,0 0-1,0-1 1,0 1 0,1 0 0,-1-1-1,0 1 1,0-1 0,0 1 0,0-1-1,0 0 1,0 1 0,0-1 0,0 0-1,0 0 1,0 0 0,0 0-1,0 0 1,-1 0 0,2-1 0,5-30-2499,-6-5-1994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41.7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8964,'0'0'37,"0"21"-343,-1 7 263,0-10 116,0 0-1,2 1 1,0-1-1,1 0 0,5 22 1,26 100 1092,39 214 631,-49-110-1648,-9 265 0,-8-413-1017,-6-95 767,14-1-944,5-2 1126,0-1 0,0-1 1,0 0-1,0-2 0,20-8 0,-6 2 29,82-23-29,0 5-1,2 5 1,1 5-1,224-9 1,799 26-215,-589 5 117,-551-2-24,-20-13-2138,-5-5-781,-5-3-3018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42.2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5587,'0'0'56,"8"32"234,81 360 3883,162 873-659,-244-1234-3985,2 2-1037,-7-12-2399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43.0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1 318 4370,'0'0'4338,"185"-74"-4066,-77 37 16,18 0 0,17 7 17,13 2-81,5 9-96,1 1 32,12-1-144,-13 4-16,-11 0-112,-12-1-304,-19 7-545,-17 9-1184,-30 0-1104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43.8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0 330 1505,'0'0'5010,"9"-14"-2604,-1 10-2178,0 0-1,0 0 1,0 1-1,0 0 1,1 1-1,9-2 0,24-8 238,90-37 56,2 7-1,272-50 0,251 36-755,-209 22-4287,-375 28 2404,-12 5 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40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90 0 5346,'0'0'96,"-5"7"83,5-7-178,-22 43-114,21-41 101,0 1 1,1-1-1,-1 0 0,1 1 0,0-1 0,0 0 0,-1 1 1,2-1-1,-1 1 0,0-1 0,0 0 0,1 1 0,-1-1 1,1 0-1,0 1 0,0-1 0,0 0 0,0 0 0,0 0 1,0 0-1,0 0 0,3 3 0,16 16 145,-5-5-159,-1 0 1,19 28-1,-31-40 136,1 0-1,-1 0 0,0 0 1,0 1-1,0-1 0,0 1 1,-1-1-1,1 1 1,-1 0-1,-1-1 0,1 1 1,-1 0-1,0 0 0,0-1 1,0 1-1,0 0 1,-2 5-1,1-7 8,0-1-1,0 1 1,-1-1 0,1 0-1,-1 0 1,0 1 0,1-1-1,-1 0 1,0 0-1,0-1 1,0 1 0,-1 0-1,1-1 1,0 1 0,-1-1-1,1 0 1,-1 0 0,1 0-1,-1 0 1,1 0 0,-1 0-1,0-1 1,-4 1 0,-8 2-59,-1-2 0,-29 0 1,33-1-203,-6-3-1345,6-10-1400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5:44.5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7860,'0'0'1120,"72"169"65,-48-61-193,0 27-63,0 19-257,6 16 96,-6 2-224,-6-3-335,0-12-209,0-15 0,6-22-449,-6-21-911,6-22-1730,-12-25-2528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02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0 304,'0'0'9042,"-11"3"-8391,3-1-594,1 1 0,-1-1 0,1 1 1,-1 0-1,1 1 0,0-1 0,0 2 1,1-1-1,-1 1 0,1 0 0,0 0 1,-7 8-1,-15 28-639,1 1 0,3 1 0,-23 55 0,19-39-94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03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0 2065,'0'0'3041,"-5"20"-1867,-11 37-524,-46 102-1,1-15-456,56-137-343,24-48-3209,-6 21 2993,74-117-2984,-45 81 2803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03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37 208,'130'-30'1291,"-104"23"91,-27 14 443,-9 23-990,0 0-1,-2 0 0,-28 50 1,7-13-350,-69 156 57,120-233-3951,12-21 2717,120-175-3476,-25 35 7789,-125 171-3535,-5 17 821,-11 25-619,-167 436 1366,203-496-4349,-1-8 1414,32-55-1,-11 8-818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03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1 256,'0'0'4482,"2"8"-4282,0 2-96,-1 0-1,0 0 0,-1 0 1,0 0-1,-1 0 0,0 0 1,0 0-1,-6 17 1,-32 94 299,16-53-360,-11 56 13,33-113-362,5-10-409,11-15-729,1-8 811,-1-1 1,13-25 0,7-14-929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0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1 400,'135'18'875,"-108"-15"1129,-29 35-1232,-2 0 0,-8 40 0,5-41-794,2 1-1,-1 41 1,25-93-1365,6-19 831,-2-1 1,-1-1 0,29-64 0,-37 70 593,-1-1-10,-11 23 166,1 1 1,-1 0-1,1 0 0,0 0 0,1 0 1,-1 1-1,7-8 1131,-10 15-722,-1 9-538,-1-2 0,0 1 0,0 0-1,-1 0 1,-1-1 0,-5 12-1,-10 29 73,14-29-264,-14 63 112,13-26-3106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08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497 116 6003,'0'0'2812,"-13"0"-1561,-41 0-472,48 0-729,1 1 0,-1-1 0,1 1 0,-1 0 0,1 1 0,0 0 0,0-1 0,0 2 0,0-1 0,0 1 0,0-1 0,0 1 0,1 0 0,-1 1 0,1-1 0,0 1 0,0 0 0,0 0 0,-5 9 0,-3 0 57,-279 343 8,267-326-754,27-42-2060,37-53 280,42-43 1601,4 3 1,113-105 0,-171 182 847,17-14 793,-45 42-784,0 0 0,0 0-1,0 0 1,1 0 0,-1-1-1,0 1 1,0 0 0,1 0-1,-1 0 1,0 0 0,0 0-1,0 0 1,1 1-1,-1-1 1,0 0 0,0 0-1,0 0 1,1 0 0,-1 0-1,0 0 1,0 0 0,0 0-1,1 0 1,-1 1 0,0-1-1,0 0 1,0 0-1,0 0 1,1 0 0,-1 1-1,0-1 1,0 0 0,0 0-1,0 0 1,0 1 0,0-1-1,0 0 1,0 0 0,0 0-1,1 1 1,-1-1-1,0 0 1,0 0 0,0 0-1,0 1 1,0-1 0,0 0-1,0 0 1,0 1 0,-1-1-1,1 0 1,0 1 0,1 16-130,-1-14 329,-1 11 24,-1 1 0,0-1-1,-1 0 1,-1 0 0,0 0 0,-10 23-1,-45 80 186,47-94-405,-113 207 201,125-230-295,-1 0 0,1 1 0,-1-1 0,1 0-1,-1 1 1,1-1 0,0 1 0,-1-1 0,1 1 0,0-1 0,-1 1 0,1-1 0,0 1-1,0 0 1,-1-1 0,1 1 0,0-1 0,0 1 0,0 0 0,0-1 0,0 1 0,0-1-1,0 1 1,0 0 0,0-1 0,0 1 0,0-1 0,0 1 0,1-1 0,-1 1 0,0 0-1,0-1 1,1 1 0,-1-1 0,1 1 0,20-13-1714,28-33 977,-2-3 1,78-103-1,-74 86 789,75-76 0,-106 126 741,-20 15-702,0-1 0,0 1 0,0 0 0,1 0 0,-1 0 0,0 0 1,0 0-1,0 0 0,0 0 0,1 0 0,-1-1 0,0 1 0,0 0 0,0 0 0,1 0 0,-1 0 0,0 0 0,0 0 0,0 0 0,1 0 0,-1 0 1,0 0-1,0 0 0,0 0 0,1 0 0,-1 1 0,0-1 0,0 0 0,0 0 0,1 0 0,-1 0 0,0 0 0,0 0 0,0 0 0,0 0 1,1 1-1,-1-1 0,0 0 0,0 0 0,0 0 0,0 0 0,0 1 0,0-1 0,1 0 0,-2 4 119,1 1 0,-1-1-1,1 0 1,-1 0 0,0 0 0,-1 0 0,1 0-1,-3 4 1,-23 57 169,-4-2 0,-45 71 0,-91 113-302,35-54 55,204-273-3516,50-87 2116,146-178 1364,-260 336 142,-7 7-94,0 1 0,0-1-1,0 1 1,0-1-1,1 1 1,-1-1 0,1 1-1,-1 0 1,1 0 0,0 0-1,-1 0 1,1 0 0,0 0-1,0 0 1,0 0 0,-1 1-1,4-2 1,-4 24 356,-3 7-202,-1-1 0,-1 0 0,-1 1 0,-2-2 1,-19 53-1,-68 131 123,92-208-355,-7 17-82,-7 10 369,13-22-876,127-172-3133,65-83 2545,-182 237 1193,0 1 49,1 0 1,-1 0-1,2 0 1,-1 1 0,1 0-1,0 1 1,16-10 0,-24 17-67,-1 0 0,0 0 0,0-1 1,0 1-1,0 0 0,1 0 0,-1 0 1,0 0-1,0 0 0,0 0 0,1 0 1,-1 0-1,0 0 0,0 0 0,0 0 1,1 0-1,-1 0 0,0 0 1,0 0-1,0 0 0,1 0 0,-1 0 1,0 0-1,0 0 0,0 0 0,1 0 1,-1 0-1,0 0 0,0 0 0,0 1 1,1-1-1,-1 0 0,0 0 0,0 0 1,0 0-1,0 0 0,0 1 0,1-1 1,-1 0-1,0 0 0,0 0 1,0 0-1,0 1 0,0-1 0,0 0 1,0 0-1,0 0 0,0 1 0,0-1 1,0 0-1,1 15-39,-2-8 144,0 8 49,0 1-1,-2-1 1,1 0 0,-2 0 0,0 0 0,-11 23-1,-48 94 444,20-46-336,7-13 111,19-40-48,1 0 0,-17 55 0,34-82-718,8-12-271,22-20 339,-2-2 0,0-1 0,-2-2 0,30-42 0,52-59 158,-108 132 159,2-4 36,0 1 0,0-1 1,0 1-1,1 0 0,-1 0 0,1 0 1,0 1-1,0-1 0,0 1 1,0 0-1,1 0 0,-1 0 1,6-1-1,-9 24 144,1 32 378,-2 52 327,-1-95-975,0 0 0,0-1 0,-1 0 0,0 1 0,-1-1 0,0 0 0,0 0 1,-7 12-1,-2-8-1915,0-8-1556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14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376 0 5603,'0'0'5618,"-4"5"-4970,-80 91-264,-190 233-1002,260-307-455,51-54-3005,51-56 3105,2-3 1003,-66 69-16,129-105 119,-153 127-121,0 1-1,-1-1 1,1 1 0,0-1 0,0 1-1,0-1 1,0 1 0,0-1-1,-1 1 1,1-1 0,0 1 0,0-1-1,0 1 1,0 0 0,1-1 0,-1 1-1,0-1 1,0 1 0,0-1-1,0 1 1,1-1 0,-1 1 0,0-1-1,0 1 1,1-1 0,-1 1-1,0-1 1,1 0 0,-1 1 0,0-1-1,1 1 1,-1-1 0,1 0 0,-1 1-1,1-1 1,-1 0 0,1 0-1,-1 1 1,1-1 0,-1 0 0,1 0-1,-1 0 1,1 0 0,-1 0-1,1 1 1,-1-1 0,1 0 0,0 0-1,-1 0 1,1-1 0,-1 1 0,1 0-1,-1 0 1,1 0 0,-1 0-1,1 0 1,-1-1 0,1 1 0,-1 0-1,1 0 1,-1-1 0,1 1-1,-1 0 1,1-1 0,-1 1 0,0 0-1,1-1 1,-1 1 0,1-1 0,-12 46 541,-5-9-332,-2-1 0,-1-1 0,-2 0 1,-37 45-1,-20 35-84,65-84-228,12-25-39,23-9-1402,-2-7 1398,0-2 0,-1 0 0,0-2 0,-1 0 0,-1-1-1,20-22 1,4-3-146,15-13 10,109-96 159,-165 150 130,0 0-1,0-1 1,0 1 0,0 0 0,0 0 0,0-1 0,0 1 0,0 0 0,0 0 0,0 0 0,0-1 0,1 1 0,-1 0 0,0 0 0,0 0 0,0 0 0,0-1-1,1 1 1,-1 0 0,0 0 0,0 0 0,0 0 0,1 0 0,-1 0 0,0 0 0,0-1 0,0 1 0,1 0 0,-1 0 0,0 0 0,0 0 0,0 0 0,1 0-1,-1 0 1,0 0 0,0 0 0,1 0 0,-1 0 0,0 0 0,0 0 0,0 0 0,1 1 0,-1-1 0,0 0 0,0 0 0,0 0 0,1 0 0,-1 0-1,0 0 1,0 1 0,0-1 0,0 0 0,1 0 0,-1 0 0,0 0 0,0 1 0,-5 16 232,-16 23-133,-212 285 827,145-208-713,72-98-179,12-16-38,1 0 1,-1 1-1,1-1 1,0 1-1,0-1 1,1 1-1,-1 0 1,1 0-1,-4 8 1,6-11-174,3-5-410,106-122-104,-57 68 483,16-17-63,4 3 0,101-80 0,-166 147 260,-4 2 8,0 1 1,-1 0-1,1-1 0,0 1 1,0 1-1,1-1 0,-1 0 1,0 1-1,7-3 0,-11 19 299,-3 0-152,0 0 0,-2 0 0,1-1-1,-2 0 1,0 0 0,-14 20 0,-3 6 34,1 3 27,-72 123 565,95-166-829,0 0-1,0 0 1,0 0-1,0 0 0,0 0 1,1 0-1,-1 0 0,0 0 1,0 0-1,0 0 0,0 0 1,0 0-1,0 0 0,0 1 1,1-1-1,-1 0-325,0 1 326,0-1-1,0 0 0,0 0 1,0 0-1,0 0 0,1 0 1,-1 0-1,0 0 0,0 1 1,0-1-1,0 0 0,0 0 1,0 0-1,0 0 0,-1 0 1,1 0-1,0 1 0,0-1 1,0 0-1,21-14-474,29-27 352,35-46-718,-43 43 452,2 1-1,1 2 1,59-39-1,-104 80 435,0-1 1,0 1-1,0 0 0,0 0 1,1 0-1,-1 0 0,0 0 1,0 0-1,0 0 0,0 0 0,0 0 1,1 0-1,-1 0 0,0 0 1,0 0-1,0 0 0,0 0 1,1 0-1,-1 0 0,0 0 1,0 0-1,0 0 0,0 0 0,0 0 1,1 0-1,-1 0 0,0 0 1,0 0-1,0 0 0,0 0 1,0 0-1,1 0 0,-1 1 0,0-1 1,0 0-1,0 0 0,0 0 1,0 0-1,0 0 0,0 0 1,0 0-1,0 1 0,1-1 0,-1 0 1,0 0-1,0 0 0,0 0 1,0 0-1,0 1 0,0-1 1,0 0-1,0 0 0,0 0 1,0 0-1,0 1 0,0-1 0,0 0 1,0 0-1,-2 18 157,-8 20 246,-31 52 619,26-63-763,2 0 0,2 1 0,0 1 1,2 0-1,-8 39 0,17-67-270,0-1 1,-1 1-1,1 0 1,0 0-1,0 0 1,0 0-1,0 0 1,0 0-1,0-1 0,0 1 1,0 0-1,0 0 1,0 0-1,1 0 1,-1 0-1,0-1 1,0 1-1,1 0 0,-1 0 1,1 0-1,-1-1 1,1 1-1,-1 0 1,1-1-1,-1 1 1,1 0-1,0-1 0,-1 1 1,1-1-1,0 1 1,1 0-1,0-1-41,0 1-1,0-1 1,0 0-1,0-1 0,1 1 1,-1 0-1,0-1 1,0 1-1,0-1 1,0 1-1,0-1 1,0 0-1,0 0 1,3-2-1,13-9-225,0-1 0,-1-1 0,-1-1 1,0 0-1,-1-1 0,19-25 0,14-14-360,-9 16 204,-23 23 295,1 0-1,26-37 1,-40 61 2914,-2 44-2436,-2-46-473,0 1-1,-1-1 1,0 1 0,0-1-1,0 0 1,-1 0-1,0 0 1,0-1 0,0 1-1,-1-1 1,-6 7-1,-24 32-3554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19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 5170,'0'0'1492,"-17"24"-1362,4-4-81,-100 156 471,95-150-506,14-22-17,1 0 0,0 0 0,0 0 0,0 1 0,1-1 0,-1 1 0,1-1 0,0 1 0,0 0 0,-1 9 0,10-17-2431,-3 1 2266,0 0-1,-1 0 1,1 0-1,-1 0 1,0-1 0,1 0-1,-1 0 1,0 0-1,-1 0 1,1 0-1,-1 0 1,4-7 0,9-7-451,36-38 354,66-62 1493,-107 113 894,-11 15-1719,-11 17-428,-12 16 339,-2-2 0,-35 44 1,33-49-260,2 1 1,-39 75-1,64-113-99,1 1 0,-1-1 0,1 1 0,0-1 0,-1 1 0,1-1 0,0 1 0,-1-1-1,1 1 1,0-1 0,0 1 0,-1-1 0,1 1 0,0 0 0,0-1 0,0 1 0,0-1-1,0 1 1,0 0 0,0-1 0,0 1 0,0-1 0,0 1 0,0 0 0,0-1 0,0 1 0,1-1-1,-1 1 1,0-1 0,0 1 0,1 0 0,-1-1 0,0 1 0,1 0 0,20-9-674,26-29 442,63-88 97,-81 89 317,2 1 0,1 1 0,68-56 1,-99 89-77,0 0-1,0 0 1,0 0 0,0 0 0,0 0-1,0 0 1,0 1 0,1-1 0,-1 0 0,0 1-1,0-1 1,1 0 0,-1 1 0,0 0-1,1-1 1,-1 1 0,1 0 0,-1 0 0,1 0-1,-1 0 1,0 0 0,4 0 0,-5 2-37,1 1 0,-1-1-1,1 0 1,-1 1 0,0-1 0,0 1 0,0-1 0,0 0 0,-1 1 0,1-1 0,-1 0 0,1 1 0,-1-1-1,0 0 1,-1 4 0,-9 20 126,-1 0 0,-1-1 0,-1 0 0,-1-1 0,-30 37 0,14-19-91,-133 185 92,158-219-142,4-5-13,0-1-1,0 1 1,0 0-1,0 0 1,0 0-1,1 0 1,-1 0-1,1 0 1,0 0-1,0 0 1,-1 6-1,21-21-1552,-13 6 1405,44-36-42,-2-3 0,43-53 0,-52 54 213,2 1 1,2 2 0,49-36-1,-92 76 49,1 0-1,0 0 0,0 0 0,0 0 0,0 1 1,1-1-1,-1 0 0,0 0 0,0 1 1,0-1-1,1 1 0,-1-1 0,0 1 0,1-1 1,-1 1-1,0 0 0,1-1 0,-1 1 1,1 0-1,-1 0 0,0 0 0,2 0 0,-3 3-19,0-1-1,0 0 0,0 0 0,-1 0 0,1 0 0,-1 0 1,1 0-1,-1 0 0,0 0 0,0 0 0,0 0 0,0 0 1,0 0-1,0 0 0,-2 2 0,-51 76 455,-106 124-1,-29 40-290,189-239-865,8-10-68,70-69-66,117-145 1,-12 10 638,-178 204 249,-3 3-14,-1 0 1,1 0 0,0 0-1,0 0 1,0 0 0,0 1 0,0-1-1,0 1 1,0-1 0,0 1-1,0 0 1,1 0 0,3-2 0,-8 24 616,-4 0-520,-1-1 0,-1 0 1,-1 0-1,-18 29 0,-55 74 68,67-101-227,-57 77 121,-69 104 682,137-196-812,3-6-18,0 1 1,0-1-1,0 1 0,0 0 1,0-1-1,0 1 0,1 0 1,-1 0-1,0 0 0,1 0 1,0 0-1,-1 2 0,2-4-56,0 0 0,-1 1 0,1-1 1,0 0-1,-1 0 0,1 0 0,0 0 0,0 0 0,-1 0 0,1 0 0,0 0 0,-1 0 0,1-1 0,0 1 0,0 0 1,-1 0-1,1-1 0,0 1 0,-1 0 0,1-1 0,-1 1 0,1-1 0,0 0 0,20-12-167,0-1 0,-1-2 0,-1 0 0,20-22 0,70-85-565,-58 63 176,152-163 59,-190 214 1229,-13 18 226,-12 22-342,-204 363 212,173-320-684,31-47-307,12-26 193,1-1-1,-1 0 1,0 0 0,1 0-1,-1 0 1,0 0 0,1 0-1,-1 1 1,0-1 0,1 0-1,-1 0 1,1 0 0,-1 0-1,0 0 1,1 0 0,-1 0-1,0 0 1,1-1 0,-1 1-1,0 0 1,1 0 0,-1 0-1,0 0 1,1 0 0,-1-1-1,0 1 1,1 0 0,-1 0-1,0 0 1,0-1 0,1 1-1,-1 0 1,0 0 0,0-1-1,0 1 1,1-1 0,41-38-957,98-140-1404,22-24 1766,-162 203 624,2-3 82,0 0-1,1 0 0,-1 0 1,1 1-1,0-1 1,0 1-1,-1 0 1,1 0-1,1 0 0,-1 0 1,0 1-1,0-1 1,1 1-1,4-2 1,-7 20 504,-2 4-352,-1 0 0,-1 0 1,-1 0-1,-1 0 1,-1 0-1,0-1 1,-16 33-1,-14 26-42,12-27 91,-28 86-1,52-138-292,0 1 0,0-1 0,0 0 0,0 0 0,-1 0 0,1 1 0,0-1-1,0 0 1,0 0 0,0 0 0,0 1 0,0-1 0,0 0 0,0 0 0,0 1-1,0-1 1,0 0 0,0 0 0,0 0 0,0 1 0,0-1 0,0 0 0,1 0-1,-1 0 1,0 1 0,0-1 0,0 0 0,0 0 0,0 0 0,0 1 0,0-1-1,1 0 1,-1 0 0,0 0 0,0 0 0,0 0 0,0 1 0,1-1 0,-1 0-1,0 0 1,0 0 0,0 0 0,1 0 0,-1 0 0,0 0 0,0 0 0,1 0-1,-1 0 1,0 0 0,0 0 0,0 0 0,1 0 0,-1 0 0,14-5-707,-5-2 524,-1 0 0,0 0 0,0-1 0,0 0 0,-1 0 0,9-14 0,38-65-1027,-36 56 516,-7 12 216,11-21 178,3 0 1,1 2-1,2 1 1,38-40-1,-51 70 1695,-10 18-305,-9 21-298,-8 8-302,-3-1 0,-1 0-1,-41 70 1,30-59 61,18-38-429,12-29-546,-2 12 393,8-31-539,2 1 1,2 0 0,19-38-1,20-59-1667,-47 117 2174,4-10 234,-2-1 0,0 0 0,-2 0 0,-1 0-1,1-31 1,-5 56-96,0 0 1,-1 1-1,1-1 0,0 0 0,-1 0 0,1 1 0,0-1 0,-1 0 1,1 1-1,-1-1 0,0 1 0,1-1 0,-1 0 0,1 1 0,-1-1 1,0 1-1,1 0 0,-1-1 0,0 1 0,1-1 0,-1 1 0,0 0 0,0 0 1,0-1-1,1 1 0,-1 0 0,0 0 0,0 0 0,0 0 0,1 0 1,-1 0-1,0 0 0,0 0 0,0 1 0,-33 4 274,25-1-314,-1 1-1,1 0 1,-1 1 0,1 0-1,1 0 1,0 1 0,0 0-1,-13 16 1,-57 77 65,48-59 27,18-24 16,8-11-9,0 0 1,-1-1 0,1 1-1,-1-1 1,0 1 0,0-2-1,-1 1 1,-10 7 0,15-12 26,4-35-668,1 0 0,2 0 0,1 0 0,2 1 0,15-39 0,14-56 279,-37 125 321,2-9 653,-1 1 0,0-1 0,1-24-1,-17 39 27,5 4-753,1 0 1,1 0-1,-1 0 0,1 1 1,0 1-1,0-1 0,1 1 0,0 0 1,-6 10-1,-23 28-324,19-29 170,0 0-90,0 0 0,-13 21 1,105-172-5938,-68 120 6289,-1 0 1,-1-1-1,0 0 1,-1 0-1,-1 0 1,0 0-1,-1-1 1,0 0-1,0-23 0,-3 37-624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44.8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587 8 2321,'4'-8'9650,"-26"22"-9593,-1 2-1,2 0 1,0 1 0,-27 30 0,-7 5 38,1-4 87,3 2 0,3 3 0,1 1-1,-40 62 1,71-78-164,14-32-6,1-1 1,-2 1 0,1-1-1,-1 0 1,-6 10 0,-26 49 32,30-58-44,0 1 0,0 1 1,0-1-1,1 0 0,0 1 0,-4 13 0,7-20-33,-3 1 27,3-1 21,1-1-15,0 1 0,1-1 1,-1 1-1,1-1 0,-1 1 1,1-1-1,-1 1 0,1-1 1,-1 0-1,1 1 1,0-1-1,-1 0 0,1 1 1,-1-1-1,1 0 0,0 0 1,-1 0-1,1 0 0,0 0 1,-1 1-1,1-1 0,0 0 1,-1 0-1,1-1 0,0 1 1,-1 0-1,1 0 0,0 0 1,0-1-1,28 2 70,-29-1-30,18 0-87,49-4-132,-62 3 184,0 0 0,0-1 0,-1 0 1,1 0-1,-1 0 0,0 0 0,1 0 1,-1-1-1,0 0 0,0 0 0,6-7 0,93-91-187,-75 73 98,-15 15-65,0 1 1,0-2-1,-1 0 1,-1-1 0,-1 0-1,10-16 1,-16 22 149,2 1 0,-1 0-1,1 0 1,11-10 0,-12 12-12,1-1 1,-1 1-1,0 0 0,0-1 1,-1 0-1,5-11 0,0-3 49,-2 0 0,0 0 0,-2-1 0,0 1 0,-2-1-1,2-43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42.3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192 1 384,'0'0'4434,"-102"55"-4354,78-40-80,7 4-32,-1-1 0,0 1-240,6-4-688,12 1-753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6:56.6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1731 118 4402,'0'0'4629,"-1"-3"-4383,1 1-1,0-1 1,0 1 0,-1-1-1,1 1 1,-1 0 0,0-1-1,0 1 1,-1-4 0,-25-12-325,-49-27-1,65 40 85,0 1 0,0 0-1,0 1 1,-1 0-1,1 0 1,-1 1-1,0 1 1,-15 0 0,9 1 3,-14-1 88,-51 7 0,72-4-67,0 0 1,0 1 0,0 0-1,1 1 1,-1 0 0,1 1-1,0 0 1,-10 7-1,-17 14 338,2 1 0,2 2-1,0 1 1,-51 61-1,72-74-130,10-14-138,1 0 0,-1 0 0,0-1 0,-1 1 0,1-1 0,0 1 0,-1-1 0,-5 4 686,6-10-844,1 0 53,-1 1 1,-1-1-1,1 1 1,0 0-1,-1-1 0,0 1 1,0 0-1,0 0 1,0 1-1,0-1 1,0 1-1,-1-1 0,1 1 1,-6-2-1,-3-4 24,-8-5-17,-1 1-1,0 1 0,-1 1 0,-37-13 0,-97-19 136,115 33-140,1 3-1,-2 0 1,1 3 0,0 1-1,-64 7 1,99-4 8,0 0 0,0 1-1,0 0 1,0 0 0,1 0 0,-1 1-1,1 0 1,0 0 0,-1 0 0,2 1 0,-9 6-1,-45 54 51,22-23-43,-10 17-22,37-45 18,-1 0 0,0-1 1,-1 0-1,-17 15 0,15-7 76,12-18-76,1-1 0,-1 1 0,0-1 0,1 1 1,-1-1-1,0 0 0,0 1 0,0-1 0,0 0 0,0 0 0,0 1 0,0-1 0,-1 0 0,-1 1 0,2 15 1550,-7 13-1521,6-26-36,1-1 1,0 0-1,-1 1 0,1-1 1,0 0-1,1 1 0,-1-1 1,0 5-1,-5 220 33,6-50-80,3-158 42,1-1 0,1 0 0,0 0 0,2 0 0,0-1-1,17 32 1,-24-50 6,9 21-57,-7-16 50,-1 0 1,1-1 0,0 1-1,0-1 1,1 0 0,-1 1-1,1-1 1,5 6 0,-5-7 0,-1 0 0,1 0 0,-1 1 0,0-1 0,0 0 0,0 1 0,-1 0 0,1-1 0,1 8 0,12 23-116,-9-25 80,0 0 0,-1 0 1,7 20-1,13 22-63,3 0 35,-19-34 35,1 0-1,15 22 1,-7-9 20,-15-24 7,0 0 0,0-1 0,1 0 0,-1 0-1,1 0 1,0 0 0,8 7 0,41 46-118,-36-44 106,-12-10 7,0 0 0,0 0 0,0 0 0,1 0 1,-1-1-1,1 0 0,0 0 0,6 2 0,-8-4 13,0 1-1,1-1 0,-1 1 1,0 1-1,0-1 0,7 5 1,24 12-49,56 8-12,-58-18 35,1-3 0,0 0 0,45 0 0,-49-4-83,39-1-165,-66-1 272,-1 0 0,1 0 0,0 0 0,0-1 0,-1 1 0,1-1 0,0 0 0,-1 0 0,1 0 0,0 0 0,-1 0 0,0 0 0,1-1 0,-1 1 0,0-1 0,0 0 0,4-3 0,-1-2 17,0 2 0,1-1-1,-1 1 1,1-1 0,7-4 0,-7 6-20,0-1-1,0 0 0,-1 0 1,0 0-1,5-7 1,38-49 253,-38 49-229,-2 0 0,1 0 1,-1-1-1,11-25 0,-6-8 34,-8 36 1450,-5 10-1458,0 0 1,0 0 0,0 0 0,0 0-1,0 0 1,0 0 0,0 0 0,0 0 0,1 0-1,-1 0 1,0 0 0,0 1-45,0 0 1,0 0-1,1 0 0,-1 0 1,0 0-1,1 0 1,-1 0-1,0 0 0,1 0 1,-1 0-1,1 0 1,0-1-1,-1 1 0,1 0 1,0 0-1,-1-1 0,1 1 1,0 0-1,0-1 1,1 2-1,4 5-17,-5-4 17,1-1 1,0 1-1,0 0 0,0-1 0,0 0 0,0 1 0,0-1 1,1 0-1,-1 0 0,5 2 0,7 8-11,-8-5 7,0 1 0,0-2 0,1 1 0,13 10 0,13 11-17,-24-20 5,1 0 0,0-1-1,0-1 1,1 0 0,22 10-1,-2-1 31,-6-3-86,0-1 0,49 14-1,-51-21 62,1-1 0,0-1-1,-1-1 1,35-3-1,-3 1 45,-45 0-34,1 0 0,-1-1 1,0 1-1,1-2 0,-1 0 0,0 0 1,0-1-1,18-9 0,-3-2-38,0 0 0,23-20 0,-42 29-16,-1 1 0,0-1-1,0 0 1,0 0 0,4-8 0,17-20-77,-16 22 6,-1-1 0,0 0 0,9-20 1,-16 28 110,1 0 1,-1 1 0,1-1 1,-1 0-1,-1 0 0,1 0 1,-1 0-1,0 0 0,1-9 1,2 7 22,4-7 6,-8 13-18,4-3-8,-1-1 0,0 0 0,0 0 0,0-1 0,0 1 0,2-7 0,-5 11 40,2-5-19,-2 5-11,0-1-1,1 1 1,-1 0-1,0-1 1,1 1-1,-1 0 1,1-1 0,-1 1-1,1 0 1,-1 0-1,1-1 1,0 1-1,0 0 1,0 0-1,0 0 1,0 0 0,0 0-1,0 0 1,2-1-1,-2 0 9,-1 1-10,0-1 18,0 1-19,0 1 16,0-3 574,-43 3-312,-2 2-227,30 0-36,-1-1-1,0-1 1,1 0-1,-1-1 1,-27-6-1,9-4 7,-5-5 7,28 9-22,0 0 0,0-1 1,0 0-1,1-1 0,1 0 0,-1-1 0,1 0 1,1-1-1,-14-22 0,-7-32-9,22 45 41,-4-5-21,7 15-44,-1 0 0,1-1 0,1 1 0,0-1 0,1 0 0,0 1 0,-1-15 0,-15-58-13,0-44-187,16 97 31,1-29 16,1 56 189,0-1 0,0 1 0,1 0 0,-1 0 0,1 0 0,0-1 0,0 1 0,0 0 0,0 0 0,0 0 0,1 1 0,0-1 0,2-4 0,14-30 47,72-73-162,-43 54 114,-38 46-15,6-4 23,27-32 51,-41 45-51,15-8-32,-15 7 6,-1 1 16,-30-27-107,-4 2 338,3 3-546,11 9-1892,3 9-4724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0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555 0 1393,'0'0'2198,"-6"1"-1806,-7 0 131,0 1 1,0 0-1,0 1 0,1 0 1,-1 1-1,-12 6 0,-6 3-113,24-10-319,-1 0 0,1 0 0,0 1-1,0 0 1,0 0 0,-9 8 0,-50 34 530,48-35-464,1 1 0,0 0 0,-20 20 0,-55 51 547,23 4-440,64-81-257,2 1 0,-1 0 0,1 0 0,0 0 0,-2 10 0,-7 14 7,10-24-24,1 0 1,0 0-1,0 0 1,1 0-1,-1 0 1,2 1-1,1 12 0,0 6-6,-3-10-66,5 35-67,-4-50 125,0 1 0,1-1-1,-1 0 1,0 0 0,1 1 0,0-1 0,-1 0-1,1 0 1,0 0 0,0 0 0,-1 0-1,1 0 1,0 0 0,0 0 0,0 0-1,0 0 1,0 0 0,0 0 0,1-1 0,-1 1-1,0-1 1,0 1 0,0-1 0,1 1-1,-1-1 1,0 1 0,1-1 0,-1 0 0,0 0-1,1 0 1,1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1.1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138 1 592,'0'0'4525,"-3"4"-4130,-24 31 20,1 2 0,2 1-1,-22 45 1,42-75 226,-2 3-3142,4-27-857,2-2 1405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1.5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210 17 1425,'-105'-15'829,"104"14"-812,1 1 0,-1 0 0,0 0 0,0-1 0,0 1 0,0 0 0,0 0 0,1 0 0,-1 0 0,0 0 0,0 0 0,0 0 0,0 0 0,0 1 0,1-1 0,-1 0-1,0 1 1,0-1 0,0 0 0,0 1 0,1-1 0,-1 1 0,0-1 0,1 1 0,-1-1 0,0 2 0,1 11-13,0-11 68,-6 33 135,-2 0-1,-15 42 1,-4 13-35,24-77-144,-1 4-7,0 0 0,1 1 0,-1 24 0,4-40-82,0-5-1177,0-14 483,0-6-563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3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54 288 448,'0'0'4181,"-1"13"-4144,-23 80 501,18-72-402,0-1 0,1 1-1,0 0 1,-1 42 0,6-63-159,-1 0 1,1 1-1,0-1 1,0 0 0,0 1-1,0-1 1,0 0-1,0 1 1,0-1 0,1 0-1,-1 1 1,0-1-1,0 0 1,0 0-1,0 1 1,0-1 0,0 0-1,1 1 1,-1-1-1,0 0 1,0 0 0,0 1-1,0-1 1,1 0-1,-1 0 1,0 0-1,0 1 1,1-1 0,-1 0-1,0 0 1,1 0-1,-1 0 1,0 0 0,0 1-1,1-1 1,-1 0-1,0 0 1,1 0-1,-1 0 1,0 0 0,1 0-1,-1 0 1,0 0-1,1 0 1,-1 0 0,0 0-1,0 0 1,1-1-1,-1 1 1,0 0 0,1 0-1,-1 0 1,0 0-1,0 0 1,1 0-1,-1-1 1,0 1 0,0 0-1,1 0 1,-1-1-1,0 1 1,0 0 0,0 0-1,1-1 1,-1 1-1,0 0 1,17-18 14,40-98-487,-32 63 321,35-56 0,-59 170 2444,0-32-2209,-2-1-1,0 1 1,-2-1-1,-1 0 1,-2 0 0,-9 28-1,80-203-2777,13-32 2123,-73 165 1044,1 1-1,1 0 1,11-16 973,-18 52-1268,-2 5-88,-2 1 0,0-1 0,-2 1 0,-1-1 0,-20 48 0,-8 36 62,28-91-151,5-16-43,0 0 1,1 1 0,-1-1 0,1 1-1,0-1 1,0 7 0,14-38-2391,84-206-405,-44 94 3759,-30 91 2540,-23 59-3367,0 3-10,-1 1 0,0-1 0,-1 1-1,-1-1 1,0 0 0,-10 27-1,4-21-74,1 1 0,1-1-1,1 2 1,1-1 0,-3 42-1,8-63-362,1-16-923,2 0 1246,2 1 0,-1-1 0,2 1 0,9-19 0,10-24-85,-13 24 304,-2 0 0,-1-1 0,-1 0-1,-2 0 1,-1-1 0,0-34 0,-6 73-134,0 0 0,0 1 0,0-1 1,-1 0-1,1 0 0,-1 0 0,0 0 0,-4 7 1,-6 12 13,-96 269 1451,103-270-1315,4-12-168,0-18-803,3-13 712,1 1 1,0-1-1,2 1 0,10-29 0,9-41-472,-20 63 885,0-52 835,-12 105-712,-108 216 493,147-295-2542,2 3 0,57-68 0,-88 115 1606,1 0 0,0-1 0,1 1 0,-1 1 0,0-1 0,1 0 0,-1 1 0,1 0 0,0 0 0,0 0 0,0 0 0,0 1 0,0-1 0,0 1 0,8-1 0,-11 2 286,-1 25 954,0-18-1175,1 0-1,-1 0 1,-1 0 0,1 0-1,-1 0 1,0 0 0,0 0-1,-1-1 1,0 1-1,-1 0 1,1-1 0,-1 1-1,0-1 1,-1 0 0,1 0-1,-1 0 1,-8 9-1,11-14-162,1-13-1095,1 1 939,1 0-1,0 0 0,1 0 1,1 1-1,0-1 0,0 1 1,1-1-1,0 1 0,9-12 1,6-17-46,-55 110 1954,-71 90-1852,99-147-677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4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369 0 2417,'0'0'1113,"-26"23"-865,-176 167-91,167-155 108,2 3 0,-35 48 0,64-75-54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4.9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305 0 480,'0'0'2129,"-71"120"-1857,35-76-240,0-1-32,0 0 64,-6 3-16,6-9 0,12-3 32,6-13-64,12-8-16,6-7-48,6-6-2129,30-22 1793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5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471 1 704,'0'0'4413,"-18"26"-3797,-5 9-495,-86 117 52,-50 34-23,9-12-28,138-156-493,14-15-728,11-10-99,8-10 505,0-1 0,24-28 1,13-14-861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5.7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611 1 16,'0'0'2353,"-84"123"-1457,42-71-479,-12 10-321,0 9-64,-11 3-16,-1 3 48,0-7-64,6-5 0,12-6 0,12-16 80,12-16-80,18-14-64,12-13-2465,30-19 1472</inkml:trace>
  <inkml:trace contextRef="#ctx0" brushRef="#br0" timeOffset="1">647 109 576,'0'0'3522,"-22"24"-2818,-143 162-229,-233 251-360,382-422-143,11-11-11,1-1 0,0 0 0,0 1 0,1 0 0,-1 0 0,1 0 1,0 0-1,0 0 0,0 1 0,0-1 0,1 1 0,-3 7 0,34-29-3325,20-23 2366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6.0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653 1 1409,'0'0'2305,"-120"169"-2193,60-104-112,0 12-32,-6 3-48,-5 0-64,-1 3 80,6-9 16,6-16 48,18-9 16,18-18-16,12-18-16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1.6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0 288,'0'0'2289,"-1"21"-1710,0-7-525,-1 14 298,1 0 0,1 1 0,2-1 0,7 40 0,27 51-699,-29-100-728,4-3-1016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6.4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703 1 1056,'0'0'1433,"-13"21"-683,-39 56-752,-83 97 1,-340 351-706,466-516 764,7-8-58,1 0-1,0 0 1,-1 1 0,1-1 0,0 0 0,0 0-1,0 0 1,0 1 0,0-1 0,0 1 0,0-1-1,1 1 1,-1-1 0,0 1 0,0 2 0,4-4-816,12-8-933</inkml:trace>
  <inkml:trace contextRef="#ctx0" brushRef="#br0" timeOffset="1">804 25 272,'0'0'1182,"-18"23"-416,4-5-650,-116 136 387,-305 314 412,238-266-408,189-194-350,6-7-508,34-28-3652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6.8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844 1 2497,'0'0'1385,"-25"29"-689,-4 6-540,-140 157 208,-419 466-262,579-647-124,-14 22-324,49-40-2488,13-27 1444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7.1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879 1 1008,'0'0'2815,"-6"13"-2103,-7 12-484,-1 0 0,-1-2 0,-2 1-1,-35 39 1,-101 89-209,75-76 29,-28 29-212,-310 332 147,408-424-26,8-9-508,10-10-781,29-29-138,18-22-326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7.5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863 0 1185,'0'0'2377,"-21"26"-1361,-146 178-322,-118 92-356,43-49-188,97-77 512,143-168-980,7-5-1002,9-10 629,0 1 0,18-22 1,-21 22 419,50-52-1674</inkml:trace>
  <inkml:trace contextRef="#ctx0" brushRef="#br0" timeOffset="1">965 12 1008,'0'0'2001,"-12"21"-1166,-29 43-560,-2-2 0,-68 76 0,-182 146-204,-31 33 1338,271-257-1163,117-120-4133,-6-1 1491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7.9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866 0 1985,'0'0'4423,"-22"28"-3905,-2 3-432,-131 159 111,-191 167 74,46-52-81,282-283-584,17-20-447,6-4-173,32-32-885,16-20 647,11-12-138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8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777 0 1201,'0'0'2571,"-16"24"-1165,6-8-1205,-25 37 300,-61 71 1,-524 488 279,651-652-5852,15-13 2979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8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862 1 3794,'0'0'848,"-18"21"185,-48 58-183,-150 173-177,-205 157-570,387-378-81,17-16-37,-6 6-139,-42 47 1,63-65-781,8-9-822,27-28-386,18-18-27</inkml:trace>
  <inkml:trace contextRef="#ctx0" brushRef="#br0" timeOffset="1">910 23 960,'0'0'817,"-120"135"-97,67-70-432,-7 9-64,-6 9-112,0-3-112,-6-3 32,12-7-16,6-11 0,13-13-16,17-18-16,18-19-192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8.9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509 1 1601,'0'0'0,"-114"129"0,55-55 48,-7 0 192,6-4 48,-6 4 96,12-15-176,6-10-112,18-15-96,18-22-48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9.3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521 1 2369,'0'0'400,"-132"157"-256,72-86 321,-5 2-17,-1 1-176,6 0-208,6-12-32,12-13-16,12-21-16,18-10-32</inkml:trace>
  <inkml:trace contextRef="#ctx0" brushRef="#br0" timeOffset="1">551 32 1153,'0'0'752,"-126"147"-672,72-82 128,-6 0 400,7-1-192,-1-5-47,6-4 15,12-6-64,6-15-80,18-9-96,6-16-144,30-27-3169,12-19 2336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09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432 0 800,'0'0'3762,"-96"154"-3250,54-95-192,-12 2 97,1 4-65,5 0-208,0-7 64,6-9-64,12-12-64,18-12-80,6-22-128,30-37-5010</inkml:trace>
  <inkml:trace contextRef="#ctx0" brushRef="#br0" timeOffset="1">426 59 320,'0'0'2337,"-78"135"-1905,36-79-127,6 2-113,-6 4 80,1-7-272,5-3 64,6-8-32,6-14-32,12-8 0,12-19-96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2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97 1 256,'0'0'710,"-13"20"-673,-40 67 54,49-80 25,-1 1 1,2 0-1,-1 0 0,1 0 1,0 1-1,1-1 1,0 0-1,0 1 0,1 0 1,0-1-1,0 1 0,2 15 1,-1-6-125,2-18-52,1 0 1,-1 1 0,1-1 0,-1 0 0,0 0 0,1 0 0,-1 0 0,0-1 0,1 1 0,-1-1 0,0 1 0,1-1 0,-1 0 0,3-1 0,17-17-582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0.0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294 1 16,'0'0'1905,"-78"123"-1329,42-74-480,0 4 272,-6-1-176,6-6-160,0-3 0,18-12 49,6-16-81,12-5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1.9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269 0 1377,'-2'6'8793,"-12"21"-8725,0-1 0,-2-1 0,-1 0 0,-1-1-1,-24 24 1,3-1-142,13-16-56,15-20-17,1 0 1,0 1 0,1 0-1,1 1 1,0 0-1,0 0 1,-8 25 0,29-54-6099,-4 3 5889,15-23-756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2.3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1 304,'0'0'4813,"-3"7"-4162,-13 27-389,-1-1 0,-2-1 0,-31 40 0,25-37-305,1 1-1,-30 62 1,54-98 7,0 0 1,0 1 0,-1-1-1,1 0 1,0 0 0,0 0-1,-1 1 1,1-1 0,0 0 0,0 0-1,0 1 1,-1-1 0,1 0-1,0 0 1,0 1 0,0-1-1,0 0 1,0 1 0,0-1-1,0 0 1,0 0 0,0 1-1,0-1 1,0 0 0,0 1-1,0-1 1,0 0 0,0 1-1,0-1 1,0 0 0,0 0-1,0 1 1,0-1 0,0 0 0,0 1-1,1-1 1,-1 0 0,0 0-1,0 1 1,0-1 0,1 0-1,-1 0 1,0 1 0,0-1-1,0 0 1,1 0 0,-1 0-1,0 0 1,0 1 0,1-1-1,-1 0 1,0 0 0,1 0-1,-1 0 1,0 0 0,1 0 0,-1 0-1,0 0 1,0 0 0,1 0-1,-1 0 1,0 0 0,1 0-1,-1 0 1,0 0 0,1 0-1,-1 0 1,0 0 0,1 0-1,21-12-1445,8-18 659,5-11-384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2.6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0 304,'0'0'3999,"-11"18"-3572,-39 67-60,-92 149 8,133-219-757,36-33-2822,2-14 1686</inkml:trace>
  <inkml:trace contextRef="#ctx0" brushRef="#br0" timeOffset="1">313 6 144,'0'0'3121,"-89"148"-2688,59-102-129,0-3-224,12-3-48,-6-9-32,6-6 48,6-7-48,6-8-128,12-10-2481,18-7 2032,0-14-191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3.0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258 1 0,'0'0'2993,"-89"132"-2608,59-86-273,-6-3-80,0-3 176,12-6-32,0-3-128,12-13-16,6-5-16,6-10-16,12-3-1793,12-16 1169,6-11-417</inkml:trace>
  <inkml:trace contextRef="#ctx0" brushRef="#br0" timeOffset="1">288 62 96,'0'0'2577,"-60"133"-2241,37-96-256,5-1-64,0-8 48,0-6-32,12-10-32,6-6-32,18-18-3137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3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84 0 96,'0'0'2001,"-60"136"-1809,48-114-160,6-1 16,0-12-48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3.7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0 224,'60'81'368,"-72"-54"209,-6-2-241,12-7-240,0-8 0,0-1-96</inkml:trace>
  <inkml:trace contextRef="#ctx0" brushRef="#br0" timeOffset="1">150 71 64,'0'0'528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4.3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240 0 2145,'0'0'1537,"-143"126"-1313,107-98-160,12-3-64,6-7 32,6-2-16,6-10-32,30-37-3986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4.7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198 127 1953,'84'-126'272,"-84"129"-144,-12 9 897,-6 4-209,0 2 16,0 1-416,-6 2-335,-6 4-81,0 0 0,0-7-48,0 4-225,1-7-191,5-3 160,12-6 32,6-6-96,6-9-3282</inkml:trace>
  <inkml:trace contextRef="#ctx0" brushRef="#br0" timeOffset="1">198 127 1024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5.1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413 83 1024,'-108'-43'945,"96"43"-465,-6 12 64,-5 10-272,-1 3 289,-6 2-193,-6 7-256,6-3-48,-6 0-64,12-7-32,12-8-48,6-10-96,6-12-2433,24-19 1632</inkml:trace>
  <inkml:trace contextRef="#ctx0" brushRef="#br0" timeOffset="1">252 0 96,'0'0'2668,"-22"19"-2399,-5 3-231,-3 3-10,-36 38 0,56-50-1,-14 11-116,23-24-36,20-22-1662,2-3 1147,-12 16 575,0-1 1,-1 0-1,0 0 1,-1-1-1,7-13 0,-14 24 117,0-1-1,0 1 0,0 0 0,0 0 1,0-1-1,-1 1 0,1 0 0,0 0 1,0 0-1,0-1 0,0 1 0,0 0 1,0 0-1,0 0 0,-1-1 0,1 1 0,0 0 1,0 0-1,0 0 0,0 0 0,-1-1 1,1 1-1,0 0 0,0 0 0,0 0 1,-1 0-1,1 0 0,0 0 0,0 0 1,0 0-1,-1 0 0,1 0 0,0 0 1,0 0-1,-1 0 0,1 0 0,0 0 0,0 0 1,0 0-1,-1 0 0,1 0 0,0 0 1,0 0-1,-1 0 0,1 0 0,0 0 1,0 0-1,0 0 0,-1 1 0,1-1 1,0 0-1,0 0 0,-15 5 112,-1 6-352,0 0-1,1 1 1,0 1-1,1 1 1,1 0 0,0 0-1,-20 31 1,26-32-612,6-9 129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2.6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0 1201,'0'0'1384,"6"25"-141,-5-18-1154,57 201 1909,-25-92-681,-31-105-1004,0 1-1,0 0 1,-1 0-1,-1 0 1,0 1-1,0-1 1,-5 21-1,5-32-298,-1 0 0,1 0 0,-1 0 0,1 0 0,-1 0 0,0 0 0,0 0 0,0-1-1,1 1 1,-1 0 0,0-1 0,0 1 0,0 0 0,0-1 0,0 1 0,0-1 0,0 1-1,0-1 1,0 0 0,0 0 0,0 1 0,0-1 0,-1 0 0,1 0 0,0 0 0,-2 0 0,1 0-69,0 0 1,0 0 0,-1 0 0,1 0 0,0-1 0,0 1 0,0-1 0,-1 1 0,1-1 0,0 0 0,0 0 0,0 0 0,-2-1 0,-2-5-727,1 1 0,0-1 0,1 0-1,0 0 1,-7-14 0,10 17 434,-17-35-3426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5.7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366 0 2785,'0'0'1777,"-120"154"-1201,90-111-480,-6 6-80,0 1 32,0-1-48,0 0 0,6-9-48,6-6 0,12-12-16,6-10-192,6-9-448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6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48,'0'0'896,"-114"135"-655,72-91-225,0 5 0,6-3 16,0-12-32,6-3-177,18-13 97,6-15-256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6.3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402 0 1761,'0'0'2577,"-108"127"-2577,66-78-48,-6 6-112,0 1-64,-6-4 176,12-9-48,6-9 32,18-13-16,13-11-176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6.7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582 0 1393,'0'0'1995,"-17"17"-1661,-112 115-204,-232 247-765,318-335 627,46-51-1758,17-19 323</inkml:trace>
  <inkml:trace contextRef="#ctx0" brushRef="#br0" timeOffset="1">486 31 48,'0'0'3842,"-18"9"-3362,-18 28-176,-12 15-304,-6 7-208,-6 6-32,0-1-304,0-5 47,1-4-207,17-9 272,6-15-368,24-16 207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7.0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473 1 480,'0'0'1601,"-132"98"-1265,84-51-288,0 8 32,-5 3-64,-1-5 0,6 2-16,6-12 0,6-12 16,24-19-16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7.4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408 1 1056,'0'0'2017,"-102"113"-1873,48-63-144,0 2-112,-6 7 0,7-7 112,11-6-128,12-9-48,18-19 64,12-14-1072</inkml:trace>
  <inkml:trace contextRef="#ctx0" brushRef="#br0" timeOffset="1">384 25 2001,'0'0'1473,"-66"68"-1281,24-28-192,-6 6 16,-6 9-16,-5-2-32,11-4-112,12-12-97,18-9 97,6-19-560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7.7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479 32 320,'0'0'352,"-150"151"-352,102-105-16,-5 0-32,5-3-208,6 3-32,6-12 224,12-9 64,12-16 0</inkml:trace>
  <inkml:trace contextRef="#ctx0" brushRef="#br0" timeOffset="1">347 1 272,'0'0'528,"-149"151"-480,113-105-32,-6 0 0,6-6 0,0-3 48,12-9-64,6-13-48,12-9 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8.0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234 0 1056,'0'0'529,"-107"120"-193,65-71-336,-6 1-528,12-1-481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8.4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0 224,'0'0'1233,"-102"126"-1137,66-89-96,0 0-32,0-3-112,6 0-128,0-9-65,12-1-431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8.8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2449,'0'0'352,"-132"74"-304,108-53-48,-6 4-464,12-7-272,-6-2 79,12-4 17</inkml:trace>
  <inkml:trace contextRef="#ctx0" brushRef="#br0" timeOffset="1">168 16 656,'0'0'2818,"-78"86"-2786,54-61 48,-6 0-64,12-7-16,0-3-240,18-8-17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3.3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157 10 1665,'0'0'3588,"-31"-9"-1667,24 9-1862,1 0 0,-1 0-1,0 1 1,1 0 0,-1 0 0,1 0-1,-1 1 1,1 0 0,0 0 0,-1 1 0,-9 6-1,12-7-73,1 1 0,0 0 0,0 0 0,1 0 0,-1 0 0,1 1 0,-1-1 0,1 1 0,0-1 0,1 1-1,-1 0 1,0 0 0,1 0 0,0 0 0,0 0 0,0 0 0,1 0 0,-1 0 0,1 0 0,0 0 0,0 4-1,0 5 41,0-7-2,-1 1 0,2-1 1,-1 0-1,1 1 0,0-1 0,1 7 1,-1-12-27,0 1 0,-1-1 0,1 1 0,0-1 0,0 0 0,0 1 1,0-1-1,0 0 0,0 1 0,0-1 0,0 0 0,0 0 0,1 0 1,-1 0-1,0 0 0,1 0 0,-1-1 0,1 1 0,-1 0 0,1-1 1,-1 1-1,1-1 0,-1 1 0,1-1 0,0 0 0,-1 0 0,1 0 1,0 0-1,1 0 0,7 0-95,0 0-1,0-1 1,-1 0 0,1-1 0,0 0 0,-1 0-1,1-1 1,-1-1 0,0 1 0,0-1 0,0-1-1,-1 0 1,1 0 0,-1 0 0,-1-1 0,1-1-1,-1 1 1,0-1 0,0 0 0,7-10 0,-3-1-1541,-9 2-948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9.1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0 384,'66'25'416,"-66"-19"1,0 12 351,0 1-192,0-1-288,0 4 225,0-4-257,0-2-64,0-7-32,0-3-32,12-6-512,0 0-369,12-6-31,0-13 80,5-2-369</inkml:trace>
  <inkml:trace contextRef="#ctx0" brushRef="#br0" timeOffset="1">270 34 288,'0'0'3730,"0"52"-3170,0-36-368,0-7-192,-6 3 16,6-9-32,18-3-3585,0-15 3152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7:19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1 624,'120'15'961,"-126"4"-369,-6-4-416,6-2-176,0-4-240,0-3-1425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1.6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4066,'0'0'6099,"18"120"-5283,-12-59-192,0 4-384,0 3-112,0-4-128,-6-5-16,0-10-480,6-15-1313,-6-13-1904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2.0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1 511 10053,'0'0'96,"65"-135"-64,-5 64 336,12-9 208,-6 6-80,0 13-256,-6 11-224,-18 23-16,-13 14-128,-11 13-1104,-6 10-2082,-12 26-3777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2.4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1 240 5955,'0'0'648,"21"-21"-555,64-66-178,-81 84-19,-1 0-1,0 0 1,0-1 0,0 1-1,0-1 1,0 0 0,-1 0-1,0 0 1,0 0 0,0 0-1,0 0 1,0-1 0,-1 1-1,0-1 1,0 1 0,0-1-1,-1 1 1,0-1 0,1 0-1,-2-7 1,0-5-472,1 16 560,0 0 0,0 0 0,0 0 0,0 1-1,0-1 1,0 0 0,-1 0 0,1 0 0,0 0-1,0 1 1,-1-1 0,1 0 0,-1 0 0,1 1-1,-1-1 1,1 0 0,-1 1 0,1-1 0,-1 0-1,1 1 1,-1-1 0,0 1 0,0-1 0,1 1-1,-1-1 1,0 1 0,0-1 0,1 1 0,-1 0-1,0 0 1,0-1 0,0 1 0,0 0 0,1 0-1,-1 0 1,0 0 0,0 0 0,0 0 0,0 0-1,0 0 1,1 0 0,-1 0 0,0 1 0,-1-1-1,-2 1 45,1 0 0,0 0 1,0 0-1,0 0 0,0 1 0,0-1 0,0 1 0,1-1 0,-1 1 0,0 0 0,-4 4 0,1 4 129,-1 0 0,1 0 1,1 0-1,0 1 0,0 0 0,1 0 0,1 0 0,0 0 0,0 1 0,-1 17 0,-1 18 694,3 55 0,2-101-847,-1 3 22,1 0 1,0 0-1,0 0 0,0 0 1,1 0-1,-1 0 0,1 0 1,0 0-1,0 0 1,1 0-1,-1 0 0,1-1 1,3 6-1,-3-7-91,0-1-1,0 1 1,1-1-1,-1 1 1,1-1 0,-1 0-1,1 0 1,-1 0-1,1-1 1,0 1 0,-1 0-1,1-1 1,0 0-1,0 0 1,-1 0-1,1 0 1,0 0 0,0 0-1,-1-1 1,1 1-1,3-2 1,-1 1-64,0-1 0,0 1 0,0-1-1,-1 0 1,1 0 0,-1-1 0,1 1 0,-1-1 0,0 0 0,0 0 0,0-1-1,-1 1 1,1-1 0,4-6 0,23-30-1669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2.8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7 176 1649,'0'0'1118,"0"22"-371,0 4-489,1 12 447,-1-1 1,-6 38-1,5-72-439,1-7-201,1-21-363,6-41-770,2 26 507,19-55 0,-23 81 607,0 0 0,1 0 0,1 1 0,1 0-1,0 0 1,0 1 0,13-15 0,-17 24-83,-1 0 0,1 1-1,0-1 1,-1 1 0,1 0 0,0 0 0,1 0-1,-1 1 1,0-1 0,0 1 0,1 0 0,-1 0-1,0 0 1,1 1 0,6 0 0,13-1-1641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3.1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5523,'0'0'4017,"0"120"-3712,0-96-257,0-2-16,0-7-64,0-6-193,0-5-543,18-23-3858,-6-15 2705,0-6 432,6 3 1089,6 0 80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3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72 672,'136'-60'1353,"-131"58"-959,0 0 1,-1 1-1,1-1 1,0 1-1,0 0 1,0 0-1,7 0 1,-10 1-261,0 0 0,-1 0 0,1 0-1,0 1 1,-1-1 0,1 1 0,0-1 0,-1 1 0,1-1 0,-1 1 0,1 0 0,-1 0 0,1 0 0,-1-1 0,2 3-1,-1 0 69,1 0-1,-1 0 0,0 1 0,-1-1 1,1 1-1,-1-1 0,1 1 0,-1-1 1,0 1-1,0 0 0,0 7 0,3 6 458,2 17 553,-6-29-1113,1 0 1,0-1-1,-1 1 1,1 0-1,1-1 1,-1 1-1,1 0 1,3 6-1,-4-11-114,-1 1 0,0 0 0,1-1 0,-1 1 0,1-1 0,-1 1 0,1-1 0,0 1 0,-1-1 0,1 1 0,-1-1 0,1 0-1,0 1 1,-1-1 0,1 0 0,0 0 0,-1 1 0,1-1 0,0 0 0,-1 0 0,1 0 0,0 0 0,0 0 0,-1 0 0,1 0 0,0 0-1,0 0 1,-1 0 0,1-1 0,0 1 0,-1 0 0,1 0 0,0-1 0,-1 1 0,1 0 0,0-1 0,-1 1 0,1 0 0,-1-1 0,1 1-1,-1-1 1,1 1 0,-1-1 0,1 1 0,-1-1 0,1 0 0,-1 1 0,0-1 0,1 0 0,-1 1 0,0-1 0,0 0 0,1 1 0,-1-1-1,0 0 1,0-1 0,6-10-398,29-60-1499,-33 68 1847,1 0 0,0 0 0,0 0 1,0 0-1,0 0 0,1 0 0,-1 1 0,1-1 0,0 1 0,0 0 0,0 0 0,9-4 0,-11 7 129,0-1 0,-1 1 0,1 0 0,0 0 1,0 0-1,0 0 0,0 0 0,0 0 0,0 1 0,-1-1 0,1 0 1,0 1-1,0 0 0,0-1 0,-1 1 0,1 0 0,0 0 0,-1 0 1,1 0-1,-1 0 0,1 0 0,-1 0 0,1 1 0,-1-1 1,0 1-1,0-1 0,0 1 0,0-1 0,0 1 0,0-1 0,1 4 1,-1-3-56,1 0 1,-1 0 0,0 0-1,0 0 1,1 0 0,-1 0 0,1 0-1,0-1 1,-1 1 0,1-1 0,0 1-1,0-1 1,0 0 0,0 0 0,0 0-1,0 0 1,0 0 0,1 0-1,-1-1 1,4 2 0,-2-2-455,-1 0 0,1 0 0,0 0 1,0 0-1,0-1 0,-1 1 0,1-1 0,0 0 0,-1 0 1,1-1-1,0 1 0,-1-1 0,0 1 0,1-1 0,-1 0 1,0 0-1,0-1 0,4-2 0,11-11-1836</inkml:trace>
  <inkml:trace contextRef="#ctx0" brushRef="#br0" timeOffset="1">617 25 1505,'0'0'6899,"12"142"-6435,-6-127-336,-6-5-128,6-10-1825,0-22-1168,0-21-1185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3.8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1697,'0'0'5405,"8"22"-5154,68 160-201,-9-8 1877,-67-174-1912,0 1 1,0-1-1,1 0 0,-1 1 1,0-1-1,0 0 1,0 1-1,1-1 1,-1 0-1,0 0 1,0 1-1,1-1 1,-1 0-1,0 0 1,1 0-1,-1 1 1,0-1-1,1 0 1,-1 0-1,0 0 0,1 0 1,-1 0-1,0 0 1,1 0-1,-1 0 1,1 1-1,-1-1 1,0-1-1,1 1 1,-1 0-1,0 0 1,1 0-1,-1 0 1,0 0-1,1 0 1,-1 0-1,0 0 0,1-1 1,-1 1-1,0 0 1,1 0-1,-1 0 1,0-1-1,1 1 1,-1 0-1,0 0 1,0-1-1,1 1 1,-1 0-1,0-1 1,0 1-1,0 0 1,0 0-1,1-1 0,-1 0 1,9-13 91,-4 7-84,0-1-1,0 1 1,1 0-1,0 0 1,1 1-1,0-1 1,0 1-1,0 1 1,0 0-1,1 0 1,0 0-1,0 1 1,0 0-1,1 1 1,-1-1-1,1 2 1,0-1-1,0 1 1,0 1-1,0-1 1,0 2-1,9-1 1,-15 1 31,-1 1-1,0-1 1,0 0 0,0 1-1,1-1 1,-1 1 0,0 0-1,0 0 1,0 0 0,0 0-1,0 0 1,-1 0 0,1 1-1,0-1 1,0 1 0,-1-1-1,1 1 1,-1-1 0,1 1-1,-1 0 1,0 0 0,0 0-1,0 0 1,2 3 0,2 7 128,-1 1 1,0-1 0,4 18-1,3 11-205,-10-40-133,-1 0-1,0 0 1,1 0 0,-1-1-1,1 1 1,-1 0 0,1 0-1,-1-1 1,1 1 0,0-1 0,-1 1-1,1 0 1,0-1 0,0 1-1,-1-1 1,1 1 0,0-1-1,0 0 1,0 1 0,-1-1-1,1 0 1,0 1 0,0-1 0,0 0-1,0 0 1,0 0 0,0 0-1,0 0 1,0 0 0,-1 0-1,1 0 1,2-1 0,2 1-1004,12 0-2319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8:44.3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91 368 3426,'0'0'5581,"-12"19"-4234,5-8-1155,-37 65 1048,40-67-1074,-1 1 0,1 0 0,1 0 1,0 0-1,0 0 0,1 0 0,-1 20 0,3-28-203,0 0 1,0 1-1,0-1 0,0 0 0,0 0 0,1 0 0,-1 0 0,1 0 0,-1 0 1,1 0-1,0 0 0,0 0 0,0 0 0,1 2 0,-1-3-1,0-1 1,0 1-1,0-1 0,0 1 0,0-1 1,0 1-1,0-1 0,1 0 0,-1 1 0,0-1 1,0 0-1,0 0 0,0 0 0,0 0 1,1 0-1,-1 0 0,0 0 0,0-1 0,0 1 1,0 0-1,0-1 0,0 1 0,1 0 0,-1-1 1,0 1-1,0-1 0,0 0 0,1 0 1,4-4-17,0 1 0,-1-1 1,1 0-1,-1-1 1,0 1-1,0-1 0,-1 0 1,5-9-1,27-30 206,-34 43-138,0 0 0,0 0 0,1 0-1,-1 1 1,0-1 0,1 1 0,-1-1 0,1 1-1,-1 0 1,1 0 0,0 0 0,-1 0-1,1 0 1,0 1 0,0-1 0,3 1 0,-6 1-9,1-1-1,0 1 1,0 0 0,0-1 0,-1 1 0,1 0 0,0 0 0,-1 0 0,1 0 0,-1 0 0,1 0 0,-1 0 0,1 0 0,-1 0 0,0 0 0,1 0 0,-1 0 0,0 0 0,0 0 0,0 0 0,0 0 0,0 0 0,0 2 0,1 32 595,-1-33-522,0 5 140,0 4 94,0 1 1,1-1-1,4 22 1,-5-32-338,0 0-1,0 0 1,0 0 0,1 0 0,-1 1-1,0-1 1,1 0 0,-1 0 0,0 0-1,1 0 1,0 0 0,-1 0 0,1 0 0,0 0-1,-1 0 1,1 0 0,0 0 0,0 0-1,0-1 1,0 1 0,-1 0 0,1-1-1,0 1 1,1 0 0,-1-1 0,0 1-1,0-1 1,0 0 0,0 1 0,0-1-1,0 0 1,1 0 0,-1 1 0,0-1-1,0 0 1,0 0 0,0 0 0,1-1 0,-1 1-1,0 0 1,0 0 0,0-1 0,0 1-1,0 0 1,1-1 0,-1 1 0,1-2-1,4-2-72,-1-1-1,0 1 0,-1-1 0,1 0 0,-1-1 1,0 1-1,-1-1 0,1 1 0,-1-1 0,0 0 1,0-1-1,2-8 0,9-15-604,181-391-6116,-176 381 6508,10-29 1441,-31 87 467,0 1 0,2-1 1,2 28-1,1 11 57,-3-56-1633,-1 51 1051,3 0 1,10 61-1,-10-100-999,1 1 0,0 0 0,1-1 0,1 0-1,0 1 1,1-2 0,0 1 0,1-1 0,0 0 0,1 0 0,0-1 0,1 0-1,13 13 1,-15-18-215,0-1 1,0 0-1,0-1 0,1 0 0,-1 0 0,1-1 0,0 1 0,0-2 1,0 1-1,1-1 0,10 1 0,-3-1-619,-1-1 0,1-1-1,0 0 1,0-2 0,19-2 0,65-25-3561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3.7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0 768,'0'0'3794,"36"124"-3426,-30-112-192,-6-6 144,0 0-111,-6-6-450,-6-18-767,6-10-865,0-3 705,6 4-129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0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634 9 5090,'0'0'3599,"-25"-1"-3412,-9-2-130,-86-2 137,114 6-192,0 0 1,0 0-1,0 0 0,0 1 1,0 0-1,1 0 0,-1 1 1,1 0-1,-1 0 1,1 0-1,0 0 0,0 1 1,0 0-1,0 0 1,1 0-1,0 1 0,0-1 1,0 1-1,0 0 0,1 0 1,0 0-1,0 1 1,-4 9-1,-1 2-32,1 0 0,1 1 0,0-1 0,1 1 1,2 0-1,-4 32 0,6-39-24,0 0 1,1 0 0,0 0-1,1 0 1,0 0 0,1 0-1,5 21 1,-5-28-9,0-1-1,0 1 1,0-1 0,0 1-1,1-1 1,-1 0-1,1 0 1,0 0 0,0 0-1,0-1 1,0 1-1,0-1 1,1 0 0,-1 0-1,1 0 1,-1 0-1,1 0 1,0-1 0,-1 0-1,1 1 1,0-1-1,0-1 1,0 1 0,0-1-1,5 1 1,0 0-95,1 0 1,0-1 0,0 0-1,0 0 1,0-1 0,-1-1-1,1 1 1,18-7 0,-23 6 102,0-1 0,0 0 0,0 0 0,0 0 0,0-1 0,-1 0 0,0 0 0,1 0 0,-2 0 1,1 0-1,0-1 0,-1 0 0,0 0 0,0 0 0,0 0 0,2-8 0,0 0 69,-1 0-1,-1 0 1,0-1-1,-1 0 1,0 0-1,-1 1 1,-2-26-1,1 31 759,1 13-477,6 19-182,1-1 0,0-1 0,2 0 1,1 0-1,18 29 0,11 20 409,-10-8-50,-2 1 1,29 104-1,-46-128-171,-3 0 1,-2 1-1,-1-1 0,-2 1 0,-3 71 1,-2-95-149,0 0 1,-1-1 0,0 0 0,-1 0-1,-1 0 1,-1 0 0,0-1 0,-1 0-1,-1 0 1,0 0 0,-1-1 0,0 0-1,-2-1 1,1 0 0,-1-1-1,-1 0 1,0-1 0,-1 0 0,0-1-1,-1 0 1,0-1 0,0-1 0,-1 0-1,0-1 1,0-1 0,-1 0 0,0-1-1,-28 5 1,21-6-90,-1-3 0,0 0 0,1-1 0,-38-5 1,47 3-63,0-1 1,0-1 0,1 0 0,-1-1 0,1 0 0,0-1 0,0 0-1,-21-15 1,14 6-133,1-1-1,0 0 1,2-2 0,0 0-1,1 0 1,0-2-1,2 0 1,0-1 0,1 0-1,-18-43 1,23 43-356,1 0 0,1-1 1,1 1-1,1-1 0,0 0 1,2 0-1,0-37 0,3 47-58,-1 0 1,2 0-1,-1 0 1,7-22-1,-2 21-558,0 0 0,1 1-1,15-23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0.5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9060,'0'0'464,"12"148"-448,6-121-16,-6-8-864,6-10-561,-6-9-960,0-9-528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0.9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9076,'0'0'1073,"0"13"-6452,42-13 1505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1.2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0 5923,'0'0'1168,"6"133"129,0-53 464,6 12-273,0 13-511,6-7-289,0-2-384,0-16-240,6-15-48,0-16-32,0-12-48,12-16-576,-12-8-625,6-13-816,6 0-768,-18-22-1105</inkml:trace>
  <inkml:trace contextRef="#ctx0" brushRef="#br0" timeOffset="1">0 644 3810,'0'0'5058,"138"-92"-4866,-72 45 160,-6 1-288,0 6-64,-12 3-848,-7 10-2898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1.8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3586,'0'0'6675,"7"16"-6067,19 60-195,-4 1 1,14 85 0,-32-140-454,-3-12-99,0 1-1,1 0 1,1-1 0,0 0 0,0 1 0,8 14 0,-10-23-483,-3-62-1683,0 41 2099,1 0 0,0 0 0,2-1 1,0 1-1,2 0 0,5-24 0,-7 40 255,0-1-1,1 1 0,-1 0 0,1 0 0,-1 0 0,1 0 0,0 1 0,0-1 0,0 0 1,1 1-1,-1-1 0,1 1 0,-1 0 0,1 0 0,0 0 0,0 0 0,0 0 1,0 1-1,4-2 0,-1 1 41,0 1 1,0-1-1,-1 2 1,1-1-1,0 1 1,0 0-1,0 0 1,0 0-1,0 1 1,9 2 0,-3 0 51,1 1 1,-1 0 0,0 1 0,0 0 0,0 1 0,-1 0 0,1 1 0,-2 1 0,16 12 0,-17-12-56,-1 0-1,-1 0 0,0 0 1,0 1-1,-1 0 1,0 1-1,0 0 0,-1-1 1,0 1-1,-1 1 0,0-1 1,-1 1-1,0 0 1,-1 0-1,0-1 0,0 2 1,-1-1-1,-1 0 0,0 0 1,-3 22-1,2-28-67,-1 0 1,1 1-1,-1-1 0,-1 0 1,1 0-1,-1-1 0,1 1 1,-1 0-1,-1-1 0,1 0 1,-1 1-1,0-1 0,1-1 1,-2 1-1,1-1 0,0 1 0,-1-1 1,0 0-1,1-1 0,-10 4 1,4-1-60,0-1 1,-1-1 0,1 0-1,-1 0 1,0-1 0,0-1-1,0 0 1,0 0 0,-16-1-1,23-1-65,0 1-1,1-1 0,-1 1 0,1-1 1,-1 0-1,1 0 0,0-1 0,-1 1 1,1-1-1,0 0 0,0 0 0,0 0 1,0 0-1,0 0 0,0 0 0,1-1 0,-1 0 1,-3-4-1,3 2-261,0 1 0,1-1 0,0 0 0,0 0 0,0-1 1,0 1-1,1 0 0,0-1 0,0 1 0,0-1 0,1 1 0,0-6 0,0-31-2785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2.5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108 148 2161,'0'0'7590,"-13"25"-6301,1-3-1051,-4 7 58,0 1 0,2 1 0,-15 50 0,26-71-320,2 0 1,-1-1-1,1 1 1,1 15-1,0-24-10,0-1 0,0 0 0,0 1 0,0-1 0,0 1 0,0-1 0,1 0 0,-1 1-1,0-1 1,0 0 0,0 1 0,1-1 0,-1 0 0,0 1 0,0-1 0,1 0 0,-1 1 0,0-1 0,1 0-1,-1 0 1,0 0 0,1 1 0,-1-1 0,0 0 0,1 0 0,-1 0 0,1 0 0,-1 0 0,0 0 0,1 1-1,-1-1 1,0 0 0,1 0 0,-1 0 0,1 0 0,-1 0 0,0-1 0,1 1 0,0 0 0,17-5-534,-10-1 278,0 0 1,-1-1 0,1 0-1,-1 0 1,-1 0-1,1-1 1,-1 0 0,-1-1-1,10-17 1,-3 5-147,6-8 10,54-79 513,-72 108 41,1-1 0,-1 1 0,0 0 0,0-1 0,0 1-1,1 0 1,-1-1 256,1 0-257,-1 1 1,0 0 0,1 0 0,-1-1 0,0 1 0,1 0-1,-1 0 1,0 0 0,1 0 0,-1-1 0,1 1-1,-1 0 1,0 0 0,1 0 0,-1 0 0,1 0 0,-1 0-1,0 0 1,1 0 0,-1 0 0,1 0 0,-1 0-1,0 0 1,1 1 0,-1-1 0,1 0 0,9 16 1672,1 37-1698,-9-40 456,-2-10-589,1 0-1,0-1 0,-1 1 0,1 0 0,0 0 0,0-1 1,1 1-1,-1 0 0,1-1 0,-1 0 0,1 1 0,0-1 1,-1 0-1,1 0 0,0 0 0,1 0 0,-1 0 0,0 0 1,1 0-1,-1-1 0,0 1 0,1-1 0,0 0 0,-1 0 1,1 0-1,0 0 0,0 0 0,-1-1 0,1 1 0,0-1 1,0 0-1,5 0 0,-2 0-159,0-1 0,1 0 0,-1 0 0,1-1 0,-1 0 0,0 0 0,0 0 0,0-1 0,0 0 0,-1 0 0,1-1 0,-1 1 0,8-7 0,4-6 85,-1 0 1,0-1-1,-1-1 0,-1-1 1,13-21-1,-21 28 325,1 0-1,-2 0 0,1 0 1,-2-1-1,1 0 1,-2 0-1,0 0 1,0 0-1,-2-1 0,1-15 1105,-2 45-1192,1-8-134,0 0 0,0 0 0,0 0 0,1 0 0,0 0 0,1-1 0,-1 1 0,1-1 0,1 1 0,0-1 0,0 0 0,0 0 0,1-1 0,0 1 0,0-1 0,11 10 0,9 6-71,1-1-1,55 33 1,-53-37 83,-1 1-1,26 24 1,-50-40-18,0 1 0,0-1 1,0 1-1,-1 0 0,1 1 0,-1-1 0,1 0 0,-1 1 1,0-1-1,0 1 0,-1-1 0,1 1 0,-1 0 1,0 0-1,0 0 0,0 0 0,0 0 0,-1 0 1,1 0-1,-1 0 0,0 0 0,0 0 0,-1 0 1,0 5-1,-1-6 31,0 1 1,1-1-1,-1 1 1,-1-1-1,1 0 1,0 0-1,-1 0 0,0 0 1,1 0-1,-1-1 1,0 1-1,0-1 1,-1 0-1,1 0 1,0 0-1,-1 0 1,1-1-1,-1 1 1,0-1-1,0 0 1,1 0-1,-1 0 0,0-1 1,-6 1-1,3 0 12,1 0 0,0-1 0,-1 0 0,1 0 0,0 0 0,-1-1 0,1 0 0,0 0 0,-1-1 0,1 1-1,0-1 1,0-1 0,0 1 0,1-1 0,-1 0 0,-5-4 0,5 1-169,0 1 0,0-1 0,1 0 0,0-1 0,0 1 0,1-1 0,0 0-1,0 0 1,0 0 0,1-1 0,0 1 0,-3-14 0,1 0-788,2-1 0,0 0 0,1 0 0,1-31 0,1-26-3789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2.8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2577,'3'20'515,"79"447"8361,-82-466-8862,0-1 1,0 1-1,0-1 0,0 0 1,0 1-1,0-1 0,0 1 1,0-1-1,0 1 0,1-1 1,-1 1-1,0-1 0,0 0 1,0 1-1,1-1 0,-1 1 1,0-1-1,0 0 0,1 1 1,-1-1-1,0 0 0,1 1 1,-1-1-1,0 0 0,1 0 1,-1 1-1,0-1 0,1 0 1,-1 0-1,1 0 0,-1 1 1,1-1-1,-1 0 0,1 0 1,12-10 164,7-23-166,-13 18-37,6-12-187,1 0 0,28-40 0,-38 61 216,0 1 0,0 0-1,0 0 1,1 0 0,0 0 0,0 1 0,0-1-1,0 1 1,1 1 0,0-1 0,-1 1 0,1 0-1,1 0 1,-1 1 0,0 0 0,0 0 0,1 0-1,8 0 1,-10 2 68,1 1 0,0 0-1,-1 0 1,1 0 0,-1 1-1,1 0 1,-1 0 0,0 1-1,0-1 1,0 1 0,0 0-1,0 0 1,0 1 0,-1-1-1,0 1 1,0 0 0,0 1 0,5 5-1,9 13 234,-1 1 0,19 33 0,-30-46-270,22 38-116,30 73 0,-31-46-5203,-19-40-3641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3:43.7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3089,'0'0'2802,"12"123"-2690,-1-83-112,1 0-48,6 4-192,-6-4-1713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0:56.5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0 296 4098,'0'0'3623,"3"8"-3564,13 40 174,-2 0 1,-2 1 0,-2 0 0,3 56 0,2 211 624,36 1025-382,66-6-466,159 594-1374,-215-1553 811,135 809 258,-181-1094 245,36 180-117,-35-202-125,46 122 1,-61-189 243,-1-1 0,1 1 0,-1 0 0,1 0 1,0 0-1,-1 0 0,1-1 0,0 1 0,0 0 0,1-1 1,-1 1-1,0-1 0,0 1 0,1-1 0,-1 0 0,1 0 1,-1 1-1,1-1 0,0 0 0,-1 0 0,1 0 0,2 0 1,-2-1 5,0-1 0,0 0 0,-1 1 0,1-1 0,0 0 0,0 0 0,-1 0 0,1 0 0,0 0 0,-1-1 0,1 1 0,-1 0 0,1-1 0,-1 1 1,0-1-1,0 1 0,0-1 0,2-3 0,1 0 38,1 0 1,0 0-1,-1 0 1,1 1 0,1 0-1,-1 0 1,1 0-1,0 0 1,0 1-1,0 0 1,0 1-1,0-1 1,0 1-1,1 0 1,8-1-1,12-1-150,0 1-1,41 0 1,-33 3 59,2280-161 2870,-1959 128-2510,1686-127 1004,-63 132-621,-1134 77-601,-7 52-35,-759-91-10,794 55 38,-701-66-154,-171 1 100,1-1 0,0 1 1,-1-1-1,1 1 0,-1-1 0,1 0 1,-1 1-1,1-1 0,-1 0 1,0 0-1,1 0 0,-1 0 0,0 0 1,0-1-1,0 1 0,1 0 1,-1 0-1,-1-1 0,1 1 0,0-1 1,0 1-1,0-1 0,-1 1 0,1-1 1,-1 1-1,1-1 0,-1 0 1,0 1-1,0-1 0,1 0 0,-1 1 1,0-1-1,-1 0 0,1-3 1,-1-8 128,0-1 0,-1 0 0,-3-14 0,4 21-143,-21-87 270,10 46-153,-6-52 1,-22-229 17,-41-427-99,3-1377 552,81 1476-282,-7-716-265,-2 1184-4,-44-262 0,27 324 32,-6 0 0,-89-237 0,-98-186 98,213 543-127,0 0-1,0 0 0,-1 0 1,0 0-1,-1 1 0,0 0 1,-9-10-1,11 14-103,0 1 0,-1 0 1,1 1-1,-1-1 0,1 1 0,-1-1 0,1 1 1,-1 0-1,1 0 0,-1 0 0,-4 2 1,-9-1 349,-974-4-327,-839 4-583,4 50 204,-309 131 696,1672-135-210,314-33-12,-454 51 37,9 33 117,554-86-168,31-8 3,0-1 0,0-1-1,0 0 1,0 0 0,0-1-1,-12 1 1,20-2-410,22 0-5032,-17 0 4387,24 0-1924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0:59.7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0 362 544,'0'0'3842,"3"15"-3207,16 115 342,3 165 1,-1 7-793,-14-237-175,3 32 92,4-2 1,28 100-1,-29-147-92,24 72-7,-32-108-3,1 1-1,0-1 0,0-1 1,1 1-1,1-1 0,-1 0 1,11 9-1,8-16 671,2-3 416,-27-1-969,36 0-80,75 0 29,544-23 989,-294-23-1035,-71 7 21,315-1-1,-50 37-26,-486-2-9,0-2 1,0-4 0,0-3 0,67-22-1,118-23 7,210-53-7,-141 27-58,-304 81 40,0-2 0,0 0 1,22-10-1,-41 15 18,1 0 0,-1 0 0,0 0 0,0-1 0,0 1 0,0 0 0,0-1 0,0 1 0,0 0 0,-1-1 0,1 1 1,0-1-1,-1 0 0,1 1 0,-1-1 0,0 1 0,1-1 0,-1 0 0,0 1 0,0-3 0,-1-41 188,0 27-153,1-124-308,-36-273-1,24 347 255,-11-59 58,5-1 0,-1-134 0,19 262-116,-2-3 8,-1 1 228,0 0-1,0 0 1,0 0-1,0 1 1,0-1-1,0 1 0,-7-2 1,-6-4-133,-2-1-26,-1 0 1,0 2-1,0 0 1,0 1-1,-24-3 0,-102-6-106,-345 12-97,-51 56 283,193-14-44,-126-9-60,-137 15-8,417-41-617,-2 1-2602,174-2 3084,1 1-1,0 2 0,1 0 0,-1 1 0,-23 14 0,-21 7 73,-170 53 226,196-72 64,-1-2 1,0-1-1,0-2 0,-45 0 0,84-5-149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4.1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2 196 896,'0'0'4482,"11"-9"-4145,-8 6-329,2-1-1,0 0 1,0 0-1,-1 0 0,1-1 0,-1 1 1,0-1-1,0 0 0,0 0 1,-1-1-1,0 1 0,0-1 0,0 0 1,-1 0-1,0 0 0,0 0 1,0 0-1,-1 0 0,1-11 0,-2 7-36,1 5-97,-1 0 0,0-1 1,0 1-1,-1 0 0,0-1 1,0 1-1,-2-7 0,2 11 110,1 0 0,-1 0 1,0 0-1,0 0 0,0 0 0,1 0 0,-1 1 0,0-1 0,0 0 0,0 0 0,0 1 0,0-1 0,-1 0 0,1 1 0,0-1 0,0 1 0,0 0 0,0-1 0,-1 1 1,1 0-1,0 0 0,0 0 0,-1 0 0,1 0 0,0 0 0,0 0 0,-1 0 0,1 0 0,0 0 0,0 1 0,-1-1 0,1 1 0,0-1 0,0 1 0,0-1 0,0 1 1,-2 1-1,2-1 46,-1 0 1,0 0 0,0 1 0,0-1 0,1 1-1,-1-1 1,0 1 0,1 0 0,0 0 0,-1 0-1,1 0 1,0 0 0,0 0 0,0 0-1,0 0 1,0 0 0,1 0 0,-1 0 0,1 1-1,-1 3 1,-2 51 1088,3-50-969,0 4-65,-1 7 235,1-1 0,1 1 0,1 0 1,0 0-1,7 22 0,-8-36-269,1 0 0,-1 0 1,1 0-1,0 0 0,0 0 0,1 0 0,-1 0 1,1-1-1,0 1 0,0-1 0,0 0 0,1 0 1,-1 0-1,1 0 0,-1 0 0,1-1 0,0 0 1,0 1-1,0-2 0,0 1 0,0 0 0,1-1 1,-1 0-1,0 0 0,1 0 0,6 0 0,-5 0-197,0 0-1,0-1 1,0 0-1,0 0 1,0 0-1,0-1 1,0 0-1,0 0 1,0 0-1,0-1 1,0 0-1,-1 0 0,1-1 1,-1 1-1,0-1 1,1-1-1,-1 1 1,-1 0-1,1-1 1,0 0-1,-1 0 1,0-1-1,0 1 1,0-1-1,6-10 1,14-18-3456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0.7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1185,'0'0'2579,"5"14"-1872,8 30 170,-2 1-1,-1 0 1,5 73-1,3 196 1312,-9-261-2497,-3-39-1305,-4-38-721,-2-8-290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1.3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87 320,'0'0'4135,"12"-10"-3694,-1 2-404,-1-1 1,1 2 0,0-1 0,1 2-1,-1-1 1,1 2 0,1 0 0,-1 0-1,1 1 1,0 0 0,-1 1 0,26-2-1,-35 5-57,-1 0 0,1 0 0,-1 0 0,1 0 0,-1 0-1,1 1 1,-1-1 0,1 1 0,-1 0 0,0 0 0,1 0 0,-1 0-1,0 0 1,0 0 0,0 1 0,1-1 0,-1 1 0,2 2-1,0 1-9,-1 0 0,0 1 0,0-1-1,0 1 1,-1 0 0,3 8-1,-3-9 34,10 33 167,-1 0 1,-2 1-1,-2 1 0,3 46 0,-4 162 1457,-6-179-1352,0-59-262,1-1 0,1 0 0,0 1 0,0-1 0,1 0 0,0 0-1,4 9 1,-4-11-11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1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1169,'0'0'3252,"5"22"-2401,33 161 2065,-31-155-2578,-2 0 0,0 0 0,1 41 0,-2-63-19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2.3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77 2625,'0'0'939,"24"-11"-712,75-33-192,-88 40-32,0-1 1,0 2 0,0-1-1,15-1 1,-21 4-3,0 1-1,-1 0 1,1 0 0,0 1 0,0-1-1,0 1 1,5 2 0,-8-2-4,0 0 0,1 0 1,-1 0-1,0 0 0,-1 1 1,1-1-1,0 1 0,0-1 1,-1 1-1,1 0 0,-1 0 1,1-1-1,-1 1 0,0 0 1,1 0-1,0 4 0,16 40 112,-12-29 52,6 19 384,-2 0 0,-2 1 0,-1 0 0,-2 1 0,-2-1 0,-1 40 1,6 52-112,-8-127-657,4 25 596,-1-17-3735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3.0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0 976,'0'0'4752,"-1"18"-3669,1-13-1019,-2 27 316,1 0 0,2 0 1,8 53-1,82 319 946,-83-374-1450,3 13 166,-7-17-3813,-4-49 1023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3.5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1 130 3073,'0'0'1593,"23"-14"-1532,76-45-39,-87 51-29,1 1 1,0 0 0,0 1-1,1 0 1,0 1 0,0 0-1,0 2 1,1 0 0,-1 0-1,1 1 1,0 1-1,19 0 1,-32 2-7,-1-1-1,1 0 0,-1 1 1,1-1-1,-1 1 1,1 0-1,-1 0 0,0-1 1,1 1-1,-1 0 1,0 0-1,1 0 1,-1 0-1,0 0 0,0 1 1,0-1-1,0 0 1,0 0-1,0 1 1,0-1-1,-1 1 0,2 1 1,14 40 8,-12-33 15,9 33 412,-1 1 0,11 88 0,-6 93 1247,-16-195-1595,35 360 1026,-32-357-1772,-4-25 183,1 0 0,0-1 0,0 1 0,1 0 0,0-1 0,5 11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4.0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1201,'0'0'3505,"35"136"-2688,-23-93 703,6 3-543,-6 0-417,6 0-160,-12-3-208,6-9-48,-12-6-48,6-10-80,-6-5-16,0-10-528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4.4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1 134 5555,'0'0'-1633,"21"-14"931,-7 6 665,21-15 203,1 2 1,72-31-1,-98 48-175,-1 1 1,1 1 0,0 0 0,0 0-1,0 1 1,0 0 0,0 1 0,1 0-1,18 2 1,-27 0 12,0-1-1,1 0 1,-1 1-1,0-1 1,0 1-1,0-1 1,0 1-1,0 0 1,0 0 0,-1 0-1,1 0 1,-1 0-1,1 0 1,-1 1-1,0-1 1,0 0-1,0 1 1,0-1 0,1 5-1,12 54 471,-12-51-325,13 107 1319,-10-70-1039,1 0 0,15 49 1,-9-46-318,1 5-3178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5.5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64,'0'0'4026,"7"23"-2948,75 309 1950,37 385-955,-39-206-1505,-20-214-391,-46-241-684,3-1 0,2-1 0,31 63-1,-47-112 197,-1 0 0,1-1-1,0 1 1,0-1 0,0 1-1,6 4 1,20 5-2317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5.9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1 539 5410,'0'0'0,"173"-49"-2833,-47 6 1953,36-16 864,17-2 16,37-7 1072,23 10-1072,13 5-208,17 1-160,6 3-208,-5 3-161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4.5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1553,'0'0'4978,"54"154"-3329,-30-107-593,-6 5-464,0-3-223,0 4-193,-1-4-96,-5-3-80,-6-6 0,0-3-80,-6-12-801,0-7-607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6.5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4078 0 368,'0'0'870,"1"31"224,4 198 1440,25 295 336,-1-87-3155,0-48 371,-4-100-225,-24-271 21,0 1 16,0 0 0,-1 0 0,-1 0-1,-3 20 1,3-33 94,0-1 1,0 0-1,-1 0 0,0 0 0,0 0 0,0-1 0,-1 1 0,1 0 0,-1-1 0,0 0 0,0 0 0,-1 0 0,1 0 1,-1 0-1,0 0 0,0-1 0,0 0 0,-1 0 0,-6 4 0,-111 58 760,33-16 489,-176 68 0,-203 31-605,-6-22 1,-655 90 0,970-194-581,-503 65 562,-4-40-1807,649-46 818,-26-1-631,41 0 802,0 0 0,1 0-1,-1 0 1,0-1 0,0 1-1,1-1 1,-1 1 0,0-1-1,1 0 1,-1 1 0,1-1-1,-1 0 1,1 0 0,-1 0-1,1 0 1,0 0 0,-3-3 0,3 1-379,0 1 1,0-1 0,1 0 0,-1 1 0,1-1 0,-1 0 0,1 0-1,0 1 1,0-6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7.1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0 256 1072,'0'0'5811,"210"-80"-6835,-103 43 1376,13 3 272,12 7-336,12 5-112,-13 10-32,1-1 65,-6 7-209,-13 0-33,1-3-623,-18 3-272,-18 3 912,-24 3-1489,-18 0-2097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8.4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2657,'0'0'945,"23"151"-769,-5-52 960,12 21 401,0 18-369,6 10-31,-6 3-177,6-9-287,-12-10-337,0-21-160,-6-19-176,0-27-64,-6-28 16,-6-16-672,-6-15-721,0-24-5170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8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359 77 5218,'0'0'2900,"-18"2"-2206,7-1-688,0 0 0,0 1-1,0 0 1,1 1 0,-1 0 0,1 1-1,0 0 1,-1 1 0,2 0-1,-1 0 1,1 1 0,-11 8 0,-157 157-135,158-150 26,33-25-2297,-4-1 2170,0 0 0,0 0 0,-1 0-1,0-2 1,0 1 0,0-1 0,13-14-1,7-4-7,56-50-450,-58 48 768,2 1 0,2 2 0,65-42 0,-91 63 88,0 1-1,1 0 1,-1 0-1,1 0 0,0 0 1,-1 1-1,1 0 1,0 0-1,0 0 1,0 1-1,0 0 1,0 0-1,-1 1 1,1-1-1,0 1 1,8 2-1,-4 1 102,-1 0-1,1 1 0,-1 0 1,1 0-1,-2 1 1,1 1-1,14 12 0,33 27 521,-32-27-833,0 1 0,38 44 0,-50-46-1853,-5-3-1774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9.5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0 721 6499,'0'0'1654,"24"-12"-1595,293-115 402,711-100 770,-893 202-1320,1656-227 233,-1652 236-114,-139 16-25,1 0 0,-1 0 0,1 0 1,0 0-1,-1 0 0,1 0 1,0 0-1,-1 0 0,1-1 0,-1 1 1,1 0-1,0 0 0,-1-1 1,1 1-1,-1 0 0,1 0 1,-1-1-1,1 1 0,-1-1 0,1 1 1,-1 0-1,1-1 0,-1 1 1,0-1-1,1 1 0,-1-1 0,0 1 1,1-1-1,-1 0 0,1 0 1,-12-15-602,-29-10-2940,6 16-84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09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174 0 8900,'0'0'2337,"0"56"-2001,0-28 32,0-4 65,0 10-81,-6 0-176,-12 0 32,-6-3-208,0-7-16,1-5-112,-1-4-1105,0 0-1312,-6-8-2145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1.9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1517 3378,'0'0'5792,"-2"-5"-4773,-1-6-895,0 1 0,1-1 1,0 0-1,0 0 0,1 0 1,1-15-1,4-76 44,-4 91-134,2-1-34,1-1 0,0 2 0,0-1 0,1 0-1,0 1 1,1-1 0,1 1 0,0 0 0,0 1 0,1 0 0,12-14-1,4-4-5,2 1-1,44-36 1,-52 47 24,1 2 1,0 0 0,1 1 0,1 1-1,0 0 1,23-9 0,-38 20 31,1 0 0,0 0 0,0 0 0,0 0 0,0 1 1,0 0-1,0 1 0,0-1 0,0 1 0,0 0 0,-1 0 1,7 3-1,8 3 44,-1 1 0,21 13 0,33 12 164,-59-29-234,1-1 0,0-1 0,-1 0 0,1 0 0,0-2 0,0 0 0,0 0 0,18-4 0,-29 2-18,-1 1-1,1-1 1,0 0-1,-1-1 1,1 1-1,-1-1 1,0 1-1,0-1 1,0 0-1,0 0 1,0 0-1,-1-1 1,1 1-1,-1-1 1,0 1-1,0-1 1,0 0-1,2-7 1,4-12 50,12-43 0,-18 58-54,22-132 75,-19 96-13,20-76 0,-18 91 48,-5 23-81,-1 0 0,0 0 0,1 1 0,0-1 1,1 0-1,4-8 0,-6 12-33,1 0 1,-1 1-1,1-1 0,0 0 1,0 1-1,-1-1 0,1 1 1,0 0-1,0 0 1,0 0-1,1 0 0,-1 0 1,0 0-1,0 0 0,1 1 1,-1-1-1,0 1 0,0 0 1,1-1-1,-1 1 0,4 1 1,17 0 6,-1 1-1,1 1 1,-1 1 0,0 1-1,30 11 1,1-1 47,-24-8-27,0-2 1,0 0 0,1-3-1,29 0 1,-57-2-27,0 0-1,0 0 1,0-1 0,0 1 0,0-1-1,0 1 1,0-1 0,-1 0-1,1 0 1,0 0 0,0 0 0,-1 0-1,1 0 1,-1 0 0,1 0 0,-1-1-1,1 1 1,-1-1 0,0 1 0,3-4-1,16-38-30,-15 31 30,42-112 14,-27 69 2,1 0 1,34-58 0,-41 86 7,-11 20 4,1 0 0,-1 0 0,1 0 0,1 1 0,-1-1 0,1 1 0,0 1 0,8-8 0,-12 12-30,0 0 0,0 0 0,1 0 0,-1 0 1,0 1-1,1-1 0,-1 0 0,1 1 0,-1 0 0,1-1 1,-1 1-1,0 0 0,1-1 0,0 1 0,-1 0 0,1 0 0,-1 0 1,1 1-1,-1-1 0,1 0 0,-1 0 0,1 1 0,-1-1 1,0 1-1,1-1 0,-1 1 0,0 0 0,1 0 0,-1-1 1,0 1-1,0 0 0,1 0 0,-1 0 0,0 0 0,1 2 1,5 5-35,-1 0 0,0 0 1,-1 1-1,7 11 1,-2-1 72,140 245 94,-126-219-178,-22-41-12,0-1-1,1 0 1,-1 0 0,1 0 0,0 0-1,-1 0 1,1-1 0,0 1-1,1-1 1,-1 0 0,0 0 0,1 0-1,-1 0 1,1-1 0,0 1-1,-1-1 1,1 0 0,0 0 0,0 0-1,0-1 1,0 1 0,-1-1 0,1 0-1,0 0 1,0-1 0,0 1-1,0-1 1,0 1 0,0-1 0,-1-1-1,1 1 1,5-3 0,-8 4 111,46 6 1511,-46-7-1547,0-1 0,1 1 1,-1-1-1,0 0 0,0 1 0,0-1 0,-1 0 1,1 1-1,0-1 0,0 0 0,-1 0 0,0 0 1,1-3-1,1 0-7,3-13-285,2 1 1,0-1 0,1 1 0,1 0 0,0 1 0,1 0 0,23-27 0,-32 42 267,9-4 14,-9 5-47,19 4-1096,-17 0 981,0 0-1,-1 0 0,1 1 1,-1-1-1,0 1 0,-1-1 1,1 1-1,1 9 0,12 29-1970,-14-41 1894,0-1 1,0 1-1,0-1 1,1 1-1,-1-1 1,0 1-1,1-1 1,-1 0 0,1 1-1,-1-1 1,1 0-1,-1 0 1,1 0-1,0 0 1,0-1-1,-1 1 1,1 0-1,0-1 1,0 1 0,2-1-1,8 1-1419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3.9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16,'0'0'5274,"0"2"-4580,1 10-381,1 0 0,0 0 0,0-1 0,6 15 0,2 13 251,61 427 2572,-50-287-2820,47 184-1,-30-233-3132,-34-124 867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4.8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0 173 6131,'27'-6'-320,"-11"2"303,183-33 442,1083-57-870,-838 72-839,-27 13 414,-409 8 870,0 2 0,0-1 0,0 1 0,0 0 0,-1 0 0,1 1 0,0 0 0,-1 1 0,1 0 0,9 5 0,-14-6 21,0 0 0,0 0 0,0 1 0,0 0-1,0-1 1,-1 1 0,1 0 0,-1 1 0,0-1 0,0 0 0,0 0 0,0 1 0,-1-1-1,1 1 1,-1 0 0,0-1 0,0 1 0,0 0 0,-1 0 0,1 0 0,-1 0 0,0 6 0,23 440 4002,-5-260-3395,-9-87-319,25 126 0,8-68 276,82 209 1,-72-262-493,-9-22-66,-43-85 1,0-1 0,0 1-1,0 0 1,0-1 0,0 1 0,0-1 0,0 1 0,0 0 0,0-1-1,0 1 1,0-1 0,-1 1 0,1-1 0,0 1 0,0-1 0,-1 1 0,1 0-1,0-1 1,-1 1 0,1-1 0,0 0 0,-1 1 0,1-1 0,-1 1-1,1-1 1,-1 0 0,1 1 0,-1-1 0,1 0 0,-1 1 0,1-1-1,-1 0 1,1 0 0,-1 0 0,0 1 0,1-1 0,-1 0 0,1 0-1,-1 0 1,0 0 0,1 0 0,-2 0 0,-39 4 173,21-2-149,-111 29 295,-135 51-1,80-23-142,-547 126 369,-8-39 382,618-123-749,-14 3-186,-1-5 1,-181 3-1,319-23-106,-1-1 0,1 0 0,-1 0 0,0 0 0,1 0 0,-1 0 0,0 0 0,1 0 0,-1-1 0,0 1 0,1 0 0,-1 0 0,1 0 0,-1-1 0,1 1-1,-1 0 1,0-1 0,1 1 0,-1 0 0,1-1 0,-1 1 0,1-1 0,-1 0 0,1 0-63,0 1 0,0-1 1,0 0-1,1 1 0,-1-1 0,0 0 0,0 1 0,1-1 0,-1 1 0,0-1 0,1 0 1,-1 1-1,1-1 0,-1 1 0,1-1 0,-1 1 0,1-1 0,-1 1 0,1 0 0,-1-1 1,1 1-1,-1 0 0,1-1 0,0 1 0,0-1 0,37-13-3415,14 1-1036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5.4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1665,'0'0'2203,"0"27"-1082,-1-9-900,1 16 225,1-1 1,2 1-1,11 51 0,22 118 1647,-22-111-1537,49 172-1,-55-243-2449,3-10-1785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17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0 302 5939,'0'0'2748,"9"-13"-2642,7-8-48,0 0-1,2 1 0,0 1 0,1 1 0,1 0 0,28-18 1,-8 14-56,2 2 0,0 2 0,1 2 0,1 2 1,0 1-1,1 3 0,0 1 0,0 3 1,1 1-1,0 3 0,90 6 0,-124-3 49,-1 1 1,0 0-1,0 1 0,0 0 0,0 1 0,0 0 0,-1 0 1,0 1-1,0 1 0,0 0 0,0 0 0,-1 1 0,0 0 0,-1 1 1,1 0-1,9 12 0,-8-9 357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4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 2849,'0'0'6371,"167"-19"-5811,-131 19-143,0 0-1,-6 19-176,-6-4 96,-12 7-64,-6-1-192,-6 4-32,0 6-48,0-4-80,-24 1-768,-6-9-1425,-6-13-2225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7.3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73 1 5715,'0'0'1536,"-10"24"-1408,-32 77-88,39-94-44,-1 0-1,2 1 1,-1-1-1,1 1 1,0-1-1,0 1 0,1 0 1,0 0-1,0 0 1,2 14-1,-1 0-99,1-20 80,-1 0 0,1 0 0,-1-1-1,1 1 1,0 0 0,0-1 0,0 1 0,0-1 0,0 1 0,0-1 0,0 1 0,0-1 0,0 0 0,1 1 0,-1-1 0,1 0 0,-1 0 0,1 0 0,-1 0 0,4 1 0,42 19-87,-30-14 41,-3-1 121,-1 1 0,1 0 0,-2 1 0,1 1 0,-1 0 0,11 11 0,-18-16 54,-1 1 0,1 0 0,-1 0 0,0 0 0,-1 0 0,1 1 0,-1-1 0,0 1 0,-1 0 0,1 0 0,-1 0 0,0 0 0,-1 1 0,0-1 0,0 1 0,1 9 0,-2 108 4954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7.8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68 6051,'0'0'5987,"162"-34"-5443,-115 25-96,-5 3-192,-12 0-112,0 0-144,-12 0-64,-6 6-528,0 0-721,0 0-880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8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4818,'0'0'2991,"22"-12"-2698,74-36-215,-90 45-57,0 0 1,0 0 0,0 1-1,0 0 1,0 0-1,0 0 1,1 1 0,-1 0-1,0 0 1,1 0 0,-1 1-1,1 0 1,-1 1-1,1-1 1,6 2 0,1 0 75,-11-1-95,0-1 0,0 1 0,0 0 0,0 0 0,0 0 0,0 0 0,0 0 0,0 1 0,-1-1 0,1 1 0,-1 0 0,1 0 0,-1 0 0,1 0 1,-1 0-1,0 1 0,3 3 0,-1 0-14,-1 0-1,0 0 1,0 0 0,-1 0 0,0 1 0,0-1-1,2 13 1,-1 6-37,-1-1 0,-1 1 0,-4 36 0,1-49 107,0 1-1,-1 0 0,-1-1 0,0 1 0,0-1 1,-2 0-1,1-1 0,-1 1 0,-1-1 0,0 0 0,-12 13 1,-5 5 202,-2-1 0,-47 40 1,73-68-260,-4 4-7,1-1 1,-1 0-1,0 0 0,0 0 0,0-1 0,0 1 0,0-1 0,-1 0 1,1 0-1,0-1 0,-1 1 0,-6 0 0,10-6-263,-1-1-1,1 1 1,0-1 0,1 0 0,-1 1-1,1-1 1,0 0 0,0 1-1,0-1 1,1-5 0,-1 1 291,0 5-41,0 0 1,1 0-1,-1 0 0,1 0 1,0 0-1,0 0 0,0 0 1,0 0-1,1 0 0,-1 0 1,1 0-1,0 1 0,1-1 1,-1 1-1,0-1 0,1 1 1,0 0-1,0 0 0,0 0 1,0 0-1,0 1 0,0-1 1,1 1-1,0 0 0,-1 0 1,1 0-1,7-2 0,-6 1 175,0 0 0,1 1 0,-1 0 1,0 0-1,1 0 0,0 1 0,-1-1 0,1 2 0,0-1 0,-1 0 0,1 1 0,0 0 0,0 1 0,-1-1 0,1 1 0,0 0 0,-1 0 1,1 1-1,-1 0 0,1 0 0,-1 0 0,0 1 0,0-1 0,0 1 0,0 0 0,0 1 0,4 3 0,62 62 1607,-58-53-1468,2-1-1,-1-1 1,2 0 0,0-1 0,1 0-1,0-2 1,0 0 0,32 15 0,-48-26-350,0 0 1,0 0 0,0 1 0,0-1 0,0 0-1,0 0 1,-1 0 0,1 0 0,0 0-1,0 0 1,0 0 0,0 0 0,0 0 0,0 0-1,0-1 1,0 1 0,0 0 0,-1-1 0,1 1-1,0 0 1,0-1 0,0 1 0,-1-1 0,1 1-1,0-1 1,-1 0 0,1 1 0,0-1-1,-1 0 1,1 1 0,0-3 0,12-29-4737,-13 30 4444,7-33-7158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19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59 5619,'-2'0'7433,"5"-1"-7783,21-12 714,-14 7-344,1 0 1,0 0-1,0 1 1,0 1-1,0 0 1,1 1-1,0 0 1,0 0-1,0 1 1,18 0-1,-27 1-37,0 1-1,1 0 0,-1 0 0,1 0 1,-1 1-1,0-1 0,1 1 0,-1 0 0,0 0 1,0 0-1,0 0 0,1 0 0,-1 1 1,0-1-1,4 4 0,-5-2-13,0 0-1,0 0 0,-1 0 1,1 0-1,-1 1 1,1-1-1,-1 0 0,0 1 1,-1-1-1,1 0 1,0 1-1,-1-1 0,0 1 1,0-1-1,-1 7 1,2-5 52,0 1 1,-1-1-1,0 0 1,0 1-1,-1-1 1,0 0-1,0 0 1,0 1-1,0-1 0,-1 0 1,0 0-1,0 0 1,0-1-1,0 1 1,-1 0-1,0-1 1,0 1-1,0-1 1,-6 6-1,5-7-55,2 0 0,-1 1 0,0 0 0,1-1 0,-1 1 0,1 0 0,0 0 0,0 0 0,1 0 0,-1 1 0,1-1 0,0 0 0,0 1 0,0-1 0,1 1 0,-1 7 0,3-4-75,-1 0 1,1 0-1,0-1 1,0 1-1,1-1 1,0 1-1,1-1 0,7 11 1,32 49-204,-26-43 264,23 44 1,-36-59 69,0 1 0,0 0-1,-1 0 1,0 1 0,-1-1 0,0 1 0,0-1-1,-1 16 1,-1-23 37,0 0 0,0 0 0,0 0 0,0 0 0,-1 0 0,1 0 0,-1 0 0,0 0 0,0 0-1,0 0 1,0-1 0,-1 1 0,1 0 0,-1-1 0,0 1 0,1-1 0,-1 1 0,0-1 0,0 0 0,-1 0 0,1 0 0,0 0 0,-1 0 0,1-1 0,-1 1-1,0-1 1,1 1 0,-1-1 0,0 0 0,0 0 0,0 0 0,-6 0 0,-9 4-1267,-1-1 0,-34 3-1,49-7 680,-26 3-4137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0.8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2849,'0'0'913,"5"23"247,63 276 2450,41 200 345,44 158-2390,-122-567-1580,-15-53-3049,-15-45 1567,-1-28-824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1.5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0 628 7796,'127'-70'787,"154"-62"0,345-103-1310,-431 173-938,255-47 0,-394 100 1508,0 3-1,66 1 0,-119 5 14,0 1 0,-1-1 0,1 1 0,0 0 0,0-1 0,0 1 0,-1 0 0,1 1 0,-1-1 0,1 0 0,-1 1 1,1 0-1,-1-1 0,0 1 0,0 0 0,0 0 0,0 0 0,0 1 0,0-1 0,0 0 0,-1 1 0,1-1 0,1 4 0,4 9 236,-1 0 0,0 0 0,4 18 0,3 5-32,98 254 1021,72 168-881,-26-82-371,-127-293 40,-4 1 1,22 136 0,-43-175 20,-2 74 0,-4-81-125,-1-37 119,-1 0 0,1-1 0,-1 1 0,0-1 0,0 1 0,0-1 1,0 0-1,-1 0 0,1-1 0,-5 2 0,6-2-43,-28 12 135,-1-1 0,0-2 0,-42 8 0,6-1-134,-216 63 21,-305 77 31,440-126-199,-1-6-1,-158 5 1,-118-26-3584,321-12 922,21-11-1386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4.1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0 1281,'0'0'5669,"1"5"-4682,2 5-832,-2 1-1,1 0 1,-2 0 0,1-1 0,-1 1-1,-1 0 1,0-1 0,-1 1 0,0 0-1,0-1 1,-1 0 0,-1 1 0,1-1-1,-2 0 1,1-1 0,-2 1 0,1-1-1,-13 16 1,-19 27-154,9-12-983,-49 55-1,76-95 946,1 0-1,0 0 1,-1 1-1,1-1 1,-1 0-1,1 0 1,0 1-1,-1-1 1,1 0-1,0 1 1,0-1-1,-1 1 1,1-1-1,0 0 0,0 1 1,-1-1-1,1 1 1,0-1-1,0 1 1,0-1-1,0 1 1,0-1-1,0 1 1,-1-1-1,1 0 1,0 1-1,0-1 1,1 1-1,-1-1 1,0 1-1,0-1 0,0 1 1,0-1-1,0 1 1,0-1-1,1 1 1,-1-1-1,0 0 1,0 1-1,1-1 1,-1 1-1,0-1 1,1 0-1,-1 1 1,0-1-1,1 0 1,-1 1-1,0-1 0,1 0 1,-1 0-1,1 1 1,-1-1-1,1 0 1,-1 0-1,0 0 1,1 0-1,-1 0 1,1 1-1,-1-1 1,1 0-1,-1 0 1,1 0-1,-1 0 1,2-1-1,39 3 393,-34-2-493,8 0 273,25 1 177,-1-3-1,40-6 0,-65 6-282,0-1 0,0-1 0,-1-1 0,1 1 0,-1-2-1,0 0 1,0-1 0,-1 0 0,16-12 0,26-30-234,-50 45-171,0 0 0,-1-1 0,1 0 0,-1 0 0,0 0 0,0 0 0,-1 0 0,1-1 0,-1 1 0,2-9 0,-3-2-2660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4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 2081,'0'0'5683,"0"26"-4253,-1 162 752,-3-127-1378,0-18-472,2-1 0,2 1 0,2-1 1,13 81-1,-4-98-153,-2-17-1449,-8-8 1091,-1 0-1,1 0 1,-1 0 0,1 0-1,-1 0 1,1-1 0,-1 1-1,1 0 1,-1 0 0,1-1-1,-1 1 1,1 0 0,2-5-1794,-3 5 1793,0-1 1,1 0 0,10-28-3567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4.8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85 4690,'0'0'3354,"22"-14"-2159,71-39-381,-88 50-724,0 1 1,1-1 0,-1 1 0,1 0 0,0 1 0,-1 0 0,1-1 0,0 2 0,0-1 0,0 1-1,0 0 1,-1 0 0,1 0 0,0 1 0,0 0 0,0 0 0,-1 1 0,1 0 0,-1-1-1,1 2 1,-1-1 0,0 1 0,1 0 0,-1 0 0,-1 0 0,1 1 0,0-1 0,7 9-1,-8-8-59,0 0-1,0 0 0,0 1 0,-1 0 1,1-1-1,-1 1 0,0 0 0,0 0 1,-1 1-1,1-1 0,-1 1 0,-1-1 1,3 11-1,-1 3-50,-2-1 0,0 38 1,-2-27 47,0-17-6,0 0 1,-1 1 0,-1-1 0,0 0 0,-1-1-1,0 1 1,-1 0 0,-11 19 0,5-12-11,-1 0 0,-1 0 1,0-1-1,-18 18 0,14-22-872,17-14 824,-1 0-1,1 0 1,0 0 0,-1 0 0,1 0 0,0 0-1,-1-1 1,1 1 0,0 0 0,-1 0 0,1 0-1,0 0 1,-1 0 0,1-1 0,0 1 0,-1 0-1,1 0 1,0 0 0,0-1 0,-1 1 0,1 0-1,0 0 1,0-1 0,0 1 0,-1 0 0,1-1-1,0 1 1,0 0 0,0-1 0,0 1 0,0 0-1,0-1 1,0 1 0,-1 0 0,1-1 0,0 1-1,0 0 1,0-1 0,0 1 0,0 0 0,1-1-1,-1 1 1,0 0 0,0-1 0,0 1 0,0 0-1,0-1 1,0 1 0,1-1 0,-1 0 63,0 1 0,1-1 0,-1 0-1,1 0 1,-1 0 0,1 1 0,-1-1 0,1 0 0,-1 0 0,1 1 0,0-1-1,-1 0 1,1 1 0,0-1 0,0 1 0,-1-1 0,1 1 0,0-1 0,0 1-1,0 0 1,0-1 0,0 1 0,-1 0 0,1 0 0,0 0 0,0 0 0,2 0-1,31-4 940,-28 4-753,20-1 183,0 2 1,0 1-1,-1 1 0,47 11 0,98 41-645,-167-54 54,-2-1 4,0 0 1,1 1 0,-1-1 0,0 1 0,1-1 0,-1 1-1,0 0 1,0-1 0,0 1 0,1 0 0,-1 0 0,0 0-1,0 0 1,0 0 0,0 0 0,1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8.5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331 485 3362,'0'0'6125,"-9"-7"-5743,-30-23-257,32 28-99,1-1 0,0 1-1,-1 0 1,0 1 0,1 0 0,-1 0 0,0 0 0,1 1 0,-1 0-1,0 0 1,0 0 0,0 1 0,-12 3 0,17-3-39,-7 1-39,1 0-1,0 1 0,-1 0 1,1 1-1,0 0 0,1 0 1,-1 1-1,1 0 0,0 0 1,0 1-1,0 0 0,1 0 1,0 0-1,0 1 0,-6 9 1,6-7-21,0 0 1,0 0-1,1 1 1,0-1-1,1 1 1,0 1-1,0-1 1,1 0-1,1 1 1,0 0-1,-2 21 1,4-32 74,0 6-48,0 0 0,0 0 0,0-1 1,1 1-1,0 0 0,0-1 0,3 10 0,-3-13 13,0-1-1,0 0 0,0 0 1,0 1-1,0-1 0,0 0 0,1 0 1,-1 0-1,0 0 0,1-1 1,-1 1-1,1 0 0,-1 0 1,1-1-1,-1 1 0,1-1 1,-1 1-1,1-1 0,0 0 1,-1 0-1,1 1 0,-1-1 0,1 0 1,0-1-1,-1 1 0,1 0 1,0 0-1,-1-1 0,1 1 1,2-2-1,1 1-1,-1-1 1,1 1-1,-1-1 1,0 0-1,1 0 1,-1-1-1,0 1 1,-1-1-1,1 0 1,0 0-1,5-7 1,33-43-29,-31 36 38,49-78-701,-4-3 0,72-172-1,-68 135 569,-50 108 928,-7 21 1446,-3 22-989,0-8-1326,-2 28 441,-3-1 0,-1 0 1,-16 56-1,-3 12 330,-3 74-48,25-146-597,1 0 0,2 0-1,5 55 1,-4-83-92,-1-1-1,1 1 0,0 0 1,0 0-1,0 0 1,0-1-1,0 1 0,0-1 1,1 1-1,-1-1 0,1 1 1,0-1-1,0 0 1,0 0-1,0 0 0,0 0 1,0 0-1,0 0 1,1 0-1,-1-1 0,1 1 1,-1-1-1,1 0 1,-1 0-1,6 2 0,1-1-490,1 0 0,0-1-1,0 0 1,0 0 0,0-1 0,11-2-1,27-3-2695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5.4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2593,'0'0'3154,"102"-126"-2914,-90 120-128,6-3 32,0 6 160,-6-3-112,0 6 0,-6 0-128,0 0-64,-6 15-3681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8.9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210 0 8260,'0'0'723,"-27"21"-406,-85 68 238,102-81-426,1 1 0,-1 0 1,1 0-1,-11 16 0,19-22-135,-1 0 0,0 0 0,1 0 0,0 0 0,-1 1 0,1-1 0,1 1 0,-1-1 0,0 0 0,1 1 0,0 0 0,0 4 0,0-7-60,1 0 0,0-1 0,-1 1 0,1 0 0,0 0 0,0 0 0,0 0 0,0-1 0,0 1 0,0 0-1,0-1 1,0 1 0,0-1 0,0 1 0,0-1 0,0 0 0,0 1 0,0-1 0,0 0 0,0 0-1,1 0 1,-1 0 0,0 0 0,0 0 0,0 0 0,0 0 0,0 0 0,2-1 0,38-4-701,-20-3 337,-2-2 0,1 0 1,-1-1-1,-1-1 1,24-19-1,-14 10 430,-27 20 119,-1 1 0,0 0-1,1-1 1,-1 1-1,1 0 1,-1 0-1,1 0 1,-1-1 0,1 1-1,-1 0 1,1 0-1,0 0 1,-1 0-1,1 0 1,-1 0 0,1 0-1,-1 0 1,1 0-1,-1 0 1,1 0 0,-1 0-1,1 1 1,-1-1-1,1 0 1,-1 0-1,1 0 1,-1 1 0,1-1-1,-1 0 1,1 1-1,14 19 1674,7 41-840,-15-40-315,-6-18-645,0 0 1,0-1-1,0 1 1,1 0 0,-1-1-1,1 0 1,-1 1-1,1-1 1,0 0-1,0 0 1,0 0-1,0 0 1,0 0-1,1 0 1,-1 0-1,0-1 1,1 1-1,-1-1 1,1 0-1,3 1 1,-2-1-130,0 0 1,0-1-1,0 0 1,0 0-1,0 0 1,1 0-1,-1 0 1,0-1-1,0 0 1,0 0-1,0 0 0,5-3 1,5-2-628,0-1 1,-1-1-1,0 0 0,0-1 0,-1 0 1,12-13-1,30-31-3297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9.2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2449,'0'0'7524,"-5"8"-7255,-15 27-285,19-34 3,1 1 0,0-1 0,-1 0 0,1 0 0,0 1 0,-1-1 0,1 0 1,0 0-1,0 1 0,0-1 0,0 0 0,0 1 0,0-1 0,1 0 0,-1 0 0,0 1 0,1-1 0,-1 0 0,1 0 0,-1 0 0,1 0 1,-1 1-1,1-1 0,0 0 0,0 0 0,1 1 0,27 20-100,-20-16 73,-1-1 35,9 7-42,0 0 1,0 1-1,-2 1 0,21 22 0,-32-31 85,0 0-1,-1 0 1,1 0 0,-1 1-1,-1-1 1,1 1-1,-1 0 1,0 0-1,0 0 1,0 0 0,-1 0-1,0 0 1,0 0-1,-1 0 1,0 1-1,0-1 1,0 0 0,-1 0-1,-1 10 1,1-13 39,0 1 1,-1-1-1,1 0 1,-1 0-1,1 0 1,-1 0-1,0 0 1,0 0-1,0-1 1,-1 1-1,1 0 1,0-1-1,-1 0 1,0 0-1,0 0 1,1 0-1,-1 0 1,-6 3-1,3-3-18,0 1-1,0-1 1,0 0-1,-1-1 0,1 1 1,0-1-1,-1 0 1,1-1-1,-9 0 1,12-1-94,0 1 1,0-1 0,1 0 0,-1 0 0,0-1 0,1 1-1,-1-1 1,1 1 0,0-1 0,-1 0 0,1 0-1,0 0 1,0 0 0,0 0 0,0 0 0,0-1 0,1 1-1,-1 0 1,1-1 0,-1 0 0,1 1 0,0-1-1,0 0 1,0 0 0,0-5 0,-3-7-482,0 0 0,2-1-1,-2-24 1,2 0-1697,6-64 0,11 27-604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29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1409,'0'0'3972,"15"20"-2278,-5-8-1417,1 2 18,0 1 0,-1 0 0,-1 0-1,0 1 1,-1 1 0,0-1 0,9 35 0,48 300 3835,-65-350-4125,0 0 0,0-1 0,0 1 1,0 0-1,0 0 0,0-1 0,0 1 0,0 0 0,1 0 0,-1-1 0,0 1 1,0 0-1,1-1 0,-1 1 0,1 0 0,-1-1 0,0 1 0,1 0 1,-1-1-1,1 1 0,0-1 0,-1 1 0,1 0 0,11-9 14,7-29-102,12-27-979,63-100 0,-88 155 969,1-1 0,0 1 0,0 1-1,1-1 1,10-7 0,-16 14 100,-1 0-1,1 1 1,0-1 0,-1 1-1,1 0 1,0 0 0,0 0-1,0 0 1,0 0 0,0 0-1,0 0 1,0 1 0,1-1-1,-1 1 1,0-1 0,0 1-1,0 0 1,1 0 0,-1 0-1,0 0 1,0 0 0,0 0-1,1 1 1,-1-1 0,0 1 0,0 0-1,0-1 1,0 1 0,0 0-1,0 0 1,0 1 0,0-1-1,0 0 1,1 2 0,3 3 127,-2 1 0,1-1 0,-1 1 0,1 0 0,-2 0 0,1 0 0,-1 1 0,0 0 0,-1-1 0,2 10 0,14 90 990,-14-79-991,1 13-26,-4-25-190,0 0 0,2 0 0,0 0 0,0-1 0,2 1 0,6 16 0,-10-31-136,-1 0 115,0-1 1,0 1-1,1 0 1,-1-1-1,0 1 1,0-1-1,1 1 1,-1-1 0,0 1-1,1-1 1,-1 1-1,1-1 1,-1 1-1,1-1 1,-1 1-1,1-1 1,-1 0 0,1 1-1,-1-1 1,1 0-1,-1 1 1,1-1-1,0 0 1,-1 0-1,1 0 1,0 1 0,-1-1-1,1 0 1,-1 0-1,1 0 1,0 0-1,-1 0 1,1 0-1,0 0 1,0-1-1,15-6-3817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38.8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305 3 7828,'0'0'4514,"-18"-2"-4010,9 6-456,0 1 1,1 0-1,-1 0 0,1 1 1,0 0-1,0 0 0,1 1 1,0 0-1,0 1 0,-6 8 1,-3 2-40,-11 11 75,1 1 0,-42 65 0,60-82-217,0 1 1,1 0 0,1 1 0,0 0 0,1 0-1,0 0 1,2 0 0,0 1 0,0 0-1,0 20 1,4-35 83,0-1 0,0 1 0,1 0 0,-1-1-1,0 1 1,0-1 0,0 1 0,1-1 0,-1 0-1,0 1 1,1-1 0,-1 0 0,0 0 0,1 0-1,-1 0 1,0 0 0,0 0 0,1-1 0,-1 1 0,0 0-1,2-1 1,-1 1-59,4-1 30,1-1 0,-1 0 0,0 0 0,0 0-1,0 0 1,0-1 0,0 0 0,0-1 0,-1 1-1,1-1 1,-1 0 0,7-7 0,8-9-263,28-36 1,-25 29 71,11-10-79,-22 24 373,1 0 0,-1-1 0,-1 0 0,-1-1 0,0 0 0,11-23 0,-22 50 4842,2 19-4343,0-3-281,-1 145 1211,0-169-1497,0 0-1,1 0 1,-1 0-1,1 0 0,0 0 1,0 0-1,0 0 1,0-1-1,1 1 0,-1 0 1,1-1-1,0 1 1,0-1-1,1 0 0,-1 1 1,0-1-1,1 0 1,0-1-1,0 1 0,0 0 1,0-1-1,0 0 1,1 1-1,-1-1 0,0-1 1,1 1-1,0 0 1,-1-1-1,1 0 0,0 0 1,0 0-1,0 0 1,0 0-1,0-1 0,0 0 1,0 0-1,0 0 1,0 0-1,0-1 1,0 1-1,-1-1 0,1 0 1,0 0-1,0-1 1,0 1-1,6-5 0,6-4-714,-1-1 0,-1-1-1,0-1 1,0 0 0,-2-1-1,16-20 1,-16 20-83,37-48-2064,27-31 1066,-76 93 1904,1 0-1,-1 0 0,0-1 0,0 1 1,0 0-1,0 0 0,0-1 0,0 1 0,0 0 1,0 0-1,1-1 0,-1 1 0,0 0 1,0 0-1,0 0 0,1-1 0,-1 1 1,0 0-1,0 0 0,0 0 0,1 0 0,-1-1 1,0 1-1,0 0 0,1 0 0,-1 0 1,0 0-1,1 0 0,-1 0 0,0 0 1,0 0-1,1 0 0,-1 0 0,0 0 0,0 0 1,1 0-1,-1 0 0,0 0 0,0 0 1,1 0-1,-1 0 0,0 0 0,0 1 1,1-1-1,-1 0 0,0 0 0,0 0 0,1 0 1,-1 1-1,0-1 0,0 0 0,0 0 1,1 0-1,-1 1 0,0-1 0,0 0 1,0 0-1,0 0 0,0 1 0,0-1 0,1 0 1,-1 1-1,1 20 2357,-2-15-2483,1-1 238,-2 193 4009,-2-135-3814,-2 1-1,-24 104 0,-94 272-400,113-421-458,5-17-273,4-16-940,2-124-4844,0 32 1783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39.3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1 303 1217,'6'-25'2174,"23"-78"-50,-26 93-1751,0 1 1,1-1 0,1 1 0,0 0-1,0 1 1,0-1 0,1 1 0,1 0 0,-1 0-1,1 1 1,0 0 0,1 0 0,0 1 0,0-1-1,0 2 1,1-1 0,18-7 0,-8 6-33,0 2 1,0 0-1,1 1 1,-1 1-1,1 0 1,0 2-1,22 1 1,-37 0-304,0-1 0,0 2 0,-1-1 0,1 1 0,0-1 0,0 1 0,0 1 0,-1-1 0,1 1 0,-1-1 0,1 1-1,-1 1 1,0-1 0,1 1 0,-1-1 0,-1 1 0,1 0 0,0 1 0,-1-1 0,1 1 0,-1-1 0,0 1 0,0 0 0,-1 0 0,1 0 0,-1 1 0,0-1 0,0 0 0,2 9 0,1 6 6,-2-1 0,0 1 1,-1 0-1,-1 0 0,-1 0 0,-2 23 1,0-31-32,1-1 0,-1 1 1,-1-1-1,0 0 0,-1 0 1,-7 15-1,10-20-79,-1-1-1,-1 0 0,1 0 1,-1 1-1,1-1 1,-1-1-1,0 1 1,-1 0-1,1-1 1,-1 0-1,1 0 0,-1 0 1,0 0-1,0 0 1,0-1-1,-8 4 1,11-6 16,1 0 0,0 0 0,-1 0 1,1 0-1,-1 0 0,1 0 0,-1 0 0,1 0 1,-1 0-1,1 0 0,0 0 0,-1 0 1,1 0-1,-1 0 0,1-1 0,-1 1 0,1 0 1,0 0-1,-1 0 0,1-1 0,-1 1 1,1 0-1,0-1 0,-1 1 0,1 0 1,0-1-1,0 1 0,-1 0 0,1-1 0,0 1 1,0 0-1,-1-1 0,1 1 0,0-1 1,0 1-1,0 0 0,0-1 0,0 1 0,0-1 1,-1 0-1,1-21-839,0 17 495,1-4-33,0 0 0,1 1 0,0-1 0,0 1 1,1 0-1,0 0 0,0 0 0,1 0 1,0 0-1,0 1 0,1-1 0,0 1 1,1 0-1,-1 1 0,1-1 0,1 1 0,-1 1 1,1-1-1,11-7 0,-5 4-22,0 1 1,1 1-1,-1 0 0,24-8 0,-26 11 648,1 1 0,0 0 0,1 0 0,-1 1 0,19 0 0,-26 3-2,-1 0-1,1 0 1,-1 0 0,1 1 0,-1-1 0,0 1 0,0 0 0,0 0-1,0 1 1,0-1 0,0 1 0,-1 0 0,1 0 0,-1 0-1,0 0 1,1 1 0,-2-1 0,1 1 0,0 0 0,-1 0 0,0 0-1,0 0 1,0 0 0,2 5 0,5 14 661,0 2 1,11 47 0,-10-20 35,-2 1 1,2 87 0,-16 108-90,4-209-905,-2 1-1,-2-1 1,-1 0-1,-2-1 1,-16 44-1,17-71-282,8-11 368,0 0-1,0 0 0,0 0 0,-1 0 0,1 0 0,0 0 1,0 1-1,-1-1 0,1 0 0,0 0 0,0 0 0,0 0 1,-1 0-1,1 0 0,0 0 0,0 0 0,-1 0 1,1 0-1,0 0 0,0 0 0,-1 0 0,1 0 0,0 0 1,0 0-1,-1 0 0,1-1 0,0 1 0,0 0 1,0 0-1,-1 0 0,1 0 0,0 0 0,0 0 0,0-1 1,0 1-1,-1 0 0,1 0 0,0 0 0,0-1 0,0 1 1,0 0-1,0 0 0,0 0 0,-1-1 0,1 1 1,0 0-1,0 0 0,0-1 0,0 1 0,0 0 0,0 0 1,0-1-1,0 1 0,0 0 0,0 0 0,0 0 1,0-1-1,0 1 0,0 0 0,0 0 0,1-1 0,-1 1 1,0 0-1,0-1 0,-1-141-5114,1 29-772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39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 7299,'0'0'5776,"25"-2"-4735,82-5-302,-98 7-668,0 0 1,0 1 0,0 0-1,0 0 1,0 1 0,0 0-1,-1 0 1,1 1 0,0 1-1,-1-1 1,0 1 0,0 1-1,0-1 1,-1 1 0,1 1 0,-1-1-1,0 1 1,-1 0 0,1 1-1,-1 0 1,7 11 0,-10-9-40,0-1 1,-1 1 0,0 0 0,-1 0 0,1 0 0,-2 0-1,0 0 1,0 0 0,0 0 0,-1 0 0,0 0 0,-6 17-1,1-13-10,-1 0-1,0-1 0,-1 0 0,-1 0 0,0-1 0,0 0 1,-1 0-1,-1-1 0,0-1 0,0 0 0,0 0 0,-1-1 1,-1-1-1,-14 8 0,26-15-49,1 0 0,0 0 0,0 0 0,-1 0 0,1 0 0,0 0 0,-1-1 0,1 1 0,0 0 0,-1 0 1,1 0-1,0 0 0,0 0 0,-1 0 0,1 0 0,0-1 0,0 1 0,-1 0 0,1 0 0,0 0 0,0-1 0,-1 1 0,1 0 0,0 0 0,0-1 1,0 1-1,0 0 0,0 0 0,-1-1 0,1 1 0,0 0 0,0-1 0,0 1 0,0 0 0,0 0 0,0-1 0,0 1 0,0 0 0,0-1 0,0 1 0,0 0 1,0-1-1,0 1 0,0 0 0,0 0 0,0-1 0,1 1 0,1-18-769,-2 18 774,1-6-250,1 1 0,0 0 0,0-1 0,0 1 0,1 0 0,0 0 0,0 1 0,0-1 0,0 0 0,7-5 0,45-40-2757,-38 36 1916,42-32-2880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0.0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204 1 2961,'0'0'12772,"0"31"-12210,1-20-600,0-1 1,2 0-1,-1 0 0,1 0 0,0 0 0,1-1 0,0 1 0,1-1 0,0 0 0,0 0 0,1-1 0,13 15 0,-12-14 20,0 0 1,0 1-1,-1 0 1,0 0-1,0 0 1,-1 0-1,-1 1 0,0 0 1,0 0-1,-1 0 1,1 12-1,-2-11 69,-2 0 0,1 0-1,-2 0 1,1 0 0,-5 20 0,3-26-9,0 0 0,-1 0 0,1 0 0,-1 0 0,0-1 0,-1 1 0,1-1 0,-1 0 0,0 0 0,-1-1 0,1 1 0,-7 4 0,5-4-24,0 0-1,0-1 1,-1 1-1,0-1 1,0-1-1,0 1 1,0-1-1,0-1 1,-1 1-1,-11 1 1,0-1-256,1-2 1,-1 0-1,-22-2 1,37 1-18,-1 0 0,1 0 0,0-1 1,0 0-1,0 0 0,0 0 1,0 0-1,0-1 0,0 1 1,0-1-1,0 0 0,0 0 0,1-1 1,-7-4-1,-15-17-4582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1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557 38 6947,'0'0'5747,"-15"-6"-4403,0 0-1164,1 0-1,-1 1 1,0 1-1,-31-4 1,37 7-133,-1 0 0,0 1 0,1 0 0,-1 1 0,1 0 0,-1 0 0,1 1 0,-1 0 0,1 1 0,0 0 0,-13 6 0,-1 4-40,0 0 0,1 2-1,0 1 1,1 1 0,1 0 0,0 1-1,2 2 1,0 0 0,-28 41-1,36-44-20,0 0 1,0 1-1,2 0 0,0 0 1,1 1-1,1 0 0,1 0 0,1 1 1,0 0-1,2-1 0,0 1 1,1 0-1,3 36 0,-1-45 9,1-1-1,0 1 1,1-1 0,0 0 0,0 0-1,1 0 1,1 0 0,-1 0-1,1-1 1,1 0 0,0 0 0,0-1-1,1 0 1,9 10 0,-4-8-22,0 0 1,1-1-1,0 0 0,1-1 1,0 0-1,0-1 0,1-1 1,25 8-1,2-4-100,0-2 1,0-1-1,1-2 0,0-3 1,0-1-1,45-5 0,-70 3 21,0-1-1,0-1 0,0-1 1,0-1-1,-1 0 1,0-1-1,0-1 0,0 0 1,-1-1-1,0-1 1,0-1-1,18-15 1,-24 16 80,0 0 0,0-1 0,-1 0 0,0-1 0,-1 0 0,0-1 0,-1 1 0,0-1 0,-1-1 0,0 1 0,-1-1 0,-1 0 0,0 0 0,0-1 0,-2 1 0,3-24 0,-3 18 79,-1-1-1,-1 0 1,-1 1 0,0-1 0,-9-37 0,7 47 28,0 1 1,-1 0-1,0-1 0,-1 1 1,0 1-1,0-1 1,-1 1-1,0 0 0,0 0 1,-1 0-1,0 1 1,0 0-1,-15-10 0,-3 0 89,0 2 0,-2 0 0,1 1 0,-2 2-1,0 0 1,0 2 0,-40-8 0,15 8-30,0 1 1,0 3 0,-69 2-1,117 3-157,0 1-1,0 1 1,0-1 0,0 1-1,0-1 1,0 1 0,0 1-1,-8 2 1,12-3-40,-1 0-1,1 0 1,0 0 0,0 0 0,0 0-1,-1 0 1,1 1 0,0-1 0,1 0-1,-1 1 1,0-1 0,0 0-1,0 1 1,1-1 0,-1 1 0,1 0-1,-1-1 1,1 1 0,0-1 0,0 1-1,0 0 1,0-1 0,0 1 0,0-1-1,0 1 1,0 0 0,0-1-1,1 1 1,-1-1 0,2 3 0,-1 0-108,0 0 0,1 0 0,-1-1 1,1 1-1,0-1 0,0 1 0,1-1 0,-1 0 1,1 0-1,-1 0 0,1 0 0,0 0 1,0 0-1,1-1 0,-1 0 0,6 4 0,4 1-956,0-1-1,0 0 0,22 6 0,40 6-4561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 5923,'0'0'5832,"15"2"-5165,83 9 833,189-6 0,-94-5-739,479 22 1134,-615-16-1767,-56-6-110,-37 0-759,29 0 287,1 0 1,-1-1-1,1 1 1,-1-2 0,1 1-1,0-1 1,-11-3 0,9 1-729,0 0 0,1-1 1,0 0-1,-1 0 0,-6-8 1,-16-14-5217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3.0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8340,'0'0'5421,"26"19"-4677,12 9-546,103 67 322,-121-83-380,0 1 0,-1 1 0,-1 0 0,32 32 0,-46-41-106,0 0 0,-1 0 1,1 0-1,-1 0 0,0 1 0,0-1 0,0 1 0,-1 0 0,0 0 0,2 9 0,-3-11-3,-1 0-1,0 0 0,0 0 1,0 0-1,0 0 0,-1 0 1,0-1-1,0 1 0,0 0 0,0 0 1,0 0-1,-1-1 0,1 1 1,-1-1-1,0 1 0,0-1 1,-1 0-1,-3 4 0,-4 5 64,-1-1 0,0 0 0,-1-1 0,0 0 0,-18 10 0,22-15-264,0-1 0,0 1-1,-1-1 1,1-1 0,-1 0 0,0 0 0,0-1 0,0 0 0,0 0 0,-11 0 0,18-25-5384,2-7-57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06.1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0 544,'0'0'3234,"30"108"-3138,-24-96-48,0 0 96,0 1-48,-6-4 0,6 0-64,-6-3-32,0-3-464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3.5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308 123 1761,'0'0'11394,"-26"-2"-10092,-7-1-983,-44 3 0,73 0-303,-1 1-1,1 0 1,0 0 0,-1 0 0,1 1-1,0-1 1,0 1 0,0 0-1,0 0 1,1 0 0,-1 1 0,0-1-1,1 1 1,0 0 0,-1 0 0,1 0-1,0 1 1,1-1 0,-1 1 0,1-1-1,-1 1 1,-2 7 0,-2 0 22,-4 8 22,0 2 0,1-1-1,1 2 1,2-1 0,0 1 0,1 0-1,-5 30 1,7-16 29,1 0 1,2 1-1,6 67 0,-4-90-90,1-1 0,1 0 0,0 0 0,1 0 1,0-1-1,1 1 0,1-1 0,0 0 0,0 0 0,1-1 0,1 0 0,0 0 0,0-1 0,1 0 0,0 0 0,1-1 1,0 0-1,1-1 0,0 0 0,0-1 0,0 0 0,1 0 0,0-2 0,0 1 0,1-1 0,-1-1 0,1-1 0,21 4 0,-11-3-93,1-2 0,-1-1-1,1-1 1,-1 0 0,1-2-1,-1-1 1,0-1 0,0-1-1,0-1 1,-1 0 0,26-12-1,-29 8 80,0 0 0,-1-1 1,0-1-1,-1-1 0,0 0 0,-1-2 0,-1 0 0,0 0 0,-1-1 0,-1-1 0,0 0 0,15-28 1,-19 27 98,0 0 0,-2 0 0,0-1 0,-1 0 1,0 0-1,-2 0 0,3-30 0,-5 35 3,-1 0-1,-1-1 1,-1 1 0,0 0-1,0 0 1,-1-1-1,-1 1 1,-1 0 0,0 1-1,-1-1 1,-7-16-1,0 9-22,-1 0-1,-1 1 0,-1 0 1,-1 1-1,0 1 0,-1 0 1,-1 2-1,-28-21 0,33 27-38,-1 1 0,0 1-1,-1 0 1,0 1 0,0 0-1,-1 1 1,1 1-1,-1 1 1,0 0 0,-1 1-1,1 1 1,-1 0 0,-22 1-1,33 2-42,0-1 0,0 2-1,0-1 1,0 1-1,1 0 1,-1 0 0,1 0-1,-1 1 1,1 0-1,0 0 1,0 0 0,0 1-1,0-1 1,1 1-1,0 1 1,-1-1 0,2 0-1,-1 1 1,0 0-1,1 0 1,0 0 0,0 0-1,0 1 1,1-1-1,0 1 1,-2 7 0,1-5-347,1 1 1,0-1 0,0 1 0,1 0 0,0-1 0,1 1 0,0 0-1,0 0 1,1-1 0,0 1 0,0 0 0,1-1 0,0 1 0,1-1 0,0 1-1,0-1 1,8 13 0,-5-12-1012,1-1 1,0 0-1,15 13 0,-21-21 1335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4.5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0 844 5731,'0'0'4463,"15"-23"-3316,-9 15-1010,13-22 175,2 1 0,0 2 0,2 0 0,38-34 0,440-317 1924,-298 233-1436,-171 121-688,-1-1 0,40-41 0,-84 65-2428,-8 6 908,-27 28-5470,24-22 2335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4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84 8868,'0'0'4709,"16"-4"-4410,30-7 8,31-10 174,0 5 0,1 2-1,99-3 1,-175 17-458,-1 0-1,1 0 1,-1 1 0,0-1-1,1 0 1,-1 1-1,0-1 1,1 1 0,-1-1-1,0 1 1,0 0 0,0 0-1,0 0 1,1-1 0,-1 1-1,0 0 1,-1 0-1,1 0 1,0 0 0,0 1-1,0-1 1,0 0 0,-1 0-1,1 0 1,-1 1-1,1-1 1,-1 0 0,1 1-1,-1-1 1,0 0 0,0 1-1,1 1 1,0 56 408,-2-41-235,-17 151-2010,18-151-500,0-6-2261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5.5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1 720,'0'0'8855,"16"24"-6894,-2-1-1511,3 4-17,0-1 0,2 0 0,1-1 0,27 25-1,24 15 374,1-2-1,4-4 0,151 91 0,-161-114-639,-10-6-142,-2 3-1,51 39 1,-85-50-956,-21-21 723,0-1 1,0 0-1,1 0 0,-1 1 1,0-1-1,0 0 0,0 0 1,0 0-1,0 0 0,0 0 1,0 0-1,0 0 0,0 0 1,0-1-1,1 1 0,-1 0 1,0-1-1,0 1 0,0 0 1,0-1-1,1 1 0,-1-1 1,0 1-1,0-1 0,0 0 0,-23-15-4526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5.9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0 191 6147,'0'0'4175,"21"15"-3252,12 8-260,1-2 0,1 0 0,70 28 0,-78-39-51,1-1 0,1-1 0,-1-2 0,1-1 0,0-1 1,33 0-1,-58-4-556,-1-1 1,0 0-1,0 1 1,0-2-1,0 1 1,0 0-1,0-1 1,0 1-1,0-1 1,0 0-1,0 0 1,-1 0-1,1 0 1,-1 0-1,0-1 1,0 1-1,0-1 1,0 1-1,0-1 1,0 0-1,0 0 1,-1 0-1,2-5 1,5-9-40,-2-1 0,8-32 0,-13 47-16,6-31-521,-2-1 0,-1 0 0,-2-56-1,-2 90 424,0 0-1,1 0 1,-1 0-1,0-1 0,-1 1 1,1 0-1,0 0 1,0-1-1,0 1 1,-1 0-1,1 0 0,-1 0 1,1 0-1,-1 0 1,1-1-1,-1 1 1,0 0-1,1 0 0,-1 0 1,0 0-1,0 1 1,0-1-1,0 0 0,-1-1 1,-29-2-6248,26 4 5175,-13 0-5168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7.0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280 10 1409,'0'0'9580,"-26"-10"-5914,19 11-3611,-1 1 0,0 0-1,1 0 1,-1 0 0,1 1 0,0-1 0,-1 2 0,2-1 0,-1 1 0,0 0 0,1 1 0,-1 0-1,1 0 1,-10 11 0,-1 2-44,0 1 0,1 1 0,-18 28 0,26-35-3,1-1 1,0 2 0,1-1-1,1 1 1,0-1 0,1 1-1,0 1 1,1-1-1,1 1 1,0-1 0,1 1-1,0-1 1,1 1-1,3 15 1,-2-19-3,2-1-1,-1 0 0,1 0 1,0 0-1,1 0 1,0-1-1,1 0 0,0 1 1,0-2-1,1 1 1,0-1-1,1 1 0,0-2 1,0 1-1,1-1 1,-1 0-1,2-1 0,-1 0 1,1 0-1,13 7 1,3-3-116,1-1 0,1-1 0,-1-1 0,1-1 0,0-2 0,1-1 0,-1 0 0,48-4 0,-58 1 35,0-1 0,0-1 1,0 0-1,0-2 0,-1 0 1,1 0-1,-1-2 0,0 0 0,0-1 1,-1 0-1,0-1 0,0-1 1,-1 0-1,17-16 0,-22 17 126,0 0 0,-1-1-1,0 0 1,0-1 0,-1 0-1,0 0 1,-1-1 0,0 1-1,0-1 1,-2-1 0,1 1-1,-1-1 1,-1 0 0,0 1 0,-1-2-1,0 1 1,-1 0 0,0 0-1,-1 0 1,-2-20 0,0 23 24,0 0-1,-1 0 1,0 1 0,0-1 0,-1 1 0,0 0 0,-1 0 0,0 0-1,0 0 1,0 1 0,-1 0 0,0 0 0,-1 0 0,0 1-1,0 0 1,0 0 0,0 1 0,-1 0 0,0 0 0,0 1-1,-9-4 1,-3-1-73,0 1 0,0 1 0,0 1-1,-1 0 1,0 1 0,0 2-1,0 0 1,-23 0 0,42 3-69,1 0 1,-1 0-1,0 0 1,0 0-1,1 0 0,-1 0 1,0 0-1,1 1 1,-1-1-1,0 1 1,1-1-1,-1 1 1,1 0-1,-1-1 0,1 1 1,-1 0-1,1 0 1,-1 0-1,1 0 1,0 0-1,-1 0 0,-1 3 1,2-1-313,0 1 0,0-1-1,0 1 1,0-1 0,1 1 0,-1-1 0,1 1 0,0-1 0,0 7-1,0 27-3923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7.4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7347,'0'0'3146,"25"0"-2175,363 0 2529,53 0-2251,-424 2-727,-13-1-1498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7.8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9877,'0'0'1494,"30"8"-539,184 52 387,-199-55-1209,0 1 0,-1 0 0,0 1 0,0 0 0,0 1 0,-1 1 0,14 12 0,-24-19-101,0 0 0,0 0 0,-1 1 0,1 0 0,-1-1 0,1 1 0,-1 0 0,0 0 0,0 0 0,-1 0 0,1 1 0,0-1 0,-1 1 0,0-1 0,0 1 0,0-1 0,0 1 0,-1-1 0,1 1 0,-1 0 0,0-1 0,0 1 0,0 0 0,0-1 0,-1 1 0,0 0 0,0-1 0,0 1 0,0-1 0,0 1 0,0-1 0,-1 0 1,0 0-1,0 1 0,0-1 0,-4 5 0,-2 0 17,0 0 0,0 0 1,-1 0-1,0-1 1,0-1-1,-1 0 0,-10 6 1,-80 34-3513,70-33-579,11-6-3564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8.7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62 6019,'0'0'8332,"0"-1"-8314,-1 1 0,1 0 0,0-1 0,-1 1 1,1 0-1,0 0 0,-1-1 0,1 1 1,0 0-1,-1 0 0,1 0 0,-1-1 0,1 1 1,0 0-1,-1 0 0,1 0 0,-1 0 0,1 0 1,-1 0-1,1 0 0,0 0 0,-1 0 1,1 0-1,-1 0 0,1 0 0,-1 0 0,1 1 1,-1-1-1,-1 2-17,-1 0 0,1 0 0,0 0 0,0 0 0,0 1-1,1-1 1,-1 1 0,0-1 0,1 1 0,0 0 0,-1-1 0,1 1 0,0 0 0,0 3 0,-13 45 53,13-49-47,-2 12 23,0 1 1,1-1 0,0 0 0,1 1 0,1-1 0,0 1 0,1-1-1,0 1 1,2-1 0,7 28 0,-7-33-13,1 1 0,1-1 0,0 0 0,0 0 0,1 0 0,0-1 0,0 0 0,1 0 0,0 0 0,1-1 0,-1 0 0,1 0 0,1-1 0,-1 0 0,19 9-1,-11-8-26,1 0-1,1 0 1,-1-2 0,1 0-1,0-1 1,0-1-1,0 0 1,1-2-1,-1 0 1,0-1-1,1 0 1,30-6-1,-39 4 4,1 0 0,0-1 0,-1 0 1,0-1-1,0 0 0,0 0 0,0-1 0,0 0 0,-1-1 0,0 0 0,-1-1 0,1 1 1,-1-2-1,0 1 0,-1-1 0,0 0 0,0-1 0,0 0 0,-1 0 0,-1 0 0,0-1 1,7-16-1,-9 19 8,-1 0 1,0-1-1,0 1 1,0-1 0,-1 0-1,0 0 1,-1 1-1,1-1 1,-2 0-1,1 0 1,-1 0 0,0 1-1,-1-1 1,1 0-1,-2 1 1,1-1-1,-1 1 1,0 0 0,-1 0-1,1 0 1,-1 0-1,-1 1 1,1-1-1,-1 1 1,0 0 0,-1 1-1,-8-8 1,-9-5 1,0 2 0,0 1-1,-2 1 1,0 1 0,0 1 0,-1 1 0,-1 2 0,0 0 0,0 2 0,0 1 0,-1 1 0,-49-2-1,76 7-87,0 0-1,0 0 1,0 1-1,1-1 1,-1 0-1,0 1 1,0-1-1,1 0 1,-1 1-1,0-1 1,0 1-1,1-1 1,-1 1-1,1-1 1,-1 1-1,0 0 1,1-1-1,-1 1 1,1 0-1,-1-1 1,1 1-1,0 0 1,-1 0-1,1-1 1,0 1-1,-1 0 1,1 0-1,0 0 1,0 0-1,0-1 1,0 1-1,0 0 1,0 0-1,0 0 1,0 0-1,0 1 1,5 34-3326,10 6-904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9.2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96 12470,'0'0'1841,"186"3"-369,-72-3-831,11 0-177,1-3-176,-12-10 0,-7 1 32,-17 0-272,-24-1-32,-18 4-16,-24 3-208,-18 3-544,-6-3-497,-18-3-5234,-12-4-2321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11.3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150 1 1105,'0'0'4396,"-16"8"-4044,-54 30-29,65-35-203,1-1 1,0 2-1,0-1 0,0 0 0,0 1 1,0 0-1,1 0 0,0 0 0,0 0 1,0 0-1,0 1 0,1-1 0,-1 1 1,1 0-1,0 0 0,-1 6 0,0 1 47,1 1 0,1 0 1,0-1-1,1 20 0,0-19-267,0-11 74,0-1 0,0 1 1,0-1-1,1 1 0,-1-1 0,0 1 0,1-1 0,-1 1 0,1-1 0,0 0 1,-1 1-1,1-1 0,0 0 0,0 1 0,0-1 0,0 0 0,0 0 1,0 0-1,0 0 0,1 0 0,-1 0 0,0 0 0,0 0 0,3 0 0,1 2-91,0-1 0,0-1 0,0 1 0,1-1-1,-1 0 1,0 0 0,8 0 0,7 0-352,1-2 1,0 0 0,20-5 0,15-10-1040,8-5-194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49.5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6643,'0'0'5218,"24"7"-3724,24 7-899,31 7 270,85 36-1,-156-53-821,0 0 1,0 0-1,-1 1 0,1 0 0,-1 1 0,0 0 0,0 0 1,-1 0-1,9 11 0,-14-15-31,1 1-1,0-1 1,-1 1 0,1 0 0,-1 0 0,0-1-1,0 1 1,0 0 0,0 0 0,0 0-1,0 0 1,-1 0 0,0 0 0,0 0-1,0 0 1,0 0 0,0 0 0,0 0 0,-1 0-1,1 0 1,-1 0 0,0 0 0,0 0-1,0 0 1,0 0 0,-1-1 0,1 1-1,-1 0 1,0-1 0,0 1 0,-3 3 0,-9 6-355,0 0 1,-1-1 0,-1 0-1,0-1 1,0-1-1,-19 8 1,17-8-1079,-13 7-2989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0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295 195 7363,'0'0'6593,"-10"-6"-6177,4 1-361,3 2-42,-1 1 0,1 0 1,0-1-1,-1 1 1,1 0-1,-1 1 0,0-1 1,0 1-1,1-1 1,-1 1-1,0 0 0,0 1 1,0-1-1,0 1 1,0-1-1,0 1 1,0 0-1,0 1 0,-7 0 1,-2 6-9,0-1 0,0 2 0,1 0 1,0 0-1,0 1 0,1 1 0,1 0 0,-1 0 1,1 1-1,1 0 0,0 1 0,1 0 0,0 0 1,1 1-1,0 0 0,1 0 0,0 1 0,1 0 1,-5 24-1,8-28-6,1 0 0,0 0 0,0-1 0,1 1 0,1 0 0,0 0 1,0 0-1,1 0 0,0 0 0,0-1 0,6 13 0,-4-15 4,0 0 0,0-1 0,0 0 0,1 0 0,0 0 0,0 0 0,1-1 0,-1 0 0,1 0 0,0 0 0,1-1 0,-1 0 0,1 0 0,0 0 0,8 2 0,11 4 11,2-1-1,-1-1 1,1-1-1,0-2 1,1-1-1,30 1 1,-13-4-40,1-1 0,-1-3 1,46-9-1,-63 7 25,1-3 1,-1 0-1,0-2 0,45-21 1,-58 23 51,0-1 0,0 0 1,-1-1-1,-1-1 0,1-1 1,-2 0-1,0 0 1,23-28-1,-31 33-14,-1 0-1,1 0 1,-1-1 0,0 1-1,-1-1 1,0 0-1,0 0 1,-1 0 0,0 0-1,0 0 1,-1 0 0,0-1-1,0 1 1,-1 0 0,0-1-1,-1 1 1,0-1-1,0 1 1,-3-11 0,0 8 0,0 1 0,0 0 0,-1 0 1,-1 0-1,0 1 0,0-1 0,-1 1 1,0 1-1,0-1 0,-1 1 0,0 1 0,0-1 1,-16-9-1,-14-8 37,-1 2 0,-1 2 0,-55-20 0,68 30-372,-1 2 0,0 1 0,-1 1 0,1 2 0,-1 0 0,-32 1 0,60 4 205,1 0 0,-1 0 0,1 0 1,0 0-1,-1 0 0,1 0 0,-1 0 0,1 1 1,-1-1-1,1 0 0,0 0 0,-1 1 1,1-1-1,-1 0 0,1 0 0,0 1 0,-1-1 1,1 0-1,0 1 0,-1-1 0,1 1 0,0-1 1,0 0-1,-1 1 0,1-1 0,0 1 0,0-1 1,0 1-1,0-1 0,0 0 0,-1 1 1,1-1-1,0 1 0,0-1 0,0 1 0,0 0 1,2 19-1400,-1-17 876,9 36-3680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4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439 735 3778,'0'0'2905,"2"-23"-720,4-73-235,-6 92-1900,0 1-1,0 0 1,0-1 0,-1 1-1,1 0 1,-1 0-1,0-1 1,0 1-1,0 0 1,-1 0 0,1 0-1,-1 0 1,1 0-1,-1 0 1,0 1-1,0-1 1,0 0 0,-1 1-1,1 0 1,0-1-1,-1 1 1,0 0-1,1 0 1,-1 1 0,0-1-1,0 1 1,-3-2-1,-4 0 44,1 0-1,-1 0 1,1 2-1,-1-1 1,1 1-1,-14 0 1,11 1-129,0 1 1,-1 0 0,1 1-1,0 1 1,0-1-1,0 2 1,0 0-1,1 0 1,-1 1-1,1 1 1,0 0-1,1 0 1,-1 1-1,1 0 1,1 1 0,-1 0-1,-11 14 1,10-10-14,0 1 0,1-1 0,1 2 1,1-1-1,-1 1 0,2 1 0,0 0 1,1 0-1,0 0 0,2 0 0,-1 1 1,2 0-1,-2 16 0,4-19 36,-1 3-1,1 1 1,2 31-1,0-44 12,-1 0 0,1-1 0,-1 1 0,1 0 0,0-1-1,1 1 1,-1 0 0,1-1 0,-1 0 0,1 1 0,0-1 0,0 0 0,1 0 0,-1 0 0,1 0 0,-1 0 0,1-1 0,4 4 0,1-2-45,-1 0-1,1-1 1,1 0 0,-1 0-1,0-1 1,1 0 0,-1-1-1,1 1 1,-1-2 0,18 1-1,-8-2-57,0-1-1,0 0 1,0-1-1,26-8 0,-23 3 8,0-2-1,-1 0 0,0-1 1,0-1-1,-1-1 1,-1-1-1,0 0 0,-1-1 1,0-1-1,-1-1 0,-1 0 1,20-32-1,-6 6-161,-2-2 1,-2-1 0,-2 0-1,26-77 1,-37 83 390,-1-1 1,-2 1 0,-2-2 0,-2 1 0,-1-1 0,-4-74 0,0 107-51,-1 1-1,-1-1 1,1 0 0,-1 1 0,-1-1 0,0 1 0,0 0-1,0 0 1,-1 0 0,-6-8 0,9 14-44,-1-1 1,0 1-1,0 0 0,0-1 1,0 1-1,0 0 0,0 0 1,0 0-1,-1 1 0,1-1 1,-1 1-1,1-1 0,-1 1 1,1 0-1,-1 0 0,0 0 0,0 0 1,0 0-1,1 1 0,-1-1 1,0 1-1,0 0 0,0 0 1,0 0-1,0 0 0,0 0 1,0 1-1,0-1 0,1 1 1,-1 0-1,0 0 0,0 0 1,1 0-1,-5 3 0,1 0 5,0 0-1,0 1 1,0 0-1,1 0 1,0 0-1,0 1 1,0 0-1,1 0 1,0 0-1,0 0 1,0 1-1,-2 7 1,-8 16 255,-11 42 0,14-28-167,1 0 0,3 0 0,2 0 0,1 1-1,4 73 1,1-98-133,0 0 0,2 0 0,0 0 0,1-1 0,1 1 0,1-1 0,1 0-1,13 27 1,-12-33-173,0 0-1,0 0 1,1-1-1,0 0 0,1-1 1,0 0-1,1-1 1,1 0-1,-1-1 0,1 0 1,1 0-1,15 7 0,-11-8-404,1-1-1,1-1 0,-1 0 0,1-2 0,0 0 0,0-1 0,1 0 0,26-1 0,56-1-2315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4.8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230 370 7668,'0'0'2865,"-24"7"-1953,-4 0-598,-45 20-1,67-23-260,-1 1-1,1 0 0,0 0 1,0 1-1,0-1 0,1 1 1,0 0-1,0 1 0,0-1 1,1 1-1,0 0 1,0 0-1,1 1 0,0-1 1,0 1-1,1-1 0,-3 16 1,1-9-43,0-4 22,1 1 1,1 0 0,-1 0 0,2 1 0,-1 11-1,2-21-42,0 0 0,0 0 1,0 0-1,0-1 0,0 1 0,1 0 0,-1 0 0,1-1 0,-1 1 0,1 0 0,-1-1 0,1 1 0,0 0 0,0-1 0,0 1 0,0-1 0,0 1 0,0-1 0,0 0 0,1 1 0,-1-1 0,0 0 0,1 0 0,-1 0 0,1 0 0,-1 0 0,1 0 0,0 0 0,-1-1 0,1 1 0,0-1 0,0 1 0,-1-1 0,1 1 0,0-1 0,0 0 0,0 0 1,3 0-1,5-1-82,-1 0 1,1 0 0,0-1 0,0 0 0,-1-1 0,1 0 0,-1 0 0,0-1 0,0 0 0,0-1 0,-1 0 0,1 0 0,-1-1 0,-1 0 0,10-9 0,-3 1 25,-1 0 1,0-1 0,-1-1 0,-1 0 0,-1 0 0,17-35 0,-19 19 3442,-8 36-2827,-2 68-63,0-37-152,1 1 0,9 70-1,-7-101-356,1-1 0,-1 1-1,1 0 1,0-1 0,0 1 0,1-1 0,-1 1-1,1-1 1,0 0 0,0 0 0,1 0-1,-1-1 1,1 1 0,0-1 0,0 0-1,0 0 1,0 0 0,0-1 0,0 1-1,1-1 1,0 0 0,-1 0 0,1 0 0,0-1-1,0 0 1,0 0 0,0 0 0,0-1-1,0 1 1,0-1 0,0 0 0,0-1-1,0 1 1,0-1 0,0 0 0,0 0 0,-1-1-1,1 1 1,0-1 0,0 0 0,6-4-1,8-5-244,-1-2 0,0 0 0,-1 0-1,0-2 1,-1 0 0,-1-1-1,0-1 1,13-20 0,9-15-1145,47-91 0,-51 74 1471,-4-1 0,-2-1-1,27-117 1,-52 167 1567,-2 36 270,-18 608 449,17-605-2418,0 30-48,1-47 16,0 1 1,0 0-1,0-1 0,0 1 1,0 0-1,1-1 1,-1 1-1,1 0 0,-1-1 1,1 1-1,-1-1 0,1 1 1,0-1-1,0 1 1,0-1-1,0 1 0,0-1 1,0 0-1,2 2 0,-2-17-3918,-4-19 664,-12-9-3153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5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1 139 3201,'0'0'5254,"25"-11"-4433,0 1-677,1-2-91,1 1 0,0 2 0,1 1 0,30-5-1,60-12-311,-66 13-871,0 1 0,106-6 0,-155 17 943,-6 9 80,-37 39 2028,34-42-1710,0-1 1,0 1 0,1 0 0,0 0 0,0 1-1,1-1 1,0 1 0,0 0 0,0 1 0,1-1-1,0 0 1,0 1 0,1 0 0,0 0 0,-1 14-1,27-22 243,-15-2-286,-1-1 0,1 0-1,0 0 1,-1 0 0,1-1 0,-1-1 0,13-9 0,-12 8 85,0 1-1,1-1 1,-1 2 0,1-1 0,16-4 0,-22 8-59,-1 0 0,1 1 1,0-1-1,-1 1 0,1 0 0,-1 0 0,1 0 1,0 0-1,-1 1 0,1-1 0,-1 1 1,1 0-1,-1 0 0,1 0 0,-1 1 0,0-1 1,0 1-1,4 2 0,0 1 102,-1 1 0,0 0 0,0 1 0,0-1 1,8 13-1,-11-13-275,1-1 0,0 1 0,0-1 0,0 0 0,1 0 0,0 0 1,0-1-1,0 1 0,0-1 0,1-1 0,0 1 0,-1-1 0,13 5 1,-9-6-459,1 0 1,-1-1 0,1-1 0,-1 1 0,1-1 0,-1-1 0,1 0 0,-1 0 0,0-1 0,1 0-1,-1-1 1,17-7 0,37-25-5377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5.8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0 8644,'0'0'2193,"-30"157"-496,24-58-593,6 24-223,0 15-337,0-5-128,18-4-336,0-18-80,6-16-208,0-21-640,0-24-1585,0-29-1233,-6-21-352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6.1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0 120 6547,'23'-18'1993,"80"-56"-1201,-96 70-705,1 0-1,0 1 0,-1 0 1,1 0-1,1 0 0,-1 1 1,0 0-1,0 1 0,1 0 1,-1 0-1,1 1 1,15 1-1,0 0 131,-8-1-79,0 1 1,0 1 0,0 1-1,0 0 1,0 1 0,0 1 0,-1 0-1,26 13 1,-33-14-60,1 1 1,-1 0-1,0 0 0,-1 1 0,1 0 1,-1 0-1,0 1 0,0 0 0,-1 0 1,0 1-1,-1-1 0,1 1 0,-1 1 1,-1-1-1,0 1 0,5 12 0,-7-15-61,-1-1-1,1 1 0,-1 0 0,-1-1 0,1 1 0,-1 0 0,0 0 1,0 0-1,0 0 0,-1-1 0,0 1 0,0 0 0,-1 0 0,1-1 1,-1 1-1,-5 8 0,2-7 5,1 0 0,-1 0-1,0-1 1,-1 0 0,0 0 0,1-1 0,-2 0 0,1 0-1,-1 0 1,-13 7 0,2-3-170,-1-1 1,0-1-1,-1-1 0,1 0 1,-1-1-1,0-2 0,0 0 0,-34 1 1,50-4 4,1 0 0,0 1 0,0-1 0,0-1 1,-1 1-1,1 0 0,0-1 0,0 0 0,0 0 1,0 0-1,0 0 0,0 0 0,0 0 0,0-1 1,0 0-1,1 1 0,-1-1 0,1 0 0,-1 0 1,1 0-1,0-1 0,0 1 0,-1-1 0,2 1 1,-1-1-1,0 0 0,0 1 0,1-1 0,0 0 1,0 0-1,-1 0 0,2 0 0,-1 0 0,0 0 1,1-1-1,-1 1 0,1-6 0,-2-36-2306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6.5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54 431 8212,'0'0'1088,"-36"130"-287,18-106-385,18-15-416,0-6 0,0-21-3074,6-34 161</inkml:trace>
  <inkml:trace contextRef="#ctx0" brushRef="#br0" timeOffset="1">48 0 9588,'0'0'3858,"42"123"-4050,-18-83-1185,6-12-1552,12 0-2209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6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96 176 9060,'0'0'528,"-48"126"-384,30-45 513,6 11 1008,0 0-561,6-3-544,6 1-336,0-7-112,0-3-112,0-15-96,0-16-928,0-15-801,0-25-496,0-31-6467</inkml:trace>
  <inkml:trace contextRef="#ctx0" brushRef="#br0" timeOffset="1">78 1 10037,'0'0'3361,"162"21"-2368,-120 13-209,-18 3-80,-7 3-288,-5 0-111,-12 3-65,0-6-240,0 3-16,-29-6-32,-1-6-224,0-16-929,0-9-528,6-3-2401,6-24-3457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7.2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1 208 13894,'0'0'851,"24"4"-458,76 7-124,-97-11-263,0 0-1,0 0 1,0-1 0,0 1-1,0-1 1,0 1 0,0-1-1,0 0 1,0 0-1,-1 0 1,1-1 0,0 1-1,0 0 1,-1-1 0,1 0-1,-1 0 1,0 0 0,1 0-1,-1 0 1,0 0 0,0-1-1,0 1 1,-1-1-1,3-3 1,1-2-19,1-1-195,0 1 0,-1-1 0,0-1 0,-1 1 0,0-1 0,-1 0-1,0 0 1,0 0 0,-1 0 0,0 0 0,-1-1 0,0 1 0,-2-19 0,1 28 179,0 0-1,0 0 1,0 0 0,0 1-1,0-1 1,0 0 0,-1 0 0,1 0-1,0 0 1,-1 0 0,1 1 0,-1-1-1,1 0 1,-1 0 0,1 1 0,-1-1-1,1 0 1,-1 0 0,0 1-1,1-1 1,-1 1 0,0-1 0,0 1-1,0-1 1,1 1 0,-1-1 0,0 1-1,0 0 1,0 0 0,0-1 0,1 1-1,-1 0 1,0 0 0,0 0 0,0 0-1,0 0 1,0 0 0,0 0-1,-1 0 1,-1 1 27,0-1-1,0 0 1,0 1-1,0 0 1,0 0-1,0 0 1,1 0-1,-1 0 1,0 1-1,1-1 0,-1 1 1,1 0-1,-4 2 1,-2 5 145,0 0 0,0 1 1,1 0-1,1 1 0,-1-1 1,2 1-1,-1 1 0,1-1 0,1 1 1,0-1-1,1 1 0,-2 13 1,-1 15 428,2-1 1,2 58-1,1-88-521,2 0 0,-1-1 1,1 1-1,0-1 0,3 11 0,-3-16-55,0-1-1,0 0 1,0 0 0,0 0-1,0 0 1,0 0 0,1 0-1,-1 0 1,1 0 0,-1 0-1,1-1 1,0 1 0,0 0-1,0-1 1,0 0 0,0 1-1,0-1 1,0 0 0,0 0-1,0 0 1,0 0 0,1-1-1,4 2 1,0-1-96,0 0-1,0 0 1,1 0-1,-1-1 1,1 0-1,-1-1 1,0 0-1,1 0 1,-1 0-1,0-1 1,0 0 0,0 0-1,0-1 1,0 0-1,7-5 1,-1-1-722,1-1 1,-1 0-1,0-1 1,-1-1-1,19-23 1,29-40-6129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11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 0 3298,'0'0'1744,"-4"20"-1333,-12 62-277,15-80-136,1-1 0,-1 1 1,1 0-1,0-1 1,-1 1-1,1 0 1,0-1-1,0 1 0,0-1 1,0 1-1,1 0 1,-1-1-1,0 1 1,1 0-1,-1-1 0,1 1 1,-1-1-1,1 1 1,0-1-1,0 1 1,0-1-1,-1 1 0,1-1 1,1 0-1,-1 0 1,0 1-1,0-1 0,0 0 1,1 0-1,-1 0 1,0 0-1,1-1 1,-1 1-1,3 1 0,1-1-76,1 0 0,-1 0 0,1 0 0,-1-1-1,1 0 1,-1 0 0,8-1 0,-3 0-199,-8 1 238,0 0 0,0 0 0,0 0 1,0 0-1,0-1 0,0 1 0,-1-1 0,1 1 0,0-1 1,0 0-1,-1 0 0,1 1 0,0-1 0,-1 0 0,1-1 1,-1 1-1,1 0 0,-1 0 0,0-1 0,1 1 1,-1 0-1,0-1 0,0 1 0,0-1 0,0 0 0,0 1 1,-1-1-1,1 0 0,1-3 0,0-3 7,-1 0-1,0-1 1,0 1 0,0 0-1,-2-10 1,1 9 110,0 7-35,0 0 0,-1 0 1,1 0-1,-1 0 0,0 0 0,0 1 0,0-1 0,0 0 0,0 0 0,0 0 0,0 1 0,0-1 1,-1 1-1,1-1 0,-1 1 0,1-1 0,-1 1 0,0 0 0,1 0 0,-1-1 0,0 1 0,-3-1 1,-1 0 60,1-1 0,-1 1 0,0 0 0,0 0 0,0 1 1,-1 0-1,1 0 0,-10 0 0,14 6-2042,2-5 1895,0 0 1,0 0-1,0 0 1,1 0-1,-1 0 1,0 0 0,0 0-1,0 1 1,0-1-1,0 0 1,0 0-1,1 0 1,-1 0-1,0 0 1,0 0-1,0 0 1,0 0-1,0 0 1,1 0-1,-1 0 1,0 0-1,0 0 1,0 0-1,0 0 1,0 0-1,1 0 1,-1 0-1,0 0 1,0 0 0,0 0-1,1 0 1,19 3-1890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7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126 1 80,'0'0'9204,"-36"135"-8531,6-33 1664,6 12-625,6 3-511,6-6-577,6-10 1,6-21-625,0-18-193,0-19-639,6-22-465,12-21-703,6-3-1794,6-37-1985</inkml:trace>
  <inkml:trace contextRef="#ctx0" brushRef="#br0" timeOffset="1">342 635 4498,'0'0'6835,"-54"129"-5698,54-110-785,0-13-352,0-28-2209,6-21-961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7.9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5026,'0'0'5568,"17"23"-4068,116 151 901,-50-81-187,-79-92-2130,0 0-1,0 0 1,0 0 0,0 0-1,1-1 1,-1 0 0,0 0 0,0 0-1,1 0 1,5-1 0,6 0-21,68 2 4,-17 1-418,75-8 0,-88-8-2341,-18-1-2216,-1-3-2341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8.3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7555,'0'0'257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9.0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0 278 9700,'0'0'4416,"12"3"-3661,-4 0-627,-1-1-44,-1 0-1,0 0 0,1-1 0,-1 1 0,1-1 0,-1-1 0,1 1 1,-1-1-1,1 0 0,0-1 0,-1 0 0,1 0 0,-1 0 0,1-1 1,-1 0-1,8-3 0,-2-3-76,0 0 0,0-1 0,-1-1 1,0 0-1,-1 0 0,0-1 0,12-18 0,-16 21-145,-1-1 0,0 0 0,0 0 0,-1 0 0,0 0 0,-1-1 1,0 0-1,-1 1 0,1-1 0,-2 0 0,1-18 0,-1 25 104,-1 1 1,0-1-1,0 1 1,0-1-1,0 1 1,0-1 0,-1 0-1,1 1 1,-1-1-1,0 1 1,0-1-1,0 1 1,0 0-1,0-1 1,0 1-1,-3-4 1,1 4 27,0 1 1,0 0-1,0-1 0,0 1 1,0 0-1,0 1 0,0-1 1,0 0-1,0 1 0,0 0 1,-1-1-1,1 1 0,-5 1 0,1 0 42,0 0 0,0 0 0,0 1-1,1 0 1,-1 0 0,1 0-1,-1 1 1,1 0 0,0 0-1,0 1 1,0 0 0,1 0 0,-1 0-1,1 1 1,0-1 0,0 1-1,1 1 1,-1-1 0,1 0-1,0 1 1,1 0 0,-4 7 0,-4 8 200,0 1 1,2 0 0,0 1-1,1 0 1,-4 24 0,8-32-99,1 1 0,0-1 0,1 1 0,1 0 0,1-1 0,0 1 0,2 16 1,-1-27-132,0 0 0,1 0 0,-1 0 1,1-1-1,0 1 0,0 0 0,0-1 1,1 0-1,0 0 0,0 1 0,0-2 1,0 1-1,0 0 0,1-1 1,0 1-1,0-1 0,0 0 0,0 0 1,0-1-1,0 1 0,1-1 0,-1 0 1,1 0-1,0 0 0,7 1 0,5 1-185,1 0 0,0-2 0,0 0 0,0-1-1,0 0 1,0-2 0,0 0 0,0-1-1,0-1 1,27-8 0,-16 2-920,-1-1 0,0-2 0,0-1 0,-1-1 0,36-25 1,17-21-3799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4:01:59.4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150 79 2849,'0'0'12531,"-10"-14"-11725,-32-42-368,42 55-435,0 1 1,0-1 0,0 1 0,-1-1-1,1 1 1,0 0 0,0-1 0,-1 1 0,1-1-1,0 1 1,-1 0 0,1-1 0,0 1-1,-1 0 1,1-1 0,-1 1 0,1 0-1,0-1 1,-1 1 0,1 0 0,-1 0-1,1 0 1,-1-1 0,1 1 0,-1 0 0,1 0-1,-1 0 1,1 0 0,-1 0 0,1 0-1,-1 0 1,1 0 0,-1 0 0,1 0-1,-1 0 1,1 1 0,-1-1 0,1 0-1,-1 0 1,1 0 0,-1 1 0,1-1 0,0 0-1,-1 0 1,1 1 0,-1-1 0,1 0-1,-1 1 1,-3 19 34,3-18-31,1 5 11,-1 1 0,1 0 0,0-1 0,0 1 0,1-1 0,0 1 0,1 0 0,0-1 0,0 0 0,0 1 0,1-1 0,0 0 0,6 10 0,-1-7-11,0 1 1,0-1-1,1 0 0,0-1 0,1 0 0,0 0 0,13 8 1,77 47-71,-68-46 68,-1 1 0,-1 2 0,-1 1 0,32 32 0,-57-51 28,-1 1 0,-1-1 0,1 1 0,-1-1 0,1 1-1,-1 0 1,0-1 0,0 1 0,-1 0 0,1 1 0,-1-1 0,0 0 0,1 8 0,-2-9 46,0-1 0,0 1 1,0 0-1,-1 0 0,0-1 1,1 1-1,-1 0 1,0 0-1,0-1 0,-1 1 1,1-1-1,0 1 1,-1-1-1,1 0 0,-1 0 1,0 1-1,0-1 1,0 0-1,0 0 0,0-1 1,0 1-1,-4 2 1,-18 10 375,0-1 0,0-1 0,-1-1 0,-1-1 0,-51 13 0,38-14-356,-1-2 0,0-1 0,-59 0 0,98-6-169,-1 0-1,0 0 1,1 0-1,-1 0 1,0 0-1,1 0 1,-1-1 0,0 1-1,1-1 1,-1 1-1,0-1 1,1 1-1,-1-1 1,1 0-1,-1 0 1,1 0-1,-1 0 1,1 0-1,0 0 1,-1 0-1,1 0 1,0-1-1,0 1 1,0 0-1,-2-3 1,2 0-473,0 0 1,0 1-1,1-1 1,-1 0-1,1 0 0,-1 0 1,1 0-1,1 1 1,-1-1-1,2-7 0,8-31-11473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4:47.8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5958 15 448,'0'0'11899,"-5"-2"-11243,-19-3-290,-1 2 0,1 0 0,0 2 0,-38 1 0,25 1-347,14 0-20,0 1 1,1 0-1,-1 2 0,1 1 0,-23 8 0,-109 48 29,104-41-27,-605 269 69,324-140-49,-619 314 27,510-241-32,-116 63-15,262-132 267,248-127-36,43-22-205,3-4-203,-53 27 387,-4 6-138,-80 61 0,83-54 541,-91 50 0,-18-16-338,96-45-239,-98 55-1,-282 157-17,294-163-22,133-67-6,1 2-1,0 0 0,-19 18 0,-18 13-9,18-8 21,-2 1 68,19-20-46,0 0 0,-26 29 0,39-38 23,-11 12 26,-1 0 0,-29 20 0,9-7-21,29-23 63,0-1 0,0 0 1,-23 13-1,-5-4-69,27-13-20,-1 0 0,0 1 0,1 1-1,0 0 1,1 1 0,-15 12-1,8-9-22,17-11 213,1-3-603,1-41 228,2 0-1,1 0 0,3 0 1,1 1-1,3 0 0,24-67 1,-34 108 148,8-25-106,2 1 0,1 0 0,0 1 0,17-24 1,-28 48 97,-1 1 13,0-1 0,0 1 0,0-1 0,1 0 1,-1 1-1,0-1 0,1 1 0,-1-1 0,0 1 1,1-1-1,-1 1 0,1-1 0,-1 1 0,1-1 0,-1 1 1,1 0-1,-1-1 0,1 1 0,-1 0 0,1-1 0,0 1 1,-1 0-1,1 0 0,-1 0 0,1-1 0,1 1 0,-3 39-130,-3-21 186,-1-1-1,0 1 0,-1-1 1,-14 27-1,-3 7 11,2 0-9,8-22-33,2 0 1,1 1 0,-10 48 0,20-78-19,0 3 4,-1-1-1,1 0 0,0 1 0,-1-1 0,0 0 0,1 0 0,-1 0 0,0 0 0,0 0 1,0 1-1,0-2 0,-1 1 0,1 0 0,-1 0 0,-2 3 0,3-5 37,6 1-286,-1-1 211,1 1 0,0 0-1,-1 0 1,1 0-1,-1 1 1,5 1 0,249 89 467,-240-83-252,-23-5 230,2-4-378,-1 0 0,1 0-1,0 0 1,0 0 0,0-1-1,-1 0 1,1 1 0,0-1-1,-4-2 1,-5-4-31,1 0-1,-1 0 0,1-1 1,1 0-1,0-1 1,0 0-1,1-1 1,-11-13-1,0-6-157,-29-55-1,23 38 194,-25-54-52,48 91-15,-3-6-12,3 14-80,3 9-131,0-8 292,0 4-184,0-14 110,1-18 69,0-29-36,-1 54-4,0 0 1,0 0-1,-1 0 0,1 0 0,-1 0 0,0 0 0,0 0 0,0 0 0,0 0 0,0 0 0,-1 0 0,1 1 1,-3-4-1,10 70-167,14-22 187,11 32 68,-20-56-56,-10-17-22,0 0-1,0 0 0,0 0 0,0 0 1,0 1-1,0-1 0,0 1 0,0-1 1,-1 0-1,1 1 0,0-1 0,-1 1 1,1-1-1,-1 1 0,0 0 0,1 1 1,0 10-65,1-21-174,1-27 53,-3 21 212,1 11-79,-1-1 0,0 1 1,0 0-1,0 0 0,0-1 1,0 1-1,0 0 0,-1 0 1,0-1-1,0 1 0,0 0 0,0 0 1,0 0-1,-1 0 0,1 0 1,-3-2-1,-4-20-947,4 14 710,3 25 312,3 6 1,0 0 0,2-1 0,1 1 0,0-1 0,1 0-1,1 0 1,1-1 0,0 0 0,2 0 0,13 19 0,-18-25 10,-5-10-20,1 1 0,-1-1 0,1 0-1,0 0 1,0 0 0,0 0 0,0 0-1,0 0 1,0 0 0,0 0 0,1 0 0,-1-1-1,1 1 1,-1 0 0,1-1 0,1 2-1,-2-3-7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2.5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10853,'0'0'0,"0"129"-640,0-90 496,0 0 128,7 3-144,-1-4-225,-6-2-271,6-7 448,-6-10-576,0-12-1121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2.8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61 7363,'0'0'1924,"26"-11"-974,82-29-315,-103 38-560,0 0 0,1 0 0,-1 1 0,1 0 0,0 0 0,8 0 0,-13 1-52,0 0 0,1 0-1,-1 0 1,0 1 0,0-1-1,0 0 1,0 1 0,1-1 0,-1 0-1,0 1 1,0-1 0,0 1-1,0 0 1,0-1 0,0 1 0,0 0-1,0 0 1,0 0 0,1 1-1,-1 1 11,0 0-1,0 0 0,0 1 1,0-1-1,0 1 1,-1-1-1,0 0 0,1 1 1,-1-1-1,-1 1 0,1-1 1,0 1-1,-2 3 1,1 15-111,0-10 166,1-1-1,-2 1 1,0 0-1,-3 14 1,-11 9-1265,15-33 690,-1 0-1,1 1 1,-1-1 0,0 0 0,0 0-1,0 0 1,0-1 0,0 1 0,0 0-1,-3 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3.2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7700,'0'0'1512,"6"18"-1448,22 59-85,-27-75-4,0 0 1,0 0-1,0 0 1,0 0-1,0-1 1,1 1-1,-1 0 1,1-1-1,0 1 1,-1-1-1,1 1 1,0-1-1,0 0 1,0 0 0,0 1-1,0-1 1,0-1-1,0 1 1,0 0-1,0 0 1,0-1-1,0 1 1,1-1-1,-1 0 1,0 0-1,0 0 1,1 0-1,-1 0 1,0 0-1,0-1 1,1 1-1,-1-1 1,0 1-1,2-2 1,2 1-280,-3 0 153,1-1 0,-1 1-1,1-1 1,-1 0 0,0 0-1,0 0 1,0 0 0,0-1 0,0 1-1,0-1 1,-1 0 0,1 1-1,-1-1 1,1 0 0,-1-1-1,0 1 1,-1 0 0,3-7-1,18-22-796,-21 32 1029,0-1 0,-1 1 0,1 0 0,0-1 0,0 1 0,-1 0 0,1 0 0,0 0 0,0 0 0,0 0 0,0-1 0,-1 2 0,1-1 0,0 0 0,0 0 0,0 0 0,0 0 0,-1 0 0,1 1 0,0-1 0,0 0 0,-1 1 0,1-1 0,0 0 0,0 1 0,-1-1 0,1 1 0,-1-1 0,1 1 0,0 0 0,-1-1 0,1 1 0,-1-1 0,1 1 0,-1 0 0,1 0 1,-1 0-1,21 30 1249,-20-29-1185,11 20 362,-2 1-1,0 0 0,-2 0 0,-1 1 0,0 0 0,-2 0 1,-1 1-1,0-1 0,-2 1 0,-2 40 0,0-62-546,0 1 0,0 0-1,-1 0 1,1-1-1,-1 1 1,0 0 0,0-1-1,-1 1 1,1-1 0,-1 1-1,0-1 1,1 1 0,-1-1-1,-1 0 1,1 0-1,0 0 1,-1 0 0,0-1-1,1 1 1,-1-1 0,0 0-1,0 1 1,-1-1-1,1 0 1,0-1 0,-1 1-1,1-1 1,-1 1 0,1-1-1,-1 0 1,0 0 0,1-1-1,-1 1 1,0-1-1,0 0 1,0 0 0,1 0-1,-1 0 1,0-1 0,0 1-1,1-1 1,-1 0 0,0 0-1,1-1 1,-4-1-1,4 1-242,0 1 0,0-1 0,0 0 0,0 0 0,1-1 0,-1 1 0,1-1 0,0 1 0,-3-5 0,-16-33-3724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3.5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1889,'0'0'11909,"94"164"-11156,-75-115-481,0 2-272,0-9-32,-7 0-368,-6-13-513,-6-10-1200,0-6-2401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12.0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75 47 1072,'0'0'3365,"-13"19"-3066,-39 62-81,51-79-214,0-1 0,0 1 0,0 0 0,0-1 0,0 1 0,0 0 0,1 0 0,-1-1 0,0 1 0,1 0-1,0 0 1,-1 0 0,1 0 0,0 0 0,0 0 0,0-1 0,0 1 0,0 0 0,1 0 0,-1 0 0,1 2 0,0-2-2,0-1 0,0 0 0,0 0 0,1 0 0,-1 0 0,0 0 1,0 0-1,1 0 0,-1 0 0,0-1 0,1 1 0,-1 0 0,1-1 1,-1 1-1,1-1 0,-1 0 0,1 1 0,-1-1 0,3 0 0,4 0 15,0 0-1,0 0 0,0 0 0,0-1 1,0-1-1,10-2 0,-14 2-30,1 0 0,-1-1 0,0 0 0,0 0 0,0 0 0,0 0 0,0 0 0,-1-1 0,0 0 0,1 1 1,-1-1-1,-1-1 0,1 1 0,0 0 0,-1-1 0,0 1 0,1-6 0,1 0 16,0-1 0,-1 0 0,-1 0 0,0 0 0,0-1 0,0-15 0,-2 26 15,0-1 1,0 1-1,0 0 1,0 0-1,0-1 1,0 1-1,0 0 1,0 0 0,-1-1-1,1 1 1,0 0-1,-1 0 1,1-1-1,-1 1 1,0 0-1,1 0 1,-1 0-1,0 0 1,0 0 0,1 0-1,-1 0 1,0 0-1,0 0 1,0 0-1,-2 0 1,-34-3 410,27 4-432,9 0-60,0-1-1,-1 1 1,1 1-1,0-1 1,0 0-1,0 0 1,0 0-1,0 1 1,0-1-1,-1 0 1,1 1-1,0-1 1,0 1 0,0-1-1,0 1 1,1 0-1,-1-1 1,0 1-1,0 0 1,0 0-1,0-1 1,1 1-1,-1 0 1,0 0-1,1 0 1,-1 0 0,1 0-1,-1 0 1,1 0-1,-1 0 1,1 0-1,0 1 1,-1-1-1,1 0 1,0 0-1,0 2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3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1 117 9748,'0'0'3746,"169"6"-3746,-144-38-816,0-10-2146,0-6-3633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8884,'0'0'1206,"7"26"944,2 3-1562,9 28 787,11 69 0,-29-122-1325,2 11 39,1-1-1,0 0 1,0-1 0,10 24-1,-7-34-1235,1-13 617,0-12 62,-5 14 379,0 0-1,1-1 0,0 1 0,1 1 0,0-1 0,0 0 0,0 1 0,1 0 1,10-12-1,-13 17 178,0 0 1,0 0-1,0 0 1,1 0-1,-1 0 1,0 1-1,1-1 1,-1 1-1,1-1 1,0 1-1,-1 0 1,1 0-1,0 0 1,0 0-1,0 1 1,0-1-1,0 1 1,0 0-1,0 0 1,0 0-1,0 0 1,-1 0-1,1 1 1,0-1 0,0 1-1,0 0 1,0-1-1,0 1 1,-1 1-1,1-1 1,0 0-1,2 2 1,21 21 298,5 2-738,-4-19-3962,-10-7-1004</inkml:trace>
  <inkml:trace contextRef="#ctx0" brushRef="#br0" timeOffset="1">464 197 1393,'0'0'6029,"1"26"-4418,0-5-1211,-2 1-125,2-1 0,0 0 0,2 0-1,0 1 1,2-2 0,7 26 0,-11-44-256,0 0-1,0 1 0,0-1 0,1 0 1,-1 0-1,0 0 0,1 0 1,-1 0-1,1 0 0,0 0 1,0-1-1,-1 1 0,1-1 0,5 3 1,-7-3 12,1-1 0,0 0 0,0 0 1,0 0-1,0 1 0,0-1 0,0 0 1,0 0-1,0 0 0,0-1 0,-1 1 1,1 0-1,0 0 0,0 0 0,0-1 1,0 1-1,0 0 0,-1-1 0,1 1 1,0-1-1,0 1 0,0-1 0,-1 1 1,1-1-1,0 1 0,-1-1 0,1 0 0,-1 0 1,1 1-1,-1-1 0,1 0 0,-1 0 1,1 1-1,-1-1 0,0 0 0,1 0 1,-1 0-1,0 0 0,0 0 0,1-1 1,4-18 59,-2-1 0,1 0 0,-2 0 0,-1 0 0,-2-34 0,0 21-45,1 29-43,0 1 0,0 0-1,-1 0 1,0 0 0,0-1 0,0 1 0,0 0 0,-3-5 0,3 7-25,1 1 0,-1-1 1,0 1-1,0-1 1,0 1-1,0 0 0,0 0 1,0 0-1,-1-1 0,1 1 1,0 0-1,-1 0 1,1 1-1,0-1 0,-1 0 1,1 0-1,-1 1 0,1-1 1,-1 1-1,1-1 0,-1 1 1,0 0-1,1-1 1,-4 1-1,5 1-48,-1-1-1,0 1 1,1 0 0,-1 0 0,1-1 0,-1 1-1,1 0 1,-1 0 0,1 0 0,0-1-1,-1 1 1,1 0 0,0 0 0,-1 0-1,1 0 1,0 0 0,0 0 0,0 0-1,0 0 1,0-1 0,0 1 0,1 2-1,-1 31-3240,0-25 1152,0 11-3025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4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5907,'0'0'7742,"6"26"-7238,2 11-355,22 79 137,-30-114-295,0-1 0,1 0 0,-1 1 0,1-1 0,-1 0 0,1 1 1,-1-1-1,1 0 0,0 0 0,0 0 0,-1 1 0,1-1 0,0 0 0,0 0 0,0 0 0,2 1 0,-3-2-12,1 0-1,-1 0 0,1 0 0,-1 0 1,1 0-1,-1 0 0,1 0 1,-1 0-1,1 0 0,0 0 1,-1 0-1,1-1 0,-1 1 0,1 0 1,-1 0-1,1 0 0,-1-1 1,1 1-1,-1 0 0,0-1 0,1 1 1,-1 0-1,1-1 0,-1 1 1,0-1-1,1 1 0,-1-1 0,25-44-1178,-20 33 1172,9-19-651,14-30 105,-26 56 616,0 1 0,1 0 1,0 0-1,-1 1 0,2-1 0,-1 1 0,0-1 0,1 1 0,-1 0 1,8-5-1,-9 7 70,-1 1 1,1-1-1,0 0 1,0 1-1,0-1 0,0 1 1,0 0-1,0-1 1,0 1-1,0 0 1,0 0-1,0 0 1,0 1-1,0-1 1,0 0-1,0 1 0,0-1 1,0 1-1,-1 0 1,1 0-1,0 0 1,0 0-1,-1 0 1,1 0-1,0 0 1,-1 0-1,1 0 0,-1 1 1,0-1-1,1 1 1,0 1-1,6 8 93,0-1 0,-1 1 0,10 23 1,-2-7-28,-4-5-348,11 17-368,-5-23-5587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8.5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61 5106,'0'0'5931,"1"-4"-5627,0 1-232,1 0 0,-1 0 0,1 0 0,0 0 0,-1 0 0,1 0 0,0 1 0,1-1 0,-1 1 0,0-1 0,1 1 0,0 0 0,-1 0 0,1 0 0,0 0 0,0 0 0,0 1 0,0-1 0,0 1 0,1 0 0,-1 0 0,0 0 0,6-1 0,4 0-137,0 1 1,0 0-1,0 1 0,-1 0 0,21 3 0,-31-3 50,-1 1-1,1-1 0,0 1 0,-1-1 1,1 1-1,-1 0 0,1 0 0,-1 0 1,0 0-1,1 0 0,-1 0 0,0 0 1,0 0-1,0 1 0,0-1 0,0 0 1,0 1-1,0-1 0,0 1 0,0-1 0,-1 1 1,1-1-1,0 1 0,-1 0 0,0-1 1,1 1-1,-1 0 0,0 2 0,2 55-217,-2-43 305,-1-5-27,-1 0 0,0 0 1,0-1-1,-1 1 0,-1-1 1,1 1-1,-2-1 0,1 0 1,-1-1-1,-1 1 0,0-1 1,0 0-1,-1 0 0,-12 11 1,56-16-1297,-21-4 1288,-1 1 0,1 1 1,0 0-1,-1 1 0,0 1 0,1 0 1,22 11-1,-29-11 19,0 0 1,-1 1-1,0 0 0,0 0 0,0 1 1,-1 0-1,1 0 0,-2 1 0,1 0 0,-1 0 1,0 1-1,0 0 0,8 15 0,-13-22 3,0 1 0,0 0-1,-1-1 1,1 1-1,0 0 1,-1 0-1,1 0 1,-1-1 0,0 1-1,0 0 1,1 0-1,-1 0 1,-1 0-1,1 0 1,0-1-1,0 1 1,-1 0 0,1 0-1,-1 0 1,1-1-1,-1 1 1,0 0-1,-1 3 1,-1-2-6,1-1 0,-1 1 0,0-1 0,0 0 0,1 1 0,-2-1-1,1 0 1,0-1 0,0 1 0,-1 0 0,-5 1 0,-10 2 24,-1 0 1,0-2-1,-31 3 0,41-5-23,-36 3-29,0-2 0,-74-5 0,119 3-121,0-1 0,0 1 0,0-1 0,0 1 0,0-1 0,0 0 0,0 1 0,1-1 0,-1 0 0,0 1 0,0-1 0,1 0 0,-1 0 0,0 0 0,1 0 0,-1 0 0,1 0 0,-1 0 0,1 0 0,0 0 0,-1 0 0,1 0 0,0 0 0,0 0 0,-1 0 0,1 0 0,0 0 0,0 0 0,0 0 0,0 0 0,1 0 0,-1-2 0,0-1-638,1 0 0,-1 0 0,1 1 0,0-1-1,0 0 1,0 0 0,0 1 0,3-4 0,12-13-4546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39.6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49 2449,'0'0'9132,"24"17"-10460,-16-49-764,-8 30 2096,0 1 0,0-1 0,0 1 0,0-1 0,0 1 1,0-1-1,0 1 0,0 0 0,0-1 0,-1 1 0,1-1 0,-1 1 0,1-1 0,-1 1 0,0 0 0,1-1 0,-1 1 1,-1-2-1,-1 2 167,1 0 0,0 1 0,-1-1 0,1 1 0,-1-1 0,1 1 0,0 0 0,-1 0 0,1 0 0,-5 0 0,6 0-97,0 0-45,1 1-1,-1-1 1,1 0-1,-1 1 1,0-1-1,1 0 1,-1 1-1,1-1 1,-1 1-1,1-1 1,-1 1-1,1-1 1,-1 1-1,1-1 1,-1 1-1,1-1 1,0 1 0,-1 0-1,1-1 1,0 1-1,0 0 1,0-1-1,-1 1 1,1 0-1,0-1 1,0 1-1,0 0 1,0 0-1,0 1 1,-1 28-597,2-24-280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41.7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205 1 2593,'0'0'9274,"-20"0"-7615,10 1-1655,-1 1 1,1 0-1,0 1 0,0 1 0,0-1 0,1 2 1,-1-1-1,1 1 0,0 0 0,0 1 1,1 0-1,0 1 0,0 0 0,0 0 0,1 0 1,0 1-1,0 0 0,-6 12 0,11-18-37,1 0 0,0 0 0,-1 0 0,1 1 0,0-1 0,0 0 0,1 1 1,-1-1-1,0 1 0,1-1 0,0 1 0,-1-1 0,1 1 0,0-1 0,0 1 0,1-1 0,-1 1 0,0-1 0,1 1 0,0-1 0,-1 1 0,1-1 0,0 0 0,0 1 0,0-1 0,1 0 0,-1 0 0,0 0 0,1 0 0,-1 0 0,1 0 0,2 2 0,6 5-241,0-1 0,1 1-1,1-2 1,21 12 0,-12-7 156,23 14 134,-20-14 11,0 2 0,-1 0 0,-1 2 0,0 0 0,-1 2 0,36 39 0,-54-54-42,-1 0-1,1 0 1,-1 0-1,0 1 1,0-1-1,-1 0 1,1 1-1,-1 0 1,1-1-1,-1 1 0,0 0 1,-1 0-1,1 0 1,-1 0-1,1-1 1,-1 1-1,0 0 1,-1 0-1,1 0 0,-1 0 1,0 0-1,1-1 1,-2 1-1,-1 5 1,1-6-3,0 0 0,0 0 0,-1 0 0,0 0 0,1 0-1,-1 0 1,0-1 0,0 1 0,-1-1 0,1 0 0,0 0 0,-1 0 0,1-1 0,-1 1 0,0-1 0,1 1 0,-1-1 0,0-1 0,0 1 0,0 0 0,0-1 0,1 0 0,-6 0 0,3 0-27,-6 0-48,0 0 0,-1 0 0,1-1 0,0-1-1,-19-5 1,27 6 63,1 0-1,-1-1 1,1 0-1,0 0 1,0 0 0,0 0-1,0 0 1,0-1-1,0 1 1,0-1-1,1 0 1,0 1 0,-1-1-1,1 0 1,0-1-1,0 1 1,1 0-1,-1-1 1,1 1 0,-1-1-1,1 1 1,0-1-1,0-3 1,-1-3-119,0 0 0,1 0 0,1 0 0,0 1 0,0-1 0,0 0 0,2 0 0,-1 0 0,1 1 0,0-1 0,5-11 0,3-3 156,2 0 0,24-38 0,-19 34 283,21-45 0,-31 41-2403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49.1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11717,'0'0'0,"0"142"-1456,6-103 1680,6 3-160,-5-7-48,-1 1 32,0-7-48,0-10 0,-6-3-48,0-9-560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49.4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 9284,'0'0'939,"28"-3"-408,-11 1-461,181-9 429,-184 10-420,-10 1-106,1 0 1,0 0-1,-1 0 0,1 0 0,-1 1 1,1-1-1,4 2 0,-8-1 30,0-1 0,-1 1-1,1-1 1,0 1-1,0 0 1,-1-1 0,1 1-1,0 0 1,-1-1 0,1 1-1,-1 0 1,1 0-1,-1 0 1,1 0 0,-1 0-1,1-1 1,-1 1-1,0 0 1,1 0 0,-1 0-1,0 0 1,0 0 0,0 0-1,0 0 1,0 0-1,0 0 1,0 0 0,0 0-1,0 0 1,-1 0 0,1 0-1,0 0 1,0 0-1,-1-1 1,1 1 0,-1 0-1,1 0 1,-2 1-1,-3 8 30,-2 0 0,1-1 0,-1 1 0,0-2 0,-1 1 0,0-1 0,-1 0 0,1-1 0,-17 11-1,-26 25-3055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49.9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 0 8196,'0'0'1875,"-9"12"-1624,-25 42-40,31-50-180,1 1-1,0 0 1,0 0 0,0 0-1,0 0 1,1 0 0,0 0-1,0 1 1,0-1 0,1 0-1,-1 1 1,1-1 0,1 0-1,-1 1 1,1-1 0,0 0-1,1 6 1,0-10-116,0 0-1,-1 0 1,1 0 0,0 0-1,0 0 1,-1 0 0,1 0-1,0-1 1,0 1-1,0-1 1,0 0 0,0 1-1,0-1 1,0 0 0,0 0-1,0 0 1,4-1 0,36-6-1004,-40 5 1075,0 0 0,0-1 0,0 1 0,0 0 0,0-1 0,-1 1 0,1-1-1,-1 1 1,1-1 0,-1 0 0,0 0 0,0 1 0,0-1 0,-1 0 0,1 0 0,0-5 0,7-22 4946,-4 34-4771,0 0 0,-1 1 0,0-1 0,0 1 0,0 0 1,2 5-1,-4-8-46,11 21-77,23 34 624,-33-54-813,-1-1 1,1 0 0,1 1 0,-1-1-1,0 0 1,1 0 0,-1-1-1,1 1 1,-1 0 0,1-1 0,0 0-1,0 1 1,-1-1 0,1 0-1,0-1 1,0 1 0,0 0 0,6 0-1,-7-2-99,1 0-1,-1 0 0,0 0 0,0 0 0,1-1 1,-1 1-1,0 0 0,0-1 0,0 0 1,0 1-1,-1-1 0,1 0 0,0 0 1,-1 0-1,1 0 0,-1 0 0,1 0 0,-1-1 1,0 1-1,0 0 0,0-1 0,-1 1 1,2-4-1,7-13-1486,15-20-1964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50.2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1297,'0'0'10335,"14"20"-9647,1 6-534,-7-13-99,0 0 0,1-1 1,0 1-1,0-2 1,14 13-1,-22-23-95,0 1-1,0-1 1,1 0 0,-1 0 0,1 0 0,-1 0-1,1 0 1,0 0 0,-1 0 0,1-1-1,0 1 1,-1 0 0,1-1 0,0 0-1,0 1 1,-1-1 0,1 0 0,0 0 0,0 0-1,0 0 1,0 0 0,-1 0 0,1-1-1,0 1 1,0 0 0,0-1 0,-1 0 0,1 1-1,0-1 1,-1 0 0,4-2 0,4-3-210,0-1 1,-1 0 0,1-1 0,9-11 0,12-10 386,-23 23-2,1 1 0,1-1 0,-1 1 1,1 1-1,0 0 0,0 0 0,0 1 0,0 0 0,1 0 0,-1 1 0,1 0 0,0 1 1,17 0-1,-25 1-62,1 1 1,-1 0 0,1 0-1,-1 0 1,1 0 0,-1 0-1,1 0 1,-1 1 0,0-1 0,0 1-1,0 0 1,0-1 0,0 1-1,0 0 1,0 0 0,-1 0-1,1 1 1,-1-1 0,3 4 0,-2-3-75,0 0 0,-1 0 1,2 0-1,-1 0 1,0 0-1,1-1 1,-1 1-1,1-1 0,0 0 1,0 0-1,0 0 1,0 0-1,0 0 0,0-1 1,4 2-1,-4-2-381,1-1 0,0 1 0,0-1-1,0 0 1,0 0 0,0 0 0,0-1 0,-1 1-1,1-1 1,0 0 0,0 0 0,-1 0 0,1-1-1,0 1 1,-1-1 0,1 0 0,-1 0 0,5-3-1,22-22-4600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12.4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2817,'0'0'1809,"0"120"-544,0-74 31,0-3-175,0 3-113,0-9-431,0-3-417,0-3-112,0-10-32,0-2-16,0-4-417,0-3-1231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5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32 226 5410,'0'0'7172,"-5"25"-6785,-16 81-198,19-99-197,1-1-1,0 0 1,0 1 0,0-1-1,1 1 1,0-1 0,1 1-1,-1-1 1,1 1 0,3 11-1,-3-16-44,1 0 0,-1-1 0,0 1 0,1-1 0,-1 1 0,1-1 0,0 1 0,0-1 0,-1 0 0,1 0 0,0 0 0,0 0 0,0 0 0,0 0 0,0-1 0,0 1 0,0-1 0,1 1 0,-1-1 0,0 0 0,0 1 0,0-1 0,0-1 0,1 1 0,1 0 0,-1-1 30,-1 1 0,1-1 0,-1 0-1,0 0 1,0 1 0,1-1 0,-1-1 0,0 1 0,0 0-1,0-1 1,0 1 0,0-1 0,0 1 0,0-1 0,-1 0-1,1 0 1,-1 0 0,1 0 0,-1 0 0,0 0 0,1 0 0,-1 0-1,0-1 1,0-2 0,21-64-57,-21 62 19,9-47-267,-2-1 1,-3 0-1,-3-79 1,-2 133 339,-2-27 182,2 27-132,0 0 0,0 1 0,0-1 0,0 0 0,-1 0 0,1 1 0,0-1 0,0 0 0,-1 0 0,1 1 0,0-1 0,-1 0 0,1 1 0,-1-1 0,1 0 0,-1 1 0,1-1 1,-1 1-1,0-1 0,1 1 0,-1-1 0,0 1 0,1-1 0,-1 1 0,0 0 0,1-1 0,-5 0 1907,3 80-540,1-24-1246,6 65 0,-4-109-191,2-1 0,0 0 1,0 1-1,1-1 0,0 0 0,0-1 1,1 1-1,0-1 0,1 0 0,0 0 1,1-1-1,0 0 0,12 11 0,-16-15-170,0-1-1,1 0 1,-1 0 0,1-1-1,0 1 1,0-1 0,0 0-1,0 0 1,0 0-1,0 0 1,1-1 0,-1 1-1,0-1 1,1 0 0,-1-1-1,1 1 1,0-1-1,-1 0 1,1 0 0,-1 0-1,1-1 1,-1 0 0,1 0-1,-1 0 1,1 0-1,-1 0 1,0-1 0,0 0-1,0 0 1,0 0 0,0-1-1,0 1 1,6-6 0,7-8-1798,-1 1 1,23-32 0,-11 5-573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51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46 1905,'0'0'11520,"0"9"-10992,-1 8-314,0-8-153,0 1 1,0 0 0,1 0-1,1 0 1,-1 0-1,1 0 1,1 0 0,5 16-1,-7-25-105,1 0 0,0 0 0,0-1 0,0 1 0,0 0 0,0 0 0,0-1 0,1 1 0,-1-1 0,0 1 0,0-1 0,0 1-1,1-1 1,-1 0 0,0 0 0,0 1 0,1-1 0,-1 0 0,0 0 0,0 0 0,1 0 0,-1 0 0,0-1 0,2 1 0,31-14-1224,-2-10 1158,-27 18 228,1 1 1,1 0 0,-1 0-1,1 1 1,-1 0-1,1 0 1,1 0 0,-1 1-1,0 0 1,1 1 0,0-1-1,-1 1 1,1 1 0,0 0-1,9-1 1,-6 10 913,4 4-729,-15-12-349,1 0-1,-1 1 0,0-1 0,0 0 1,1 0-1,-1 0 0,0 0 0,1 0 1,-1 1-1,0-1 0,1 0 0,-1 0 1,0 0-1,0 0 0,1 0 0,-1 0 1,0 0-1,1 0 0,-1 0 0,0 0 1,1 0-1,-1 0 0,0-1 0,0 1 1,1 0-1,-1 0 0,0 0 0,1 0 1,-1 0-1,0-1 0,0 1 0,1 0 1,-1 0-1,0 0 0,0-1 0,0 1 1,1 0-1,-1 0 0,0-1 0,0 1 0,0 0 1,0 0-1,0-1 0,1 1 0,2-14-403,1 0 0,-2 0 1,0 0-1,0 0 0,-2-26 4284,9 47-4090,7 3 133,1-1 0,0 0 0,0-1 0,1-1 0,1-1 0,-1 0 0,36 5 0,28 10 107,-80-21 40,0 0 0,1 1 0,-1 0 0,0-1 0,0 1 1,0 0-1,0 0 0,0 0 0,0 1 0,0-1 0,0 0 0,0 1 1,0-1-1,-1 1 0,1-1 0,-1 1 0,1 0 0,-1 0 1,0 0-1,1 0 0,-1 0 0,0 0 0,0 0 0,0 0 0,-1 0 1,1 1-1,-1-1 0,1 0 0,-1 3 0,0-1 163,-1-1 0,0 1-1,0-1 1,0 1 0,0-1-1,-1 0 1,1 0 0,-1 0-1,0 1 1,0-2 0,0 1-1,0 0 1,-1 0-1,1-1 1,-1 1 0,0-1-1,-4 3 1,-7 6 232,-2-1 1,-27 14-1,-9-5-3977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55.4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98 2353,'0'0'11371,"7"-27"-11195,-6 25-169,0 0-1,0 0 0,0 0 0,0 0 0,0 0 0,0 0 0,1 0-1,-1 1 1,1-1 0,-1 1 0,1-1 0,0 1 0,-1-1 0,1 1-1,0 0 1,0 0 0,0 0 0,0 0 0,0 0 0,0 0 0,0 0-1,1 1 1,-1-1 0,0 1 0,0 0 0,5-1 1030,-1-2-1228,-1 0 208,2 0 0,-1 0 1,0 1-1,0 0 0,1 0 0,9-1 1,14-5-30,-21 6-31,0 0-1,0 1 1,0 0 0,1 0 0,17 2-1,-7-1-12,-19 0 47,-1 1 0,1-1 0,0 0 0,0 1 0,0-1 0,-1 1 0,1 0 0,0-1 0,-1 1 0,1 0 0,0-1 0,-1 1 0,1 0 0,-1 0 0,1-1 0,-1 1 0,1 0 0,-1 0 0,0 0 0,1 0 0,-1 0 0,0-1 0,0 1 0,0 0 0,1 0 0,-1 0 0,0 0 0,0 0 0,0 0 0,-1 1 0,1 40 74,-1-31-58,2 5-13,0-1 0,-2 1 0,0 0 0,0 0 0,-2 0 1,0-1-1,-1 1 0,0-1 0,-1 0 0,-1 0 0,-13 24 0,-4 1 44,-3-1-1,-1-1 0,-1-2 0,-59 58 1,71-87-192,12-18-229,4 9 382,1-1 0,-1 1 0,1-1 0,-1 1 0,1-1-1,0 1 1,0 0 0,0-1 0,0 1 0,1 0 0,-1 0 0,3-3 0,1 1 63,0 1 1,0 0-1,0 0 0,1 1 1,-1-1-1,1 1 0,-1 0 0,1 0 1,0 1-1,0 0 0,0 0 1,8 0-1,81 1 537,-54 2-326,-1-2 283,77 12 0,-98-11-285,-18-1-302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55.8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7988,'0'0'7219,"0"10"-5986,0-7-1233,0 0-833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5:56.2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138 30 5651,'0'0'5186,"-12"9"-4869,1-2-278,6-5-33,0 1 1,1 0 0,-1 0 0,1 0-1,-1 1 1,1 0 0,0 0-1,1 0 1,-1 0 0,1 0-1,-1 1 1,1-1 0,1 1-1,-1 0 1,1 0 0,-3 6 0,-2 18 159,0 0 1,2 0 0,2 1 0,0 0 0,2 0 0,3 41 0,-1-66-177,-1 0 1,1 0-1,0 0 1,0 0-1,0 0 1,1 0-1,-1-1 1,1 1-1,1 0 1,-1-1-1,0 0 0,1 0 1,0 1-1,0-2 1,0 1-1,1 0 1,-1-1-1,1 1 1,7 4-1,-5-4-131,0-1 1,0 0-1,1 0 0,-1-1 0,0 0 1,1 0-1,0-1 0,-1 0 1,1 0-1,0 0 0,0-1 0,0 0 1,12-1-1,-15 0 79,0-1 1,-1 1-1,1-1 0,-1 1 0,1-1 1,-1 0-1,0-1 0,0 1 1,0 0-1,0-1 0,0 0 1,0 0-1,-1 1 0,1-2 0,-1 1 1,0 0-1,0 0 0,0-1 1,0 1-1,-1-1 0,0 0 0,1 1 1,-1-1-1,1-6 0,3-9-2,-1-2-1,-1 1 1,2-26-1,-3 24 156,-2 0 0,0 0 0,-1 0 0,-1 0-1,-8-40 1,7 55-32,1 0 0,-1 0 0,0 0 0,0 0 0,-1 0 0,0 1 0,0-1 0,-1 1 1,1 0-1,-2 1 0,1-1 0,0 1 0,-1 0 0,0 0 0,0 1 0,0 0 0,-1 0 0,0 0 0,0 1 0,-10-4 0,13 5-57,0 1 0,0-1 0,0 1 0,0 0 0,0 0 0,0 1 0,-1-1 0,1 1 1,0 0-1,-1 0 0,1 0 0,0 1 0,0-1 0,-1 1 0,1 0 0,-7 3 0,8-2-230,-1 0 0,1 0 0,0 0 1,0 0-1,1 1 0,-1-1 0,0 1 0,1 0 1,-1 0-1,1 0 0,0 0 0,-2 3 0,-20 35-5030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4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1 158 1505,'0'0'11794,"5"-12"-11695,-2 4-83,4-9 6,0 0 1,1 1-1,1 0 1,1 0-1,0 1 1,23-26 0,-31 77-589,-1 58 825,1-9 222,-10 87 1,5-155-831,4-29-1098,0-19-329,-1-47-3197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5.0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64 6963,'0'0'355,"-7"21"24,-44 153 1214,57-187-2343,1 0 1,0 1 0,0 0 0,17-20-1,52-58-861,-68 80 1621,0 1 193,-1 0-1,2 1 1,-1-1-1,1 1 1,0 1 0,0 0-1,1 0 1,12-6-1,-21 13-86,-1 0 0,1 0 0,-1 1 0,1-1 0,0 0 0,-1 0 0,1 0 1,-1 1-1,1-1 0,-1 0 0,1 1 0,-1-1 0,1 0 0,-1 1 0,1-1 0,-1 1 0,0-1 0,1 0 0,-1 1 0,0-1 0,1 1 0,-1 0 0,0-1 0,1 1 0,-1-1 0,0 1 0,0-1 0,0 1 0,0-1 0,0 1 0,0 0 0,1-1 0,-1 1 0,0-1 0,-1 1 0,1 0 0,0 0 0,2 28 509,-2-27-360,0 10-47,0 1 0,1-1 1,1 0-1,0 0 0,4 15 1,-5-27-308,-1 1 0,1-1 0,-1 1 0,1-1 0,-1 1 0,1-1 0,-1 1 0,1-1 0,-1 1 0,1-1 0,0 0 0,-1 1 0,1-1 0,0 0 0,-1 0 0,1 0 0,0 1 0,-1-1 0,1 0 0,0 0 0,0 0 0,-1 0 0,1 0 0,0 0 0,-1 0 0,1 0 0,0-1 0,0 1 0,-1 0 0,2-1 0,24-10-3262,3-20 881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5.4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1 3474,'0'0'5720,"1"7"-5574,5 15-94,0-1 0,1 0 0,1 0-1,1-1 1,1 0 0,1-1 0,24 33 0,27 53 675,-60-102-641,-1 0 0,1 0-1,0 0 1,-1 0 0,0 1 0,0-1 0,0 0-1,0 0 1,-1 1 0,1-1 0,-1 1 0,0-1-1,0 1 1,0-1 0,0 0 0,-1 1-1,1-1 1,-1 1 0,0-1 0,0 0 0,0 0-1,-1 0 1,1 1 0,-1-1 0,1 0-1,-1 0 1,0-1 0,0 1 0,0 0 0,-1-1-1,1 1 1,-1-1 0,1 0 0,-1 0-1,0 0 1,-6 3 0,1-1-40,0 0-1,-1-1 1,1 0 0,-1 0-1,0-1 1,0 0-1,0-1 1,0 0 0,0 0-1,0-1 1,0 0 0,-15-3-1,22 3-180,0-1 0,0 0 0,0 1 0,0-1-1,0 0 1,0 0 0,1 0 0,-1 0 0,0-1 0,1 1 0,-1 0-1,1-1 1,-1 1 0,1-1 0,-1 1 0,1-1 0,0 0 0,0 1-1,0-1 1,0 0 0,0 0 0,0 0 0,1 0 0,-1 0 0,1 0-1,-1 0 1,1 0 0,-1-3 0,-6-35-5281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5.7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126 0 6403,'0'0'4546,"6"171"-2353,7-81-480,-7 14-721,0 8-672,7-2-320,-7-10 0,6-10-608,1-12-945,-13-17-1440,0-29-3650</inkml:trace>
  <inkml:trace contextRef="#ctx0" brushRef="#br0" timeOffset="1">0 413 12310,'0'0'128,"176"-26"-128,-107 0-929,6 4-3057,-18 9-3025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6.1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7 155 3778,'0'0'9988,"-6"103"-8963,6-112-513,0-20-512,6-10-112,7 0-400,12-3-113,6 4-671,7 5-1457,-1 4-2322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18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1 224,'0'0'3058,"3"7"-2426,6 20 30,-2 0-1,0 0 1,-2 1 0,2 44-1,-4-36-462,1-1-1,18 66 0,-22-100-319,0-1-1,1 0 1,-1 1-1,0-1 1,0 1 0,0-1-1,1 1 1,-1-1-1,0 1 1,0-1 0,1 0-1,-1 1 1,0-1-1,1 0 1,-1 1 0,1-1-1,-1 0 1,0 1 0,1-1-1,-1 0 1,1 0-1,-1 1 1,1-1 0,-1 0-1,1 0 1,-1 0-1,1 0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6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 1 6531,'0'0'5984,"-3"21"-5040,-7 167 631,10-89-1199,0-98-391,0 0 1,0 0 0,0 0-1,0 0 1,0 0 0,0 0-1,1 0 1,-1 0-1,0 0 1,1 0 0,-1 0-1,0-1 1,1 1 0,-1 0-1,1 0 1,-1 0 0,1-1-1,0 1 1,-1 0-1,1 0 1,0-1 0,0 1-1,-1-1 1,1 1 0,0-1-1,0 1 1,0-1 0,0 1-1,-1-1 1,1 0 0,0 1-1,0-1 1,0 0-1,0 0 1,0 0 0,0 0-1,2 0 1,-1 0-47,1 0 0,0 0 0,-1-1 0,1 1 1,0-1-1,-1 1 0,1-1 0,-1 0 0,1 0 0,-1 0 0,0-1 0,1 1 1,2-3-1,9-9-116,-1-1 1,0 0 0,-1-2 0,18-29-1,-17 25 316,2 0 0,18-21 1,-32 54 5235,5 22-5107,-5-28 363,2 7-403,0-1-1,1 1 1,0-1-1,1 0 0,12 22 1,-16-31-306,2-1-1,-1 0 1,0 1 0,1-1 0,-1 0 0,1-1-1,0 1 1,0 0 0,0-1 0,0 0 0,6 3-1,-7-4-141,0 0 0,1 0-1,-1-1 1,1 1 0,-1-1-1,1 1 1,-1-1 0,1 0-1,0 0 1,-1 0 0,1-1 0,-1 1-1,1 0 1,-1-1 0,1 0-1,-1 1 1,0-1 0,1 0-1,3-3 1,25-22-4545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7.0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107 204 11973,'0'0'1633,"-69"135"-960,50-70-353,7 2 48,6 1 320,6-3-208,0-11-191,0-8-289,31-17-193,13-20-79,12-9-560,13-22-817,-6-40-1872,-7-12-3939</inkml:trace>
  <inkml:trace contextRef="#ctx0" brushRef="#br0" timeOffset="1">578 0 11333,'0'0'608,"-7"210"2354,7-113-1457,0-13-1313,0-17-192,7-8-449,-1-18-959,0-15-1105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7.4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1 301 15063,'0'0'-366,"29"-3"-26,-27 3 367,235-16-3760,-233 16 3657,0 0-1,0 0 1,-1 0-1,1 1 1,0 0-1,-1 0 1,1 0-1,0 0 1,-1 0-1,0 1 0,1-1 1,-1 1-1,0 0 1,0 0-1,0 1 1,6 4-1,-5-2 41,-1-1-1,1 1 1,-1 0-1,0 1 1,0-1-1,0 1 1,-1-1-1,0 1 1,3 10 0,0 9 301,-2 2 0,0-1 0,-3 51 0,0-51 214,0-3 117,0-4-842,0-9-3128,0-31-1603</inkml:trace>
  <inkml:trace contextRef="#ctx0" brushRef="#br0" timeOffset="1">503 1 17080,'0'0'1120,"-38"106"-7731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7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53 100 8516,'0'0'2721,"-9"25"-2049,-29 78-295,37-100-384,0 1 1,0-1 0,0 1 0,0-1 0,1 1 0,-1 0-1,1 0 1,0-1 0,1 8 0,-1-10-7,1 1 1,-1-1-1,0 0 1,1 0-1,-1 0 0,1 0 1,-1 0-1,1 0 1,0 0-1,-1 0 1,1 0-1,0 0 0,0 0 1,-1 0-1,1 0 1,0 0-1,0-1 1,0 1-1,2 1 0,0-2-16,-1 1 0,0-1 0,0 1 0,1-1 0,-1 0-1,0 0 1,1 0 0,-1 0 0,0 0 0,1 0 0,-1-1-1,0 1 1,1-1 0,-1 1 0,0-1 0,0 0 0,0 0-1,0 0 1,0 0 0,4-3 0,-2 0 79,0 0 1,0 0-1,-1 0 0,1-1 1,-1 1-1,0-1 0,-1 0 1,1 0-1,-1 0 1,1 0-1,-2-1 0,1 1 1,-1 0-1,1-1 0,-1 1 1,0-9-1,1-16 912,-3-58 0,0 39-2923,3 37-1091,8-1-2009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8.1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1 160 6451,'0'0'9151,"1"20"-8674,5 57-314,-6-76-165,0 0 0,0-1 1,0 1-1,0-1 0,0 1 0,0 0 0,0-1 1,0 1-1,0 0 0,0-1 0,0 1 0,0 0 0,0-1 1,1 1-1,-1-1 0,0 1 0,0 0 0,1-1 1,-1 1-1,0-1 0,1 1 0,-1-1 0,1 1 0,-1-1 1,1 1-1,-1-1 0,1 1 0,-1-1 0,1 0 1,-1 1-1,1-1 0,-1 0 0,1 1 0,0-1 0,-1 0 1,1 0-1,0 0 0,-1 0 0,1 0 0,0 1 1,-1-1-1,1 0 0,-1 0 0,1 0 0,0-1 0,-1 1 1,1 0-1,0 0 0,-1 0 0,1 0 0,0-1 0,-1 1 1,1 0-1,-1-1 0,1 1 0,-1 0 0,2-1 1,22-24-399,-23 23 334,5-3-22,13-19-264,1 2 1,1 0-1,1 1 0,2 1 1,32-21-1,-55 39 417,1 1 1,0 0-1,0 0 1,0 0-1,0 0 1,0 0-1,0 0 1,0 0-1,1 1 1,-1-1-1,0 1 1,0 0-1,1 0 0,-1-1 1,0 1-1,0 1 1,0-1-1,1 0 1,-1 0-1,0 1 1,0 0-1,0-1 1,1 1-1,-1 0 1,2 1-1,1 2 189,-1 0 0,1 0 0,-1 1 0,0 0 0,0-1 0,-1 1 0,5 8 0,-6-9-229,0 0 0,0 0 1,1 0-1,-1 0 0,1-1 1,0 1-1,0-1 0,0 0 1,0 0-1,1 0 0,-1 0 1,1 0-1,0-1 0,0 0 1,0 0-1,0 0 0,0 0 1,8 2-1,-10-4-174,1 0-1,0 0 1,-1 0-1,1-1 1,0 1 0,-1-1-1,1 1 1,-1-1-1,1 0 1,-1 0-1,1 0 1,-1 0-1,1-1 1,-1 1 0,0-1-1,0 1 1,3-3-1,0-1-161,0-1 0,0 1 0,-1-1 0,0 0-1,0 0 1,5-9 0,-4 4 290,0-1-1,-1 1 1,0-1-1,0 0 1,-1 0-1,-1 0 1,2-18-1,-4 29 145,0 1 0,1-1 0,-1 0 0,1 1 0,-1-1 0,1 0 0,0 1 0,-1-1 0,1 1 0,-1-1 0,1 1 0,0-1 0,-1 1 0,1 0 0,0-1 0,0 1 0,-1 0 0,1 0 0,0-1 0,0 1 0,0 0 0,-1 0 0,1 0 0,0 0 0,0 0 0,0 0 0,-1 0 0,1 0 0,0 0 0,0 1-1,0-1 1,-1 0 0,2 1 0,37 6-1154,-35-6 1315,45 9-445,24 6 129,116 40 1,-183-53 55,0-1 1,0 1-1,0 0 1,0 0-1,-1 1 1,1-1-1,-1 1 0,0 1 1,0-1-1,-1 1 1,1-1-1,6 12 1,-9-13 22,-1-1 0,0 1 0,0 0 0,0 0 0,-1 0 0,1 0 0,-1 0 0,1 0 0,-1 0-1,0-1 1,0 1 0,0 0 0,-1 0 0,1 0 0,-1 0 0,0 0 0,0 0 0,1 0 0,-2 0 0,1-1 0,0 1 0,-1 0 0,1-1 0,-1 0 0,0 1 0,0-1 0,0 0 0,0 1 0,0-1 0,-5 3 0,-6 6 280,0 0 0,-1-1-1,-1 0 1,0-1 0,0-1 0,0 0 0,-1-2-1,-32 10 1,19-8-949,-1-2 1,1-1-1,-1-1 0,-42-1 0,25-3-6165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0.8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5731,'0'0'5757,"1"23"-5509,4 367 891,-5-367-1111,1 1-1,1-1 1,1 1-1,1-1 1,7 24-1,-10-42-73,1 1 1,0 0-1,0-1 0,1 1 1,-1-1-1,1 0 1,0 1-1,0-1 0,1-1 1,0 1-1,0 0 0,0-1 1,0 0-1,1 0 0,-1 0 1,1-1-1,0 1 1,0-1-1,0 0 0,1-1 1,-1 1-1,1-1 0,-1 0 1,1-1-1,7 2 0,-7-2-293,1 0-1,0-1 0,0 0 0,-1 0 1,1 0-1,0-1 0,0 0 1,-1-1-1,13-3 0,-16 4 146,0-1 0,0 0 0,1 0 0,-1 0 1,-1 0-1,1 0 0,0 0 0,0-1 0,-1 0 0,1 1 0,-1-1 0,0 0 0,0 0 0,0 0 1,0 0-1,-1-1 0,1 1 0,-1 0 0,1-5 0,2-34-3840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1.2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0 252 4770,'0'0'3570,"170"-58"-3522,-95 19 144,0 0-192,-6 1-224,0-4-2145,-19 6-1649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1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47 7443,'0'0'227,"-2"22"-35,-6 70 294,7-88-484,1-1 1,-1 1-1,1 0 1,0-1 0,1 1-1,-1-1 1,1 1-1,0 0 1,-1-1-1,1 1 1,1-1-1,-1 1 1,1-1 0,-1 0-1,1 0 1,0 1-1,0-1 1,0 0-1,1-1 1,-1 1-1,1 0 1,-1-1 0,1 1-1,0-1 1,0 0-1,0 0 1,0 0-1,0 0 1,1-1-1,-1 1 1,0-1-1,1 0 1,-1 0 0,1 0-1,4 0 1,0 0-118,0 0 1,-1 0-1,1-1 1,0 0-1,0-1 1,0 0 0,-1 0-1,1 0 1,0-1-1,-1-1 1,0 1-1,1-1 1,-1 0 0,11-7-1,-9 3 107,0 0 1,-1-1-1,0 0 0,0 0 0,-1-1 1,0 0-1,8-14 0,-12 19 138,0-1 0,-1 1-1,0 0 1,0-1-1,0 0 1,0 1 0,-1-1-1,0 0 1,0 0-1,0 0 1,-1 0 0,1 1-1,-1-1 1,-1 0-1,1 0 1,0 0 0,-1 0-1,0 0 1,0 0-1,-3-6 1,1 7 23,0 0 0,-1 0 0,1 1 0,-1 0 0,1 0 0,-1 0 0,0 0 0,0 0 0,0 1-1,-1 0 1,1 0 0,0 0 0,-1 0 0,1 1 0,-1 0 0,0 0 0,0 0 0,-9-1 0,2 1-42,-1 0 0,1 0 1,-1 1-1,0 1 0,1 0 0,-14 3 0,20-2-137,1 0-1,0 0 1,0 0 0,0 0-1,1 1 1,-1 0-1,0 0 1,1 1-1,0-1 1,0 1 0,0 0-1,0 0 1,1 0-1,-1 0 1,1 1-1,-3 5 1,1-1-448,0 1 0,1 0 0,0 0 0,0 1 0,1-1 0,1 1-1,-2 11 1,2 24-3005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1.9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170 1 6867,'0'0'4850,"-132"119"-4433,114-71-337,-1 4 48,19-4-128,0-2 0,0-11-64,31-3-32,7-12-48,6-11-177,12-9-975,1-9-1137,-1-33-337,0-13-1199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2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1297,'0'0'6851,"18"103"-6003,-18-77-288,0-4-191,7-9-193,-1-10-176,0-6-1521,-6-32-320,13-7-1120,-1-7 79,7 11 1986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19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0 111 3330,'0'0'3548,"20"-8"-3119,2-2-357,29-11 48,55-17 0,-65 28-573,0 2-1,1 1 1,0 2-1,47 1 1,-86 5 422,-1-1 1,0 1-1,1 0 1,-1 0 0,0 0-1,0 0 1,0 0-1,0 0 1,0 0-1,0 1 1,0 0-1,0-1 1,0 1 0,0 0-1,-1-1 1,1 1-1,-1 0 1,0 0-1,1 1 1,-1-1-1,0 0 1,0 0-1,0 0 1,-1 1 0,1-1-1,0 4 1,14 67 435,-15-72-402,7 75 734,-4-37-502,1-1-1,19 72 1,-6-42-97,-14-49-103,2 0 1,0 0 0,12 26-1,-17-44-3,1 1-1,-1-1 1,0 0-1,1 0 1,-1 1-1,0-1 1,0 0-1,0 1 1,0-1-1,0 0 1,0 1-1,0-1 1,0 0-1,-1 0 0,1 1 1,0-1-1,-1 0 1,1 0-1,-1 1 1,1-1-1,-1 0 1,0 0-1,1 0 1,-1 0-1,0 0 1,0 0-1,0 0 1,0 0-1,0 0 1,0 0-1,0-1 1,0 1-1,0 0 1,0-1-1,-1 1 1,1-1-1,0 1 1,0-1-1,-2 1 1,0 0 34,-25 15 74,-1-3 0,-1 0-1,0-1 1,-1-2 0,0-2 0,0 0 0,-1-2-1,0-2 1,-39 2 0,69-6-291,0 0 1,1 0-1,-1 0 1,0 0-1,1 0 1,-1 0-1,0 0 1,0-1-1,1 1 1,-1-1-1,1 1 1,-1-1-1,0 1 1,1-1-1,-1 0 1,1 0-1,0 0 1,-1 0-1,1 0 1,0 0-1,-1 0 1,1 0-1,0-1 1,0 1-1,0 0 1,0-1-1,0 1 1,0-2-1,-5-9-1746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0 289 384,'199'16'7532,"-190"-15"-7158,-1 0-66,0 0-1,0 0 0,1-1 0,-1 0 0,9-1 0,-14 1-274,-1-1-1,0 0 1,0 1-1,1-1 0,-1 0 1,0 0-1,0 0 1,0-1-1,0 1 1,0 0-1,0-1 1,-1 1-1,1-1 1,0 0-1,-1 1 0,1-1 1,-1 0-1,0 0 1,1 0-1,-1 0 1,0 0-1,1-3 1,10-24-45,-1-1 1,7-32 0,-14 48-282,-2 0 0,1 0 0,-2 0 0,0 0 0,-1 0 0,0-1 0,-3-16 1,2 30 252,1 0 1,-1 0 0,1-1 0,-1 1 0,0 0 0,0 0 0,1 0 0,-1 0 0,0 0 0,0 0 0,0 0-1,0 0 1,0 0 0,0 0 0,-1 0 0,1 1 0,0-1 0,0 0 0,0 1 0,-1-1 0,1 1 0,0 0-1,-1-1 1,1 1 0,0 0 0,-1 0 0,1 0 0,-1 0 0,1 0 0,0 0 0,-1 0 0,1 0-1,0 0 1,-1 1 0,1-1 0,0 1 0,-1-1 0,1 1 0,0-1 0,0 1 0,-1 0 0,1-1 0,0 1-1,0 0 1,0 0 0,0 0 0,0 0 0,-1 1 0,-3 6 46,0 0 0,1 0-1,-1 0 1,1 0 0,1 1 0,0 0 0,0-1-1,1 1 1,-3 17 0,-4 90 413,8-99-308,0 3 11,0 9 186,0 1 0,7 52 0,-6-76-320,1 1-1,1 0 1,-1-1-1,1 1 1,1-1-1,-1 0 1,1 1-1,0-1 1,0 0-1,1-1 1,-1 1-1,1 0 1,1-1-1,-1 0 1,1 0-1,0-1 1,10 9-1,-11-11-138,-1 0 0,1 0 0,-1-1 0,1 1 0,0-1 0,0 0 0,0 0 0,0 0 0,0-1 0,0 1 0,0-1 0,0 0-1,0 0 1,0 0 0,0-1 0,0 1 0,0-1 0,0 0 0,0 0 0,4-2 0,0-1-198,0 0 1,0-1 0,0 1-1,0-2 1,-1 1-1,0-1 1,11-11 0,31-36-1705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2.9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122 439 160,'0'0'8967,"-16"27"-7705,-53 88-390,64-107-806,0-1 1,1 1-1,0 0 0,0 1 0,1-1 1,0 1-1,1 0 0,0-1 0,0 1 0,1 0 1,0 0-1,1 0 0,-1 0 0,2 0 1,-1 0-1,3 11 0,-3-19-87,1 0 0,-1 0 0,0-1 0,1 1 0,-1 0 0,1 0 0,-1 0 0,0 0 0,1-1 0,0 1 0,-1 0 0,1 0 0,-1-1 0,1 1 0,0-1 0,0 1 0,-1 0 0,1-1 0,0 0 0,0 1 0,0-1 0,0 1 0,-1-1 0,1 0 0,0 0 0,0 1 0,0-1 0,0 0 0,0 0 0,0 0 0,0 0 0,0 0 0,0 0 0,0 0 0,-1 0 0,1-1 0,0 1 0,0 0-1,0 0 1,0-1 0,0 1 0,0-1 0,-1 1 0,1-1 0,1 0 0,3-1-106,0 0 0,-1-1 0,1 0-1,-1 0 1,0 0 0,1-1-1,2-3 1,16-21 57,-3-1-1,0-1 1,-2-1-1,25-56 1,-39 99 3076,6 42-2687,-2-16 174,-4-17-288,-2-8-90,1 0 0,0-1-1,9 21 1,-12-32-131,0 0 1,1-1-1,-1 1 0,0 0 0,1 0 1,-1-1-1,1 1 0,-1-1 0,1 1 1,-1 0-1,1-1 0,-1 1 0,1-1 1,0 1-1,-1-1 0,1 0 0,0 1 1,-1-1-1,1 1 0,0-1 0,0 0 1,-1 0-1,1 0 0,0 1 0,0-1 1,-1 0-1,1 0 0,0 0 1,0 0-1,0 0 0,-1 0 0,1 0 1,0-1-1,0 1 0,-1 0 0,1 0 1,0 0-1,0-1 0,-1 1 0,1-1 1,0 1-1,-1 0 0,1-1 0,0 1 1,-1-1-1,1 1 0,-1-1 0,2-1 1,1-1-104,0 0 0,1-1 0,-1 1 0,-1-1 0,1 0 0,0 0 0,1-5 0,143-408-5938,-121 332 5839,0-25-52,-15 53 281,-6 43 651,-2 13 424,3 24 412,-4-13-1668,45 368 4767,-21-126-4077,-1-131-1368,-23-112 483,-9-45-8088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3.2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1 407 80,'0'0'11568,"9"-6"-10295,-6 4-1193,2-1 11,1-1-1,-1 1 1,1 0-1,0 0 0,0 1 1,0 0-1,0 0 1,0 0-1,0 1 1,1 0-1,11 0 0,4 0 51,0-1-1,0-1 0,1-1 1,41-13-1,82-41-119,-138 55-30,1-1-1,-1-1 1,0 1-1,0-1 0,-1 0 1,0-1-1,0 0 0,0 0 1,0-1-1,-1 0 1,8-10-1,-10 10-21,-1 1 1,0-1-1,0 0 1,0-1-1,-1 1 1,0 0-1,0-1 1,-1 1-1,0-1 1,0 0-1,-1 1 0,0-1 1,-1 0-1,0-7 1,-1 10-26,1 0 1,-1 1 0,0-1-1,0 0 1,0 1 0,-1-1-1,0 1 1,0 0-1,0 0 1,0 0 0,-1 0-1,1 1 1,-1-1 0,0 1-1,0 0 1,0 0-1,-1 0 1,1 1 0,-1 0-1,1-1 1,-8-1 0,8 2 37,0 0 1,0 1 0,0 0 0,0-1 0,-1 1 0,1 1 0,0-1 0,0 1-1,-1-1 1,1 1 0,0 0 0,0 1 0,-1-1 0,1 1 0,0 0 0,0 0-1,0 0 1,0 0 0,0 1 0,0 0 0,0 0 0,0 0 0,0 0-1,1 0 1,-1 1 0,-4 4 0,1 4 83,0 0 0,0 0-1,1 1 1,1-1 0,0 1-1,0 1 1,1-1 0,1 1-1,-4 23 1,1 14 475,-1 56 0,7-106-540,0 18 146,-2 11 130,2-1 0,0 0 0,2 0 0,9 45 1,-9-66-263,-1-1 1,1 1 0,1-1-1,-1 0 1,1 0 0,0 0 0,0 0-1,1 0 1,0-1 0,0 1 0,0-1-1,1 0 1,0 0 0,0-1-1,0 0 1,0 1 0,1-2 0,-1 1-1,1-1 1,0 1 0,0-2 0,0 1-1,1-1 1,12 4 0,-5-4-175,0 0-1,-1 0 1,1-2 0,0 1-1,0-2 1,0 0 0,0-1 0,-1 0-1,1-1 1,-1 0 0,26-10 0,-10-1-1105,-1 0 1,-1-1 0,0-2-1,26-22 1,37-34-6042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4.9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8676,'0'0'6883,"13"25"-6595,-1-2 96,-5 0 49,5 2-161,-6 4-208,1-9-64,-1 2-16,-6-6-160,6-6-993,-6 0-976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5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12982,'0'0'928,"44"54"-1904,-13-31-1777,1 0-1633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5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84 720,'0'0'10573,"1"24"-9396,4 77-294,8-12 245,-13-89-1136,1 1 0,-1-1 0,0 0 0,1 0-1,-1 0 1,0 0 0,1 0 0,-1 1 0,0-1-1,1 0 1,-1 0 0,0 0 0,1 0 0,-1 0-1,1 0 1,-1 0 0,0 0 0,1 0 0,-1 0-1,1 0 1,-1-1 0,0 1 0,1 0 0,-1 0-1,0 0 1,1 0 0,-1 0 0,0-1 0,1 1-1,-1 0 1,0 0 0,1-1 0,-1 1 0,0 0-1,0-1 1,0 1 0,1 0 0,-1-1 0,0 1-1,0-1 1,19-35-999,16-46 0,16-32 231,-47 106 926,11-22-351,-15 29 246,0 1 1,0-1 0,1 1-1,-1 0 1,0-1 0,0 1-1,1-1 1,-1 1 0,0 0-1,1-1 1,-1 1 0,1 0-1,-1-1 1,0 1 0,1 0-1,-1-1 1,1 1 0,-1 0-1,1 0 1,-1 0 0,0 0-1,1-1 1,-1 1 0,1 0-1,-1 0 1,1 0 0,-1 0-1,1 0 1,-1 0 0,1 0-1,-1 0 1,1 0 0,-1 0-1,1 1 1,-1-1 0,1 0-1,-1 0 1,1 0 0,-1 1-1,1-1 1,-1 0 0,0 0-1,1 1 1,-1-1 0,1 0-1,-1 1 1,0-1 0,1 0-1,-1 1 1,0-1 0,1 1-1,25 44 913,17 23 463,-40-64-1394,-1-1 0,1 0-1,0 0 1,0 0-1,0-1 1,0 1-1,0-1 1,1 1-1,-1-1 1,1 0-1,0-1 1,-1 1 0,1 0-1,0-1 1,6 1-1,-7-2-46,0 0 0,0 0 1,-1 0-1,1-1 0,0 0 0,0 1 0,-1-1 0,1 0 0,0 0 0,-1 0 0,1-1 0,-1 1 1,0-1-1,1 1 0,-1-1 0,0 0 0,0 0 0,0 0 0,3-4 0,35-51-243,-26 36 183,32-46 98,-46 67-1,1-1 0,-1 1 0,0 0 0,1 0 0,-1 0 0,1 0 0,-1 0 0,1-1 0,-1 1-1,0 0 1,1 0 0,-1 0 0,1 0 0,-1 0 0,1 0 0,-1 0 0,1 0 0,-1 1 0,0-1 0,1 0 0,-1 0 0,1 0 0,-1 0-1,0 1 1,1-1 0,-1 0 0,1 0 0,-1 1 0,0-1 0,1 0 0,-1 0 0,0 1 0,1-1 0,-1 0 0,0 1 0,0-1-1,0 1 1,1-1 0,-1 0 0,0 1 0,0-1 0,0 1 0,0-1 0,1 1 0,-1 0 0,9 22 98,-8-21-11,1 4-88,1 0 1,-1 0-1,1 0 0,1-1 0,-1 1 1,1-1-1,0 0 0,0 0 0,0 0 1,1-1-1,9 8 0,-12-10-238,1-1 0,0 1 0,0-1 0,0 1 0,-1-1-1,1 0 1,0 0 0,0 0 0,0-1 0,1 1 0,-1-1 0,0 0 0,0 0 0,0 0-1,0 0 1,0 0 0,0-1 0,0 1 0,0-1 0,0 0 0,0 0 0,0 0-1,0 0 1,0-1 0,0 1 0,-1-1 0,4-1 0,26-30-3769,5-10-78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13:06.5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13 364 16,'0'0'13339,"-2"11"-12327,-3 35-141,0 51 0,23-99-1509,-12 0 586,-1-1-1,-1 0 1,1 0 0,0-1 0,-1 0-1,0 1 1,1-1 0,-2 0-1,7-8 1,-8 8 119,1 1-1,1-1 1,-1 0 0,0 1 0,1 0-1,0 0 1,0 0 0,0 0-1,0 1 1,9-5 0,-11 6 429,4 2-376,0 0 0,0 0 0,-1 1 0,1 0 0,0 0 0,-1 0 1,1 0-1,-1 1 0,6 3 0,-5-2-417,1 0 1,0-1-1,-1 0 1,1-1-1,12 4 1,-16-6 55,0 0 0,0 0 0,0 0 0,0 0 0,0 0 0,-1 0 0,1-1 0,0 0 0,0 1 0,0-1 0,-1 0 0,1 0 1,0-1-1,-1 1 0,1 0 0,-1-1 0,0 0 0,1 1 0,1-3 0,5-4-400,-1 0 0,-1 0 0,1 0 0,-1-1 0,-1 0 0,0-1 0,0 1 0,0-1 0,-2-1 0,7-17 0,0-19 2067,-7-4 8051,-4 67-8409,0 127-175,0-141-923,0-1 0,1 1-1,-1-1 1,0 1 0,0-1 0,1 1-1,-1-1 1,1 0 0,0 1-1,-1-1 1,1 0 0,0 0 0,0 1-1,0-1 1,-1 0 0,1 0-1,1 0 1,-1 0 0,0 0-1,0 0 1,0 0 0,0 0 0,1-1-1,-1 1 1,0 0 0,1-1-1,-1 1 1,0-1 0,1 1 0,-1-1-1,1 0 1,1 1 0,55 0-1513,-41-1 1017,32-4-467,-38 2 843,0 1 0,1 0 0,-1 1-1,0 0 1,14 3 0,-22-2 142,-1 0-1,0 0 1,0 0-1,0 0 1,0 0-1,0 1 1,0-1 0,0 1-1,0 0 1,0-1-1,-1 1 1,1 0-1,-1 0 1,1 0 0,-1 0-1,0 0 1,0 0-1,0 1 1,0-1-1,0 0 1,0 4 0,12 57 667,-10-49-381,13 133 3308,-6 296 0,-11-284-2140,-11-295-2916,11 104 1139,-3-94-3980,14-149 0,-7 238 3649,2 0 0,2 1 0,1 0 0,2 0 0,2 0 0,1 1 0,1 1 0,34-56 0,-42 80 1113,0 1 1,1 1-1,0-1 1,12-10-1,-16 16 89,0 0-1,1 1 1,-1 0 0,1-1-1,-1 1 1,1 0-1,0 1 1,0-1 0,0 1-1,0 0 1,0 0-1,0 0 1,0 0 0,7 0-1,-2 1-21,3 1-34,-1-2 0,1 1 0,-1-1 1,15-4-1,-21 4-444,-1-1-1,1 0 1,-1 0 0,1 0 0,-1-1-1,0 1 1,0-1 0,0 0 0,-1 0-1,1 0 1,-1-1 0,1 1-1,3-7 1,-2 3-75,0-1 0,-1 1 0,0-1-1,0 0 1,-1 0 0,0-1 0,0 1 0,-1 0 0,0-1-1,-1 0 1,1 1 0,-2-1 0,1 0 0,-1 1 0,-3-16-1,3 20-3,-1 0-1,0 1 1,0-1-1,0 0 1,0 1-1,0 0 1,-1-1-1,0 1 1,0 0-1,0-1 1,0 1-1,0 0 1,0 1-1,-1-1 0,1 0 1,-1 1-1,0-1 1,0 1-1,0 0 1,0 0-1,0 0 1,-1 0-1,1 1 1,-1-1-1,1 1 1,-1 0-1,1 0 1,-1 0-1,0 1 0,1-1 1,-1 1-1,0 0 1,1 0-1,-1 0 1,0 0-1,0 1 1,-6 1-1,6-1 85,0 0 0,1 1 0,-1 0-1,0-1 1,1 1 0,-1 1 0,1-1 0,-1 0 0,1 1-1,0 0 1,0-1 0,0 1 0,0 0 0,1 1 0,-1-1-1,1 0 1,0 1 0,0 0 0,0-1 0,1 1 0,-1 0-1,-1 6 1,-2 7 253,0 0 0,1 0 0,-2 33 0,3-28-50,2-1 1,0 0-1,2 1 1,0-1 0,1 0-1,2 0 1,9 34-1,-11-48-229,1 0-1,0 0 1,0-1-1,1 1 0,0-1 1,0 0-1,0 0 1,1-1-1,-1 1 1,2-1-1,-1 0 0,0 0 1,1-1-1,0 0 1,0 0-1,0 0 1,1 0-1,-1-1 0,1 0 1,0-1-1,0 0 1,0 0-1,0 0 0,0-1 1,15 2-1,-3-2-118,1-1 0,0 0 0,-1-2 0,1 0 1,-1-1-1,0-1 0,0-1 0,0-1 0,-1 0 0,25-12 0,11-11-1578,-2-1 0,49-39 1,-76 51 547,70-47-6841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2.8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240 1 14295,'0'0'1390,"-23"19"-1036,-71 59-242,90-75-111,0 1 1,0 0-1,0 0 0,1 0 0,-1 0 0,1 0 0,-4 8 0,6-11-11,1 1 0,-1-1 1,1 1-1,0 0 0,0-1 0,-1 1 1,1-1-1,0 1 0,0 0 0,0-1 0,1 1 1,-1 3-1,2 8-184,-2-11 152,0 0-1,1 0 0,-1-1 0,0 1 1,1 0-1,0-1 0,-1 1 0,1 0 1,0-1-1,0 1 0,0-1 0,0 1 1,0-1-1,0 1 0,0-1 0,0 0 1,1 0-1,-1 1 0,0-1 0,1 0 1,2 1-1,40 18-556,-21-11 231,-17-6 319,1 0 0,-1 1 1,0-1-1,0 1 0,-1 0 0,1 1 1,-1-1-1,0 1 0,0 0 1,0 1-1,-1-1 0,0 1 0,6 10 1,-8-12 92,0 0 0,-1 0 0,0 1 0,0-1 0,0 1 0,-1-1 0,1 1 0,-1-1 0,0 1 0,0-1 0,-1 1-1,0-1 1,1 1 0,-1-1 0,-1 0 0,1 1 0,-1-1 0,1 0 0,-1 0 0,0 0 0,-1 0 0,1 0 0,-4 4 0,-12 16 457,-1-1-1,-40 37 0,47-49-398,0 0-1,-1-1 1,0-1-1,-1 0 1,0-1-1,-27 12 1,41-20-123,-1 0 0,0 1 0,0-1 0,0 0 0,1 1 0,-1-1 0,0 0 0,0 0 1,0 0-1,1 0 0,-1 0 0,0 0 0,0 0 0,0 0 0,0 0 0,1 0 0,-1 0 0,0 0 0,0-1 0,0 1 0,1 0 0,-1-1 0,0 1 1,0 0-1,1-1 0,-1 1 0,0-1 0,1 1 0,-1-1 0,0-1 0,0 1-89,0-1 0,0 0 0,1 0 0,-1 0 0,1 0-1,0 0 1,-1 0 0,1 0 0,0 1 0,0-1 0,0 0 0,1-4 0,1-5-479,0 0-1,1 1 1,0-1 0,5-10 0,28-43-2701,18-5-701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3.2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7700,'0'0'1808,"0"171"625,0-81-832,0 10-880,0 3-289,0-6-304,6-16-128,7-20-96,-7-16-224,0-19-753,1-16-944,-7-39-8099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81 19 12054,'0'0'3609,"23"0"-3486,159 0 61,-180 0-180,0 0 0,0 0 0,0 1 0,0-1 0,0 0-1,0 1 1,0-1 0,0 1 0,0 0 0,0-1 0,0 1 0,0 0 0,0 0 0,0 0 0,-1 1-1,1-1 1,-1 0 0,1 1 0,-1-1 0,1 1 0,-1-1 0,0 1 0,1 0 0,-1-1 0,0 1 0,0 0-1,0 0 1,-1 0 0,1 0 0,0 0 0,0 3 0,1 6 115,-1 1-1,0-1 1,0 0-1,-3 21 1,1-7 38,1-16-130,-1-1 0,-1 1 0,1-1 0,-2 0 0,1 0-1,-1 0 1,0 0 0,-1 0 0,1 0 0,-2-1 0,1 0 0,-1 0 0,0 0 0,0 0 0,-1-1-1,0 0 1,0 0 0,-1 0 0,-10 6 0,9-5-100,-1-2 0,0 1 0,-1-1 0,1 0 0,-1-1 0,0 0 0,0-1 0,0 0 0,0-1 0,-1 0 0,1 0 0,-1-1 0,0 0 0,1-1 0,-16-2 0,22 2-40,0-1 1,0 0-1,1-1 0,-1 1 0,0-1 0,1 1 0,-1-1 0,1 0 0,0-1 0,-1 1 0,1 0 0,0-1 0,0 0 0,1 0 0,-1 1 0,1-2 0,-1 1 0,1 0 1,0 0-1,0-1 0,0 1 0,1-1 0,-1 0 0,1 1 0,0-1 0,0 0 0,0 0 0,1 0 0,-1 0 0,1-6 0,-1 2-393,1-1-1,0 1 0,1 0 1,0-1-1,0 1 0,1 0 1,0 0-1,1 0 0,-1 0 1,2 0-1,-1 1 0,1-1 1,0 1-1,5-7 0,49-47-4607</inkml:trace>
  <inkml:trace contextRef="#ctx0" brushRef="#br0" timeOffset="1">520 0 8148,'0'0'2929,"13"152"-496,-13-110-1200,6-4-817,-6-9-304,6-13-112,1-6-240,-7-52-6387,0-16 800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2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1 624,'0'0'2529,"18"123"-1760,-12-89-305,0-1-32,6 1-16,-6-3-95,0-3-113,5-4-160,1-5-32,-6-4-16,0-5-80,0-7-993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3.9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12598,'0'0'3116,"6"1"-3738,212 79-9508,-205-74 9565,0 0 1,0 1-1,-1 0 0,0 1 0,0 0 0,18 18 0,-25-21 715,0 0-1,0 1 0,-1 0 0,1 0 1,-1 0-1,-1 1 0,1-1 0,-1 1 0,0 0 1,0 0-1,-1 0 0,0 0 0,-1 1 1,2 11-1,-2 123 11096,0-152-11296,0 0 1,0 1-1,1-1 0,0 1 0,1 0 1,0-1-1,0 1 0,1 1 1,0-1-1,1 0 0,0 1 1,9-12-1,-11 15 87,1 1 0,0-1 0,-1 1 0,2 0 0,-1 0 0,0 1 0,1-1 0,0 1 1,0 0-1,0 0 0,0 1 0,0-1 0,0 1 0,1 0 0,-1 1 0,1-1 0,0 1 0,-1 0 0,1 0 0,0 1 1,0 0-1,9 1 0,-13-1 54,1 1 0,0-1 1,-1 1-1,1 0 0,0 0 0,-1 0 1,1 1-1,-1-1 0,1 1 0,-1-1 1,0 1-1,0 0 0,0 0 1,0 0-1,4 4 0,20 40 1166,-24-40-1235,0-1-1,1 1 1,-1-1 0,1 0 0,0 0 0,1 0 0,-1-1 0,1 1 0,0-1 0,0 0 0,0 0 0,9 6 0,-12-10-343,1 1 1,-1-1 0,1 0 0,-1 1-1,1-1 1,0 0 0,-1 0-1,1 0 1,-1 0 0,1-1 0,0 1-1,-1 0 1,3-1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4.3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15271,'0'0'2316,"5"12"-2311,3 6 32,42 82-628,-43-88 429,1 1 0,0-2 1,1 1-1,0-1 0,1 0 1,13 11-1,-15-16 169,0 0-1,-1 1 1,0 0-1,0 1 1,0 0 0,8 13-1,-13-17 185,0 0 0,0 0 0,0 0 1,-1 1-1,0-1 0,0 0 0,0 1 0,0-1 0,-1 1 0,1 0 0,-1-1 0,0 1 0,-1-1 0,1 1 1,-1-1-1,-2 9 0,1-10-221,1 1-1,-1-1 1,1 0 0,-1 0 0,0 0 0,0-1-1,-1 1 1,1 0 0,0-1 0,-1 0 0,0 1-1,1-1 1,-1 0 0,0 0 0,0 0 0,0-1-1,0 1 1,-1-1 0,1 0 0,0 0 0,-1 0-1,1 0 1,0 0 0,-7 0 0,9-1-150,0 0 0,1 0 0,-1-1 0,1 1 0,-1 0 1,1 0-1,-1 0 0,1 0 0,-1-1 0,1 1 0,-1 0 0,1 0 0,-1-1 1,1 1-1,-1 0 0,1-1 0,-1 0-360,0 0 360,1 1 1,0-1-1,-1 1 0,1-1 0,0 1 0,0-1 0,0 1 0,-1-1 1,1 1-1,0-1 0,0 1 0,0-1 0,0 1 0,0-1 0,0 0 0,0 1 1,0-1-1,-1-23-8133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4.8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21 123 11333,'0'0'1510,"-3"20"-864,2-11-541,-6 35 962,2 0-1,1 48 1,4-80-938,0 0 0,1 1 0,0-1 0,1 0 1,0 0-1,1 0 0,0 0 0,1 0 0,1-1 0,0 1 1,0-1-1,1 0 0,0-1 0,9 11 0,-14-19-161,1 0-1,0 0 1,0 0-1,0 0 1,0 0-1,1 0 1,-1 0-1,0-1 1,1 1-1,-1-1 1,1 0-1,0 0 1,-1 0-1,1 0 1,0 0-1,0 0 1,-1-1-1,1 1 1,0-1-1,0 0 1,0 0-1,3 0 1,-2-2-45,0 1 1,0 0-1,-1-1 0,1 0 1,-1 0-1,1 0 1,-1 0-1,0 0 1,0-1-1,0 0 1,0 1-1,0-1 1,4-6-1,4-7-224,-1 0-1,0-1 1,-1 0-1,-1-1 0,6-19 1,1-6-9,-3 0 1,-1-1-1,5-46 1,-11 73 2611,1 31 1163,1 4-3781,-3-10 354,3 7 152,1-1 1,0 1 0,0-1 0,15 17 0,-21-28-298,0-1 0,0 0 1,0 1-1,1-1 1,-1 0-1,0 0 0,1 0 1,-1-1-1,1 1 0,0-1 1,-1 1-1,1-1 1,0 0-1,0 0 0,0 0 1,0 0-1,0-1 1,0 1-1,0-1 0,0 0 1,0 0-1,0 0 0,0 0 1,0 0-1,1-1 1,-1 1-1,0-1 0,0 0 1,-1 0-1,7-2 0,-1-4-283,-1 1 0,1-1 0,-1-1 0,0 1-1,-1-1 1,0 0 0,0-1 0,-1 1-1,0-1 1,7-15 0,0 1-848,12-22-1908,-7 11-815,40-55-1,-57 88 4013,0 1 1,1-1-1,-1 0 0,0 1 1,1-1-1,-1 1 0,0-1 1,1 1-1,-1 0 0,1-1 1,-1 1-1,1-1 0,-1 1 1,1 0-1,-1-1 0,1 1 1,-1 0-1,1 0 1,0-1-1,-1 1 0,1 0 1,-1 0-1,1 0 0,0 0 1,-1 0-1,1 0 0,-1 0 1,1 0-1,0 0 0,-1 0 1,1 0-1,0 0 0,-1 0 1,1 0-1,-1 1 1,1-1-1,-1 0 0,1 0 1,0 1-1,-1-1 0,1 0 1,-1 1-1,0-1 0,1 1 1,-1-1-1,1 1 0,-1-1 1,1 1-1,-1-1 0,0 1 1,1-1-1,-1 1 0,0-1 1,0 1-1,1-1 1,-1 1-1,0 0 0,0-1 1,0 1-1,0 0 0,11 40 3110,-11-38-3051,27 206 5091,-14 3-3825,18 147-1745,-24-321-917,-6-38 1258,-1 0-1,0 0 0,0 0 1,1-1-601,-1 1 601,0 0-1,0 0 0,0 0 1,0 0-1,1 0 1,-1 0-1,0 0 1,0 0-1,0 0 0,0 0 1,0 0-1,0 0 1,1 1-315,0-25-1108,-1-35-1254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5.2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42 10117,'0'0'7523,"151"-42"-6306,-101 49-129,-6 22-464,0 6-111,-19 10-177,-13 10-80,-12 3-112,0 0 160,-25-3-224,-6-13-80,0-13-272,-7-13-1377,7-16-1824,6-6-2706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6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182 0 9845,'0'0'4908,"-23"13"-4675,4-3-214,12-7-18,-1 0 0,0 1 1,1-1-1,0 2 0,0-1 0,0 1 0,1 0 1,0 1-1,0-1 0,0 1 0,0 0 1,1 1-1,0-1 0,0 1 0,1 0 1,0 0-1,0 1 0,-2 8 0,-1 4-37,2-1 0,1 1 0,0 1 0,1-1 0,0 29 0,3-47 5,0 0 1,0-1-1,0 1 0,0 0 0,0-1 0,0 1 0,1 0 1,-1-1-1,1 1 0,-1 0 0,1-1 0,-1 1 1,1-1-1,0 1 0,0-1 0,-1 1 0,1-1 1,0 1-1,1-1 0,1 2 0,-1-2-86,1 0-1,-1 0 0,1 0 1,-1 0-1,1-1 0,0 1 0,-1-1 1,1 0-1,-1 0 0,1 0 1,0 0-1,-1 0 0,4-1 1,-1 0-59,0 0 0,-1 0 1,1-1-1,0 0 1,0 0-1,-1 0 0,1-1 1,-1 1-1,0-1 0,0 0 1,0 0-1,0 0 0,0-1 1,-1 1-1,1-1 1,-1 0-1,0 0 0,0 0 1,-1-1-1,1 1 0,-1-1 1,0 1-1,3-9 1,4-14-19,-2 1 1,0-1 0,4-31 0,-7 30 184,2 6 665,0 18 1482,7 29 2582,1 6-4898,-6-17 432,0 0 0,1 0 0,1-1 0,0 0 0,14 12 0,-20-21-417,0 0 0,0-1 1,0 0-1,1 0 1,0 0-1,-1 0 0,1-1 1,0 0-1,0 0 1,0 0-1,0-1 0,1 0 1,-1 0-1,0 0 1,1 0-1,-1-1 0,0 0 1,1 0-1,6-1 1,8-8-3312,4-13-2691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7.6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0 5138,'0'0'9242,"-1"13"-7431,-1-4-1715,-1 0 0,0 0 0,0-1 0,-1 1 0,-9 15 0,-12 29-90,17-29-96,2 1-1,1-1 1,1 1 0,1 0-1,2 1 1,1 44 0,1-67 18,-1 0 0,0 0 0,1 0 0,-1 0 0,1 0 0,0 0 0,0 0 0,0 0 0,1-1 0,-1 1 0,1 0 0,-1-1 0,1 1 0,0-1 0,0 0 0,0 1 0,0-1 0,0 0 0,1 0-1,-1 0 1,1-1 0,-1 1 0,1-1 0,0 1 0,-1-1 0,1 0 0,0 0 0,4 1 0,1 0-355,0-1 0,1 0 0,-1 0 0,1-1-1,-1 0 1,0 0 0,1-1 0,-1 0 0,11-3-1,38-20-3653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7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 0 9364,'0'0'216,"2"23"321,8 76 725,-9-91-1182,0 0 0,1-1 1,0 1-1,0 0 1,1-1-1,0 1 0,0-1 1,1 0-1,7 11 1,-10-16-111,1 1 1,0-1 0,0 0-1,0 0 1,0 0 0,1-1 0,-1 1-1,0 0 1,1-1 0,-1 1 0,1-1-1,0 0 1,-1 0 0,1 0-1,0 0 1,0-1 0,0 1 0,-1-1-1,1 1 1,0-1 0,0 0 0,4-1-1,-5 0 34,-1 0 0,1 1 0,-1-2 0,1 1 0,-1 0-1,1 0 1,-1 0 0,0-1 0,0 1 0,0 0 0,0-1 0,0 0 0,0 1-1,0-1 1,0 1 0,0-1 0,-1 0 0,1 1 0,-1-1 0,1 0 0,-1 0-1,0 0 1,1-1 0,6-52 439,-6 49-373,-1 2-18,1-1 0,-1 1 1,1-1-1,-1 1 0,-1-1 0,1 1 1,0-1-1,-1 0 0,0 1 1,0 0-1,-1-1 0,1 1 0,-1 0 1,0-1-1,0 1 0,-3-4 0,1 5-24,1 0-1,-1 0 0,1 0 1,-1 1-1,0 0 0,0 0 1,0 0-1,-1 0 0,1 0 0,0 1 1,-1 0-1,1 0 0,-1 0 1,1 0-1,-1 1 0,-7 0 1,6-1-19,1 1 0,-1 0 0,1 0 0,-1 1 0,1-1 0,-1 1 0,-6 2 0,11-2-124,-1-1-1,1 1 1,0 0-1,-1 0 1,1 0 0,-1 0-1,1 0 1,0 0-1,0 0 1,0 0-1,0 0 1,0 1-1,0-1 1,0 0-1,0 1 1,0-1-1,0 1 1,1-1-1,-1 1 1,1-1-1,-1 1 1,1-1-1,0 1 1,-1 0-1,1-1 1,0 1-1,0-1 1,0 3-1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8.3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1 229 2289,'0'0'10245,"8"19"-9810,26 54-321,-19-53-550,-14-20 412,-1 1 0,0-1 0,1 0 0,-1 0 0,0 0 0,1 0 0,-1 0 0,1 0 0,-1 1 0,0-1 0,1 0 0,-1 0 0,1 0-1,-1 0 1,0 0 0,1 0 0,-1-1 0,0 1 0,1 0 0,-1 0 0,1 0 0,-1 0 0,0 0 0,1 0 0,-1-1 0,0 1 0,1 0 0,-1 0-1,1-1 1,10-22-1067,-10 20 1094,18-56-1537,-16 45 1103,1 0 0,1 0 0,0 1 0,1-1 0,0 1 0,13-19 0,-18 31 554,-1 0 1,1 0 0,0 0 0,0 0-1,0 0 1,0 0 0,0 0 0,0 0-1,0 1 1,0-1 0,0 0 0,0 1-1,1-1 1,-1 0 0,0 1 0,0 0-1,1-1 1,-1 1 0,0 0 0,1-1-1,-1 1 1,0 0 0,1 0 0,-1 0-1,0 0 1,3 1 0,-2 0 80,1 0 0,0 0 0,-1 1 0,1-1 0,-1 1 1,1 0-1,-1 0 0,0 0 0,1 0 0,-1 0 0,2 3 0,6 8 440,-2-1-1,0 1 1,9 20 0,-16-32-606,0 2 31,27 45 784,-28-47-877,1 0 0,-1-1 1,0 1-1,1 0 0,-1-1 0,1 1 0,-1-1 0,0 1 0,1 0 0,-1-1 0,1 1 0,0-1 0,-1 0 0,1 1 0,-1-1 0,1 1 0,0-1 0,-1 0 0,1 1 0,0-1 0,0 0 0,-1 0 0,1 1 0,0-1 1,-1 0-1,1 0 0,0 0 0,0 0 0,-1 0 0,1 0 0,0 0 0,0 0 0,-1-1 0,1 1 0,0 0 0,0 0 0,-1-1 0,1 1 0,0 0 0,-1-1 0,1 1 0,-1 0 0,1-1 0,0 1 0,-1-1 1,1 1-1,-1-1 0,1 1 0,-1-1 0,1 0 0,-1 1 0,0-1 0,1 0 0,-1 1 0,0-1 0,1 0 0,-1 1 0,0-1 0,0 0 0,0 0 0,0 1 0,0-1 0,1 0 0,-1 0 0,-1-1 0,32-134-5136,-22 87 2106,9-31-2714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4834,'0'0'7139,"19"174"-5058,-6-93-592,5 6-336,1-3-337,-6-4-544,6-15-272,-7-10-128,1-13-384,-7-13-529,-6-13-623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9.0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0 166 2097,'0'0'13622,"23"-8"-13560,177-73-1337,-56 13-5489,-111 59 9907,-41 26-2414,2 0 0,0 0 0,1 1 0,1-1 0,-3 30 0,1 94 1167,7-141-1939,1 1 0,-1-1 0,0 0 0,1 0 0,-1 0 0,1 0 1,-1 0-1,0 0 0,1 0 0,-1 0 0,1-1 0,-1 1 1,0 0-1,1-1 0,-1 1 0,2-2 0,4-4-33,1-1 0,-2 0-1,1 0 1,-1-1 0,0 0-1,9-16 1,-10 15 93,1 0 0,0 1 0,0 0 0,0 0 0,1 0 0,0 1 1,14-11-1,-20 17 66,0 1 0,0-1 0,0 1 0,0-1 1,0 1-1,0-1 0,1 1 0,-1 0 0,0 0 1,0-1-1,0 1 0,0 0 0,1 0 0,-1 0 1,0 0-1,0 1 0,0-1 0,0 0 0,1 0 1,-1 1-1,0-1 0,0 1 0,0-1 0,0 1 0,0-1 1,0 1-1,0 0 0,0-1 0,1 2 0,28 33 1238,-28-31-1281,1 0 0,0 0 1,0 0-1,1 0 0,-1-1 0,1 1 0,4 2 1,-6-5-254,0 0 0,0 0 0,0 0 0,0 0 0,0-1 0,1 1 0,-1-1 1,0 1-1,0-1 0,0 0 0,1 0 0,-1 0 0,0 0 0,0-1 1,0 1-1,1 0 0,-1-1 0,0 0 0,0 1 0,0-1 0,0 0 0,0 0 1,0 0-1,0 0 0,0 0 0,0-1 0,1-1 0,5-4-1261,-1-1 0,0 0-1,-1 0 1,10-16 0,7-8-3261,-23 31 4757,1 0 0,-1 0 0,1 0 1,0 0-1,0 0 0,0 0 0,-1 0 1,1 0-1,0 0 0,0 0 0,0 1 1,0-1-1,1 0 0,-1 1 0,0-1 1,0 1-1,0-1 0,0 1 1,1 0-1,-1-1 0,0 1 0,7 5 3170,1 48 3049,-5 34-3280,3-106-6139,-7-24-594,0-16-2852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17.5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2801,'0'0'3927,"17"10"-3300,-4-3-533,9 4 43,-1 0-1,0 2 1,0 1-1,32 28 1,-50-38-52,0-1 0,0 0 0,0 1 0,0 0 0,-1 0 0,0 0 0,1 0 0,-1 0 0,-1 1 0,1-1 1,-1 0-1,1 1 0,-1-1 0,-1 1 0,1 0 0,-1-1 0,1 1 0,-1 0 0,-1-1 0,1 1 0,-1-1 0,1 1 0,-1 0 0,0-1 1,-1 0-1,1 1 0,-1-1 0,0 0 0,0 1 0,-1-1 0,1-1 0,-5 6 0,1 0-221,-1-1 0,0-1-1,0 1 1,0-1 0,-1-1-1,0 1 1,-1-1 0,0-1-1,0 1 1,0-1 0,0-1-1,-1 0 1,-18 5 0,3-5-3485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3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24 161 448,'0'0'2967,"26"-16"-2772,84-52-142,-92 57-134,0 1-1,1 1 1,0 0 0,1 1-1,0 2 1,0 0-1,0 1 1,1 1 0,39-3-1,-48 6-12,1 0 0,-1 1 1,23 4-1,-32-4 115,0 0 0,0 1 0,0 0 0,0-1 1,-1 1-1,1 0 0,0 1 0,0-1 0,-1 0 1,1 1-1,-1 0 0,0-1 0,1 1 0,-1 0 1,0 0-1,0 0 0,0 0 0,0 1 0,0-1 1,-1 1-1,3 4 0,10 18 269,-11-19-170,0-1-1,0 1 0,0-1 1,-1 1-1,0 0 0,2 8 1,9 89 1925,-11-68-1841,2 0-1,2 0 1,17 58 0,-4-8-129,-14-68-147,-1 0-1,-1 1 1,0-1 0,0 32 0,-4-46 82,0-1-1,-1 0 1,1 0 0,-1 0-1,0 0 1,1 0-1,-1 0 1,0 0-1,0-1 1,0 1-1,0-1 1,-1 1-1,1-1 1,0 0-1,0 0 1,-1 0-1,1 0 1,-1 0 0,-3 0-1,-1 2 19,-39 15 86,-1-2-1,-1-2 1,0-1 0,-90 9-1,-83-7-4821,179-15 1989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1:59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0 484 8404,'0'0'2123,"12"22"-186,102 177 2657,-106-185-4348,31 39 561,-38-51-834,1 0 0,0 0 0,-1-1 0,1 1 1,0 0-1,0-1 0,0 0 0,0 0 0,0 1 0,0-1 0,1 0 1,-1-1-1,0 1 0,0 0 0,1-1 0,-1 1 0,1-1 1,-1 0-1,0 1 0,1-1 0,-1 0 0,5-1 0,-4-2-173,0-1 0,0 1 0,0 0 0,0-1 0,-1 0 1,0 1-1,0-1 0,0 0 0,0 0 0,0 0 0,-1-1 0,0 1 0,2-7 0,1-3-90,41-110-396,-44 124 791,-1-1 0,0 0 1,0 0-1,1 0 0,-1 0 0,0 0 0,1 0 0,-1 1 0,1-1 0,-1 0 0,1 0 0,-1 1 0,1-1 1,-1 0-1,1 1 0,0-1 0,-1 0 0,1 1 0,0-1 0,0 1 0,0-1 0,1 0 0,-1 1 1,0 1-1,0-1 1,-1 0 0,1 0-1,0 1 1,0-1-1,-1 0 1,1 1-1,0-1 1,0 0-1,-1 1 1,1-1-1,0 1 1,-1 0-1,1-1 1,-1 1 0,1-1-1,-1 1 1,2 1-1,22 45 2214,-20-38-2355,0 0 81,1 0 0,-1-1-1,2 0 1,-1 0 0,1 0 0,0-1-1,8 7 1,-13-14-148,0 1 0,0 0-1,0-1 1,1 1 0,-1-1 0,0 1 0,0-1 0,0 0 0,1 0-1,-1 1 1,0-1 0,0 0 0,1 0 0,-1 0 0,0 0-1,0 0 1,1-1 0,-1 1 0,0 0 0,0-1 0,0 1-1,1 0 1,-1-1 0,0 1 0,0-1 0,0 0 0,2-1 0,29-26-2454,-22 17 1791,0 3 256,-1 0 1,1 0-1,1 1 0,-1 0 1,16-7-1,-21 12 789,-1 1-1,1-1 1,-1 1 0,1-1-1,0 1 1,0 1 0,0-1-1,0 1 1,-1 0 0,1 0 0,0 0-1,0 0 1,0 1 0,0 0-1,0 0 1,-1 0 0,7 3-1,-8-2-162,0-1 1,0 1-1,0-1 0,0 0 0,1 0 0,-1 0 0,0-1 0,1 1 1,-1-1-1,0 0 0,1 0 0,-1 0 0,1 0 0,-1 0 0,0-1 1,1 0-1,5-1 0,-6 0-79,1-1 1,-1 1-1,0-1 1,0 0-1,0 0 0,0 0 1,0 0-1,-1 0 1,1-1-1,-1 1 0,0-1 1,0 1-1,0-1 1,1-6-1,7-12-59,0-1 0,-2 0 0,-1 0 0,-1-1 0,0 0 0,-2 0 0,2-40 0,-6 64 38,-1 0 0,1 0 0,0 0 0,0 0 0,0 0 0,0 1 0,-1-1 0,1 0 0,0 0 0,0 0 0,0 0-1,0 0 1,-1 0 0,1 0 0,0 0 0,0 0 0,0 0 0,-1 0 0,1 0 0,0 0 0,0 0 0,-1 0 0,1 0 0,0 0 0,0 0 0,0 0 0,-1 0 0,1 0 0,0 0 0,0 0 0,0 0 0,0 0-1,-1 0 1,1 0 0,0-1 0,0 1 0,0 0 0,0 0 0,-1 0 0,1 0 0,0-1 0,0 1 0,0 0 0,0 0 0,0 0 0,0 0 0,-1-1 0,-10 25 547,2 6-421,1 1 1,2 1 0,1-1 0,2 1-1,1 0 1,1 0 0,6 50 0,-5-76-158,1-1 1,0 1 0,0-1 0,1 1 0,-1-1-1,1 0 1,1 0 0,-1 0 0,1 0 0,-1 0 0,1 0-1,1-1 1,-1 1 0,1-1 0,0 0 0,7 7 0,-8-9-61,1 0 1,-1 1-1,1-1 1,-1 0 0,1-1-1,0 1 1,0 0 0,0-1-1,0 0 1,0 0 0,0 0-1,0-1 1,0 0 0,0 1-1,0-1 1,1 0 0,-1-1-1,0 1 1,0-1 0,0 0-1,0 0 1,0 0 0,0-1-1,5-2 1,-1 0-102,-1-1 0,0 1 0,0-2-1,-1 1 1,1-1 0,-1 0 0,9-11 0,38-57-1514,-31 42 843,219-309-4198,-228 325 4108,4 2 3982,-16 14-2911,-1 0-1,1 0 1,-1 0 0,0 0-1,1 0 1,-1 0 0,1 0-1,-1 0 1,1 0-1,-1 0 1,1 0 0,-1 0-1,1 0 1,-1 0 0,0 1-1,1-1 1,-1 0-1,1 0 1,-1 0 0,0 1-1,1-1 1,-1 0 0,1 0-1,-1 1 1,0-1-1,1 1 1,9 22 1527,47 243 1372,-49-248-3067,-7-19 20,-1 1 1,1 0-1,0 0 0,-1 0 1,1 0-1,-1-1 1,1 1-1,0 0 1,-1 0-1,1-1 0,-1 1 1,1 0-1,-1-1 1,1 1-1,-1-1 0,0 1 1,1-1-1,-1 1 1,1-1-1,-1 1 1,0-1-1,1 1 0,-1-1 1,0 1-1,0-1 1,0 1-1,1-1 0,-1 0 1,0 1-1,0-1 1,0 0-1,0 1 1,0-2-1,24-55-290,2 1 0,3 1 0,50-72 0,-62 103-54,2 0-1,0 2 1,2 0 0,0 1-1,2 2 1,0 0 0,1 1-1,0 1 1,37-18-1,-12 18-3418,-15 14-4624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1.0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214 1 11269,'0'0'5149,"-8"2"-5114,3 1-38,-1-1 0,1 1 1,0 1-1,0-1 0,0 1 0,0 0 1,0 0-1,1 0 0,0 1 0,0 0 0,0-1 1,0 1-1,1 1 0,0-1 0,0 0 1,0 1-1,1 0 0,-3 8 0,-6 19-10,1 1-1,-6 36 0,14-61 14,-13 101-41,4-1-1,6 208 0,6-192-473,-8-124-2392,5-2 2428,0 1 1,1-1-1,-1 1 0,0-1 0,1 0 1,-1 0-1,0 0 0,1 0 1,-3-2-1,-26-28-7498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1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1 394 12550,'0'0'1131,"23"-19"-630,-1 1-314,4-5 12,1 2 1,1 0-1,54-28 1,-30 23-188,83-30 0,-109 48-508,0 1-1,1 0 1,0 2 0,0 2 0,39-2 0,-64 6 447,0-1-1,0 1 1,0 0 0,1-1 0,-1 1 0,0 0 0,0 0 0,0 1 0,0-1 0,0 0 0,-1 1 0,1-1 0,0 1 0,-1-1 0,1 1-1,-1 0 1,1 0 0,-1 0 0,0 0 0,0 0 0,0 0 0,0 0 0,0 0 0,0 0 0,0 0 0,-1 0 0,1 1 0,-1 3 0,3 7 191,-1 0 0,0 0 1,0 21-1,-1-11 460,0-16-454,0-1 0,-1 0-1,1 1 1,-1-1 0,-1 1 0,1-1-1,-1 0 1,0 1 0,0-1 0,-4 10 0,4-15-4,-1-2-149,2-1 0,-1 1 0,0 0 0,0-1 0,0 1 0,1-1 0,-1 0 0,1 1 0,-1-1 0,1 1 0,0-1 0,-1 0 0,1 1 0,0-1 0,0 0 0,0 1 0,0-1 0,1 0 0,-1 1 0,1-3 0,-1-4-165,0 2 94,0 0 0,1 0 1,0 0-1,0 0 0,0 0 0,0 0 0,1 1 1,0-1-1,0 1 0,1-1 0,-1 1 1,1 0-1,0 0 0,1 0 0,-1 0 1,1 0-1,0 1 0,0 0 0,1 0 0,-1 0 1,1 0-1,0 1 0,0-1 0,5-2 1,44-25-1376,0 2 1,69-26 0,23-11 2895,-148 74 1797,-6 10-2894,1 0 0,0 1-1,2 0 1,0 0 0,1 0 0,1 0 0,1 0 0,1 1 0,1 22 0,0-40-380,0 0-1,0-1 1,1 1 0,-1 0 0,0 0 0,1-1 0,0 1 0,-1 0 0,1-1-1,0 1 1,0 0 0,0-1 0,0 1 0,0-1 0,0 1 0,0-1-1,1 0 1,-1 0 0,0 1 0,1-1 0,-1 0 0,1 0 0,-1 0 0,1-1-1,0 1 1,-1 0 0,1 0 0,0-1 0,0 1 0,-1-1 0,1 0 0,0 1-1,0-1 1,0 0 0,-1 0 0,1 0 0,0 0 0,0-1 0,0 1-1,3-1 1,-1 0-2,-1 1 1,1-1-1,0 0 0,0 0 0,-1 0 0,1 0 0,-1-1 0,1 1 0,-1-1 0,1 0 0,-1 0 0,0 0 0,0-1 1,0 1-1,0-1 0,0 0 0,-1 1 0,1-1 0,2-5 0,-1-5 294,-1 0 0,0 0 0,-1 0 0,0-1 0,-1 1 0,-1-24 0,0 30-52,0 5-154,0 1 0,0-1 1,0 0-1,-1 0 0,1 0 0,-1 0 1,1 0-1,-1 1 0,1-1 0,-1 0 1,0 1-1,0-1 0,0 0 1,0 1-1,0-1 0,0 1 0,0-1 1,-1 1-1,1 0 0,0-1 0,-1 1 1,1 0-1,-1 0 0,1 0 1,-1 0-1,0 0 0,1 1 0,-4-2 1,-2 0 77,1 0 1,-2 1-1,1 0 1,0 0-1,-14 1 1,20 0-168,-1 0 0,0 1 0,1-1-1,-1 1 1,1 0 0,-1-1 0,1 1 0,0 0 0,-1 0 0,1 0 0,0 0 0,-1 0 0,1 0 0,0 0 0,0 0 0,0 0-1,0 1 1,0-1 0,0 0 0,1 1 0,-1-1 0,0 1 0,1-1 0,-1 1 0,1-1 0,-1 1 0,1-1 0,0 1 0,-1 0-1,1 2 1,-1 3-776,0 1-1,1-1 0,0 1 1,0-1-1,2 11 0,-2-18 627,0 1-1,0 0 0,0-1 1,0 1-1,1-1 1,-1 1-1,0 0 0,0-1 1,1 1-1,-1-1 0,0 1 1,1 0-1,-1-1 0,0 1 1,1-1-1,-1 0 1,1 1-1,-1-1 0,1 1 1,-1-1-1,1 0 0,0 1 1,0 0-1,26 3-5979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2.2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76 7603,'0'0'8404,"2"16"-7790,14 179 205,-16-192-872,0 0-1,0 0 1,1 0-1,-1 0 1,1-1-1,-1 1 1,1 0-1,0 0 1,0 0 0,0-1-1,0 1 1,1 0-1,1 2 1,-3-4-11,1-1 0,-1 0 0,0 1 1,1-1-1,-1 0 0,1 1 1,-1-1-1,1 0 0,-1 0 0,1 1 1,-1-1-1,1 0 0,-1 0 0,1 0 1,-1 0-1,1 0 0,-1 1 0,1-1 1,-1 0-1,1 0 0,-1 0 0,1-1 1,-1 1-1,1 0 0,-1 0 0,1 0 1,0 0-1,17-19-1549,-2-8 360,20-50-1,12-21 1002,-41 84 428,-7 13 7,1-1-1,-1 0 0,1 1 0,0-1 1,-1 1-1,1-1 0,0 1 1,0 0-1,0-1 0,0 1 0,0 0 1,0 0-1,1-1 0,-1 1 1,0 0-1,1 0 0,-1 0 0,0 0 1,1 1-1,-1-1 0,1 0 0,0 1 1,-1-1-1,3 0 0,5 25 525,33 122 150,-42-145-883,1 0 0,-1-1 0,0 1 0,0 0 0,0 0-1,1-1 1,-1 1 0,0 0 0,1-1 0,-1 1 0,1 0 0,-1-1 0,1 1 0,-1-1 0,1 1 0,-1 0 0,1-1 0,0 1 0,-1-1 0,1 0 0,0 1 0,-1-1 0,1 1 0,0-1 0,-1 0 0,1 0 0,0 1 0,0-1 0,-1 0 0,1 0 0,0 0-1,0 0 1,0 0 0,-1 0 0,1 0 0,0 0 0,0 0 0,-1 0 0,1-1 0,0 1 0,0 0 0,-1 0 0,1-1 0,0 1 0,0 0 0,-1-1 0,1 1 0,-1-1 0,1 1 0,0-1 0,-1 1 0,1-1 0,-1 0 0,1 1 0,-1-1 0,1 0 0,-1 1-1,0-1 1,1 0 0,-1-1 0,35-54-736,-28 43 648,-3 5 16,18-29-36,0 1-1,34-40 0,-55 75 211,0 0 0,-1 0 0,1-1 0,0 1 0,0 0 0,0 0 0,0 1 0,0-1 0,0 0 1,1 0-1,-1 0 0,0 1 0,0-1 0,0 1 0,1-1 0,-1 1 0,0-1 0,1 1 0,-1 0 0,0-1 0,1 1 0,-1 0 0,0 0 0,1 0 0,-1 0 0,0 0 0,1 1 1,-1-1-1,0 0 0,1 1 0,-1-1 0,0 1 0,1-1 0,-1 1 0,0-1 0,0 1 0,0 0 0,0 0 0,1-1 0,-1 1 0,0 0 0,0 0 0,-1 0 0,1 0 0,1 3 0,5 5 205,-1 0-1,-1 1 0,1 0 1,5 17-1,-6-14-26,-1-4-229,24 44 736,-27-50-856,1-1 0,-1 0 0,1 0 0,-1 0 0,1-1 0,0 1 0,0 0 0,0-1-1,0 1 1,0-1 0,0 1 0,0-1 0,1 0 0,-1 0 0,0 0 0,1 0 0,-1-1-1,1 1 1,-1 0 0,4-1 0,5-4-2626,2-14-1833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2.5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 0 15079,'0'0'1136,"-25"165"-703,19-120-305,6-9-128,0-11-16,0-5-272,0-17-929,0-61-12773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2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13158,'0'0'3266,"37"90"-7396,-12-61-2097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3.2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0 165 9716,'0'0'7369,"0"21"-6793,0 99-223,1-120-407,-1 1 1,1-1-1,-1 0 1,1 0-1,0 0 1,-1 0-1,1 0 1,-1 0-1,1 0 1,-1 0 0,1 0-1,-1 0 1,1 0-1,-1 0 1,1 0-1,-1 0 1,1 0-1,-1-1 1,1 1-1,-1 0 1,1 0-1,-1-1 1,1 1 0,-1 0-1,1-1 1,47-63-1617,-42 54 1752,0-1-1,1 1 0,0 1 0,1 0 1,0 0-1,0 0 0,1 1 1,0 0-1,19-12 0,-26 19 39,0 0 0,0 0 0,-1 0 1,1 0-1,0 1 0,0-1 0,0 1 0,0-1 0,0 1 0,0 0 0,0-1 0,0 1 0,0 0 0,0 0 1,0 1-1,0-1 0,0 0 0,0 1 0,0-1 0,0 1 0,-1 0 0,1-1 0,0 1 0,0 0 1,0 0-1,-1 0 0,1 0 0,0 1 0,-1-1 0,1 0 0,-1 1 0,0-1 0,3 4 0,3 5 89,-1 1 0,0 0 0,-1 0 0,7 23 0,-9-25-164,0-1 0,0 1 0,1-1 0,0 0 0,0 0 0,7 8 0,-11-15-74,1-1 0,-1 0 0,1 0 0,-1 0 1,1 1-1,-1-1 0,1 0 0,-1 0 0,1 0 0,-1 0 0,1 0 1,-1 0-1,1 0 0,-1 0 0,1 0 0,-1 0 0,1 0 1,-1 0-1,1 0 0,-1-1 0,0 1 0,1 0 0,-1 0 1,1 0-1,-1-1 0,1 1 0,-1 0 0,0-1 0,1 1 1,-1 0-1,0-1 0,1 1 0,0-1 0,13-15-496,-13 14 478,44-66-1053,-38 55 1059,0 0 0,1 0 0,1 1 0,0 0 0,0 1 1,1 0-1,22-19 0,-31 30 99,0-1 0,0 1 0,0-1 0,-1 1 0,1-1 0,0 1 0,0 0 1,0 0-1,0 0 0,0-1 0,0 1 0,0 0 0,0 0 0,0 0 0,0 0 0,0 0 1,0 1-1,-1-1 0,1 0 0,0 0 0,0 1 0,0-1 0,0 0 0,0 1 1,0-1-1,-1 1 0,1-1 0,0 1 0,0 0 0,-1-1 0,1 1 0,0 0 0,-1-1 1,1 1-1,-1 0 0,1 0 0,-1-1 0,1 1 0,-1 0 0,1 0 0,-1 0 0,0 0 1,1 0-1,-1 1 0,15 48 348,-13-40-221,-1-8-224,-1 0-1,1 0 1,0 0-1,-1 0 1,1 0-1,0 0 1,0 0-1,0 0 1,0 0-1,0-1 0,1 1 1,-1-1-1,0 1 1,1-1-1,0 1 1,-1-1-1,1 0 1,0 1-1,2 0 1,-2-1-182,0-1 0,0 0 1,0 0-1,1 0 0,-1 0 1,0 0-1,0 0 0,0 0 1,0-1-1,1 1 0,-1-1 1,0 1-1,0-1 0,0 0 1,0 0-1,0 0 0,0 0 1,-1 0-1,1-1 1,0 1-1,2-2 0,94-80-8821,-38 30 6319,-2 4 1850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3.7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95 113 416,'0'0'17470,"-10"10"-16259,1 1-1132,0 0 0,1 1-1,0 0 1,0 0 0,2 1 0,-1 0 0,2 0 0,0 0 0,0 1 0,1 0 0,1 0-1,0 0 1,-1 26 0,7-40-158,0-1-1,1 0 1,-1 0-1,0 0 1,0 0 0,0 0-1,0 0 1,4-3-1,15-15 208,-19 15-22,1 0-1,-1 1 0,1 0 1,0-1-1,0 1 1,1 0-1,-1 1 0,0-1 1,1 1-1,0 0 1,8-3-1,-12 5 346,46 0-1889,-39-2 976,1-1 1,-1 0 0,0 0 0,0 0-1,0-1 1,-1-1 0,1 1 0,-1-1-1,0 0 1,10-10 0,18-11-367,198-132-7517,-227 154 8484,-5 4-15,0-1 1,0 1-1,0-1 1,0 1 0,0-1-1,0 0 1,0 1-1,-1-1 1,1 0-1,0 0 1,0 0-1,0 0 1,-1 1 0,1-1-1,2-10 4462,-6 12-4064,0 0 1,0 0-1,-1 1 1,1-1-1,0 1 1,0 0-1,0 0 0,1 0 1,-1 0-1,0 0 1,1 0-1,-1 1 1,1-1-1,0 1 1,-3 4-1,1 0-245,0 0-1,1 0 1,0 1-1,0-1 1,0 1 0,-1 11-1,-1 9-580,2 0 0,1 51 0,2-75 448,50-2-2484,-37-2 2213,-7-1 103,1 1 0,-1 0 0,1 1-1,-1-1 1,0 1 0,11 3 0,-14-2 32,0-1-1,0 1 1,-1 0-1,1 0 1,0 0 0,-1 0-1,1 1 1,-1-1 0,0 0-1,0 1 1,0 0 0,0 0-1,0-1 1,0 1 0,2 6-1,12 28 321,-2 0-1,-1 1 0,-2 1 0,-1 0 0,7 77 1,-5 203 1127,-12-282-1381,0-35-77,-5 58 56,5-58-61,0-1 1,0 1 0,0-1-1,-1 1 1,1-1-1,0 1 1,-1-1 0,1 1-1,-1-1 1,1 1 0,-1-1-1,0 0 1,1 1 0,-1-1-1,0 0 1,0 0 0,0 0-1,0 1 1,0-1 0,0 0-1,-1 0 1,1-1-1,0 1 1,0 0 0,-1 0-1,1-1 1,-1 1 0,1 0-1,0-1 1,-1 1 0,1-1-1,-1 0 1,-2 1 0,3-1-17,1-1 1,-1 1 0,0 0 0,1 0 0,-1 0 0,0-1 0,1 1-1,-1 0 1,0-1 0,1 1 0,-1-1 0,1 1 0,-1 0-1,1-1 1,-1 1 0,1-1 0,-1 0 0,1 1 0,-1-1-1,1 1 1,0-1 0,-1 0 0,1 1 0,-1-2 0,-4-9-375,0-1 1,1 0-1,0-1 1,1 1-1,0-1 1,-1-17-1,-3-85-3820,7 98 3479,-1-97-5034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32:44.1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0 489 8932,'0'0'6686,"30"0"-5181,101-2-321,-115 0-1088,0 0-1,0-1 1,0-1 0,0 0 0,-1-1-1,0 0 1,0-2 0,0 0-1,-1 0 1,0-1 0,0-1 0,-1 0-1,0-1 1,-1-1 0,14-14-1,-14 13-130,1-1-1,-2-1 0,0 0 0,0 0 0,-2-1 0,1-1 0,-2 1 1,12-32-1,-17 41-47,-1-1 0,0 0 1,0 0-1,0 1 1,-1-1-1,0 0 0,-1 0 1,1 0-1,-1 0 1,-1 0-1,1 0 0,-1 0 1,0 0-1,-1 0 1,0 0-1,0 0 0,0 1 1,-1-1-1,0 1 1,0 0-1,-1-1 0,0 2 1,0-1-1,-8-9 1,9 12 87,-1-1 1,1 1-1,-1 1 1,0-1-1,0 0 1,0 1 0,0 0-1,0 0 1,0 0-1,-1 1 1,1-1-1,-1 1 1,1 0 0,-1 0-1,1 0 1,-1 1-1,0 0 1,1 0-1,-1 0 1,0 0-1,1 1 1,-1 0 0,-6 2-1,4-1 66,0 1 0,1 0 0,0 0 0,0 0 0,0 1 0,0 0 0,1 0 0,-1 1 0,1-1 0,0 1 0,0 0 0,1 1 0,-1-1 0,-6 12 0,3 0 94,1 1 1,0 0-1,1 0 1,1 1 0,1 0-1,1 0 1,0 0 0,1 0-1,2 0 1,0 21 0,0-32-151,0 0 0,0 0 1,0 0-1,1 0 0,0 0 1,1 0-1,0 0 0,0-1 1,0 1-1,1-1 0,0 1 1,1-1-1,0 0 0,0 0 1,0-1-1,1 1 0,0-1 1,0 0-1,0 0 0,1-1 1,0 1-1,0-1 1,1-1-1,-1 1 0,1-1 1,0 0-1,11 4 0,-4-2-188,0-2 0,0 0 0,1 0 0,-1-2 0,1 0 0,-1 0 0,1-1 0,0-1 0,28-3-1,-23 0-876,0-1 1,-1 0-1,36-14 0,51-35-6893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42:06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1 327 2673,'0'0'8289,"37"0"-7382,414-22 9,-292 6-752,495-57 261,-15-50-550,-618 118-10,2 0-383,-1-1-1,0-1 1,0-1 0,0-1 0,26-16 0,-38 12-2756,-9-2-768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6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2545,'0'0'1409,"0"120"-257,0-77-143,0-3-401,6-3-64,-6-9-79,0 0-81,0-10-288,6 1 0,-6-10-80,0-3-32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42:06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 0 6995,'0'0'5291,"21"20"-4667,70 64-312,-79-75-282,0-1 0,0 0 1,1 0-1,-1-1 0,2-1 0,-1 0 0,24 7 0,22 10 15,-57-23-48,0 1 0,-1 0 0,1 0 0,0 0 1,0 0-1,-1 0 0,1 0 0,-1 0 0,1 1 1,-1-1-1,1 1 0,-1-1 0,0 1 0,0-1 1,0 1-1,0 0 0,0 0 0,0-1 0,0 1 1,0 0-1,-1 0 0,1 0 0,-1 0 0,0 0 1,1 0-1,-1 0 0,0 0 0,0 0 0,0 0 1,0 0-1,-1 0 0,1 0 0,0 0 0,-1 0 1,1 0-1,-1 0 0,0-1 0,0 1 0,0 0 1,0 0-1,0-1 0,-1 3 0,-5 5 69,1 0-1,-2-1 1,1 0 0,-1 0-1,0 0 1,-10 6-1,-81 57 593,45-34-576,-51 46 0,83-58-473,22-24 193,-1 0 0,1 0 0,-1-1 1,0 1-1,1 0 0,0 0 1,-1 0-1,1 0 0,-1 0 0,1 0 1,0-1-1,0 1 0,-1 0 0,1 0 1,0 0-1,0 0 0,0 0 1,0 0-1,0 0 0,0 0 0,1 0 1,-1 0-1,0 0 0,0 0 0,1 0 1,-1 0-1,1 0 0,0 1 1,14 5-5561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42:14.4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1 327 2673,'0'0'8289,"37"0"-7382,414-22 9,-292 6-752,495-57 261,-15-50-550,-618 118-10,2 0-383,-1-1-1,0-1 1,0-1 0,0-1 0,26-16 0,-38 12-2756,-9-2-768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42:14.4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 0 6995,'0'0'5291,"21"20"-4667,70 64-312,-79-75-282,0-1 0,0 0 1,1 0-1,-1-1 0,2-1 0,-1 0 0,24 7 0,22 10 15,-57-23-48,0 1 0,-1 0 0,1 0 0,0 0 1,0 0-1,-1 0 0,1 0 0,-1 0 0,1 1 1,-1-1-1,1 1 0,-1-1 0,0 1 0,0-1 1,0 1-1,0 0 0,0 0 0,0-1 0,0 1 1,0 0-1,-1 0 0,1 0 0,-1 0 0,0 0 1,1 0-1,-1 0 0,0 0 0,0 0 0,0 0 1,0 0-1,-1 0 0,1 0 0,0 0 0,-1 0 1,1 0-1,-1 0 0,0-1 0,0 1 0,0 0 1,0 0-1,0-1 0,-1 3 0,-5 5 69,1 0-1,-2-1 1,1 0 0,-1 0-1,0 0 1,-10 6-1,-81 57 593,45-34-576,-51 46 0,83-58-473,22-24 193,-1 0 0,1 0 0,-1-1 1,0 1-1,1 0 0,0 0 1,-1 0-1,1 0 0,-1 0 0,1 0 1,0-1-1,0 1 0,-1 0 0,1 0 1,0 0-1,0 0 0,0 0 1,0 0-1,0 0 0,0 0 0,1 0 1,-1 0-1,0 0 0,0 0 0,1 0 1,-1 0-1,1 0 0,0 1 1,14 5-5561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0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217 0 8084,'0'0'2564,"-20"23"-2364,4-5-175,2-4-14,1 0-1,1 1 1,0 1-1,1 0 1,1 0-1,0 1 1,1 0-1,1 1 1,-6 18-1,-5 35 213,2 1 0,4 1 0,-4 94 0,16 222 513,7-299-763,4 0-1,3 0 1,5-1 0,4-1 0,3-1-1,4-1 1,4-1 0,4-2 0,55 93 0,-81-158-459,1 0 0,23 26 0,-30-38 23,1-1-1,-1 0 0,1 0 1,0-1-1,0 0 0,0 0 1,0 0-1,1-1 0,0 1 1,13 3-1,18-4-4336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4:05:02.0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570 68 8052,'-32'27'880,"8"-6"-779,-178 168 270,146-132 120,12-14-337,1 1 1,2 3-1,2 1 0,-39 64 0,165-254-4985,16-8 3359,118-149 2380,-200 272-899,-18 22 220,0 1-1,0 0 1,1 0 0,-1 1 0,1-1 0,0 1 0,0-1 0,6-2-1,-9 5 42,13 7 218,75 84 353,-58-56-732,65 55 0,-84-73 437,-23-9-298,-39-5-196,21-1 28,27-1-56,2 1 16,-1 1-11,-3-2-21,3 0 32,-1 4-96,0-1 67,0 0 0,-1 0 0,1-1-1,-1 1 1,0 0 0,0-1 0,0 0-1,0 0 1,-4 3 0,-4 3 31,-63 49 332,-3-3 0,-2-4 0,-2-3 0,-101 43 0,155-75-228,20-10-97,1-1 0,-1-1 1,0 1-1,-1-1 0,1 0 0,-12 2 1,18-10-937,2 4 723,7-14-333,0 1 0,0 0 0,2 0 0,0 1 0,18-19-1,65-57-825,-84 82 1195,64-57-7,60-57 3352,-139 128-1917,-43 52-2275,48-58 409,15-21-2350,108-106 3204,-160 202-2518,9-35-1329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7.62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36 1 10664,'-24'78'459,"13"-12"-190,34-54 100,6-3-10,3-1-79,-1-1-246,0 2 22,-5 3-45,-6 2 124,-8 5 44,-6 3 56,-4 4 180,-11 0 33,-6 1-448,-11-5 45,-6-2-45,1-9-426,2-4-773,7-5-761,10-16 1960,6 0 0,6-3 0,0 7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7.87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0 12792,'25'91'673,"-2"-4"-639,-12-27-34,-4 4-11,-3 0-1,-3-3-459,-1-10-671,0-12-932,0-17 2074,0-11 0,0-9 0,0-2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8.09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97 16210,'56'-27'-12,"-1"0"1,-3 2 0,-6 7-45,-2 18-78,-9 0-1,-10 7-189,-14 3 312,-5 10-200,-11 3-1155,-11 2-796,-10-1 11,-3-11 2152,2-4 0,16-9 0,4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8.46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0 281 13398,'65'-13'-1233,"-11"-8"964,-43-17 34,-3-5 22,-4-2 213,-3 4 213,-4 6 526,-6 10-347,-5 12 146,-4 7-44,-1 13-47,-1 14-99,1 15-203,4 15 102,7 5-247,4-2 23,6-5-68,13-6 45,9-9-169,17-13-189,9-9-684,8-11-751,6-21-605,-17-2 2398,-3-16 0,-32 21 0,-1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8.64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75 0 14404,'-21'50'353,"0"0"0,-12 34-229,34-50-236,14-11 41,9-7-210,15-9-23,7-4-737,2-11-876,0-9 86,-3-12-914,-16-1 2745,-8 0 0,-16 17 0,-3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6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38 864,'0'0'3327,"22"-7"-2676,69-17-155,-89 23-427,1 0 0,-1 0 0,1 0 0,-1 0-1,1 1 1,-1-1 0,1 1 0,0 0-1,-1 0 1,1 0 0,-1 0 0,1 0-1,0 0 1,-1 1 0,1-1 0,-1 1 0,1 0-1,-1 0 1,1 0 0,3 2 0,-5-1-11,0 0 0,0 0 0,0-1 0,-1 1 0,1 0 0,-1 0 0,1 0 0,-1 0 0,0 1 0,1-1-1,-1 0 1,0 0 0,-1 0 0,1 0 0,0 0 0,-1 2 0,0 13 268,-1-12-256,1 0-1,-1-1 0,0 1 0,0 0 0,-1-1 0,1 0 0,-1 0 0,0 1 1,0-2-1,-1 1 0,1 0 0,-1-1 0,0 1 0,0-1 0,-5 3 1,-11 12-40,19-15 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8.80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0 15067,'9'64'336,"1"-9"-448,-2-25-840,6-9 0,7-9-550,2-6-1176,-5-5 2678,-2-12 0,-11 9 0,-2-8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8.91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 33 13600,'-7'-18'-1016,"-5"4"0,22 14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9.15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89 0 15202,'-25'75'410,"1"0"1,1 1 0,8-2-221,14-10 1,6-1-1308,0 6 0,2 0 1128,1 0 1,3 5-464,7 11 0,3 8 0,-1-10-81,-5-16 1,1-2-167,1 5 1,3 4 0,-5-20-1644,-7-28 2342,-3-21 0,-5-7 0,0-5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39.56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0 210 16692,'51'-33'-632,"-1"1"1,-1 1 0,-1 5-1655,21 4 807,-2 1 314,-6 4 246,-11 4 919,-11 4 168,-14 6 1155,-12 1-46,-7 2-11,-5 0 101,-1 5-627,0 4-91,0 5 1,3 3-403,4-4-79,5-1-168,6-4-134,16-2-718,12-10 135,17-14 571,-11 2 102,-1-3 20,-18 13 24,3 13 124,-1 19 44,1 20 202,-2 25-637,-3 13 267,-6 11-11,-7 2-157,-8-2-908,-5-1-1321,-14-4-3721,-5-30 6118,-12-13 0,11-37 0,1-3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1.04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101 3 11537,'-11'-2'146,"1"1"146,10 1-203,-32 20 57,24-2-146,-21 21 0,41-4-11,7 2-56,9-1-169,-1-2 34,-3-3 202,-7-4 23,-7 0-12,-6-3 146,-4 0-123,-12-2-23,-4-2-11,-13-2-236,-1-5-1063,1-7-2701,10-2 4000,6-4 0,10 0 0,2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1.40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0 237 11683,'95'-27'-3104,"-15"-2"3026,-56-8-113,-7 1 191,-9 2 180,-4 6 425,-5 6 0,-9 8-348,-2 7 506,-11 4-181,2 7-302,-2 15 57,4 11 144,3 17-122,7 5-247,5 2-112,4-3-191,11-7 169,6-9-471,15-10-213,4-12-773,6-6-1535,-12-7 3014,-1-12 0,-21 8 0,-2-7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1.66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1 173 11852,'0'69'-259,"0"-16"-144,1-49 179,2-4-482,3-12-201,2-10-158,2-15 0,1-8 326,2 0 739,3 3 1289,2 8-157,1 8-617,-1 8-515,-1 7-650,-1 6-2017,-6 3 2667,-3 2 0,-6 0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1.90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0 11717,'36'87'22,"-2"-14"-145,-14-50 89,-1-7 34,2-8-22,-2-4-101,2-12-437,2-12-539,0-16-1119,-6-1 2218,-4-1 0,-10 23 0,-2 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2.11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 10058,'23'63'-654,"-4"-12"1,-19-51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2.25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29 0 14507,'-15'78'-945,"1"-20"0,17-51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7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 1521,'0'0'4146,"4"5"-3111,7 14-263,18 29 257,-28-46-1015,1 0 1,-1 0-1,1 0 0,0 0 0,0 0 0,0-1 0,-1 1 0,1-1 1,1 1-1,-1-1 0,0 0 0,0 0 0,0 0 0,1 0 0,-1 0 1,1 0-1,-1 0 0,3 0 0,0-2-209,1 0 1,-1 1-1,0-1 0,0-1 0,0 1 1,-1-1-1,1 0 0,0 0 1,-1-1-1,1 1 0,-1-1 1,1 0-1,-1 0 0,0 0 0,-1-1 1,8-7-1,-4 3-488,-1-1 0,1 1 1,-2-1-1,1 0 0,-1-1 0,0 1 1,4-16-1,-43 108 9334,13-36-7858,-24 80 0,38-98-729,2-13-210,1-1 1,1 1 0,-3 30-1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2.50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62 1 13532,'8'4'1905,"-2"-1"-1737,-6-3-168,-34 66-11,26-31-23,-26 53-123,34-52 34,7-4-56,7-8-662,11-8-1859,-4-8 2700,0-5 0,-14-3 0,-1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2.69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0 166 14518,'86'-45'-6465,"-16"0"4247,-57 13 2218,-6 4 0,-6 18 0,-1 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2.83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108 0 12188,'-28'49'623,"-1"-1"1,2-1 0,8-1-378,16 23-246,2-2-235,10-9-751,7-11-1928,35-16-581,-19-17 3495,17-20 0,-39 3 0,-1-9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7:43.08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 13588,'23'48'-549,"1"-1"0,26 38 549,8-50 582,1 0 58,-4-1-629,-10-1 78,-17-1 35,-14 1 256,-17 2-380,-18 0-190,-17 0-2891,-2-13 3081,-2-7 0,26-13 0,4-2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1.25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2129 15650,'54'-61'100,"1"-1"1,5-3 0,3 3-101,4 5 0,2 0-1054,-16 14 1,1-1 0,2-1 1079,5-3 0,2-1 1,0 0-5,3-3 0,1 0 1,1 0-23,3-1 0,1 0 0,0 0-389,2 0 1,0 0-1,1 1 385,0 0 1,1-1-1,0 2-4,1-1 1,0 1 0,1 0 7,-3 1 0,-1 0 0,0 1 0,-2 2 0,-1 0 0,-2 1-27,-4 3 1,-2 0 0,-2 2 26,19-13 0,-3 2-78,-14 9 0,-5 3 690,24-15-1486,-37 25 90,-25 17 111,-30 19 961,-21 17-1308,-20 19-257,-15 12-975,12-9 2252,9-9 0,27-23 0,7-6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1.55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0 15123,'57'0'97,"0"0"0,-5 0 1,-4 0-110,4 0 12,-9 10-22,-13 6 11,-15 16 22,-8 12 0,-22 9-11,-16 11-1098,-22 7-95,19-32 0,0-1-4264,-22 16 5457,6-7 0,32-34 0,6-4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2.26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0 122 16804,'79'-6'179,"1"0"0,1-1 1,-1 1-175,-8 3 1,0-1-1088,8-1 0,1 0 1082,4-1 0,1 1-6,2-1 1,0 0-124,0 0 0,1 0-364,-3 1 0,-1 0-56,-1 0 0,-2 1-421,-5 0 1,-5 0-2168,19-3 3303,-29 1 0,-53 4 1,-7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2.52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0 14193,'47'26'482,"0"0"0,38 26-482,-33-13 0,-5 3 0,-5 0 34,-12-2 22,-15 1-56,-13 3-550,-31 9-2239,-3-12 2789,-25 0 0,31-28 0,3-3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3.22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 14652,'64'55'-19,"-1"0"1,1 6-1,-6 4 131,-12 8 0,-5 5-1503,-8-19 0,0 3 0,0 2 1409,3 7 1,1 2 0,-1 2 59,4 6 1,0 1-1,1 2-342,1 2 1,0 2-1,2 0 230,-10-20 1,0 0-1,1 1 1,0-1 16,1 0 0,0 0 0,1-1 1,-1 1 16,1-1 0,0 0 0,1-1 0,-1 1-14,0-1 0,0 0 0,0-1 0,-1 1-211,11 19 1,-2 1 0,-2-1-568,-2 0 1,-1 0-1,-3-1-179,-3-3 0,-1 0 0,-4-5 244,-2 4 1,-4-7 726,-3-8 0,-7-14 0,-13-30 0,0-8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7.0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12 17 10597,'-6'-9'1904,"1"2"-190,5 7-1568,6 0 89,-5 0-22,7 0-44,-3 0-124,3 2 22,6 8-56,3 9 11,7 14-10,4 11-12,5 9 0,2 9-12,2 6 12,-1 2 0,1 3 12,-2-2-12,-1-1 0,-4 0 11,0-2-11,-5-3 0,-1-2-11,-4-6 11,-2-6-12,-4-6-257,3 5-269,-7-18 124,0 0-2611,-6-17 1109,-3-9-326,0-1 2242,-1-5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7.4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1 160,'0'0'5250,"-17"-1"-3809,13 3-1249,1 0-1,0 0 1,0 0-1,0 0 1,1 1-1,-1-1 1,1 1-1,-1-1 1,1 1-1,0 0 1,0 0-1,0 0 1,0 0-1,-2 5 1,0 0 65,0 1-1,1 0 1,0-1 0,-3 14 0,5-20-271,0 1 0,1-1 0,-1 0 0,1 0 0,0 1 0,0-1 0,0 1 0,0-1 0,0 0 1,0 1-1,1-1 0,-1 0 0,1 1 0,0-1 0,-1 0 0,3 4 0,-1-5-100,-1 0 0,1 0 0,0 0 0,-1 0 0,1 0 0,0 0 0,0 0 0,0-1 0,0 1 0,0-1 0,-1 1 0,1-1 0,0 0 0,0 0 0,0 0 0,0 0 0,4 0 0,38-2-2960,-15-8 759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47.42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0 292 14955,'45'24'22,"-1"-1"1,34 13 22,-41-32 56,-3-3 235,-3-15-67,-3-8-180,-5-21-89,-7-8-67,-6-7-224,-5 1-953,-4 3-1524,-11 11-2968,0 19 5736,-9 11 0,10 13 0,2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56.66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1 113 14697,'57'0'108,"1"0"1,2 0 0,0 0-93,-4 0 1,0 0-1023,9 0 1,3 0 1005,7 0 0,3 0 0,8-1 0,2-1 5,10-2 1,3-1-472,-29 1 0,1 0 0,1-1 462,3-1 0,2 0 0,0 0-105,3 0 1,0 0 0,-1 0 63,1 1 0,-1-1 0,0 1-56,-3 0 1,0 1-1,-1-1-153,-4 2 1,-2-1 0,-1 1-246,24-1 1,-3 1-678,-11 1 0,-7 1-3138,8 0 4490,-29 1 0,-52 0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56.92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0 14876,'55'29'287,"0"-1"1,-5-2 0,-7 0-288,-12 5-11,-13 5 11,-11 5-67,-32 7-1121,-16 6-2879,-12-13 4067,-5-6 0,32-24 0,7-3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57.68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24 15347,'85'6'467,"1"0"0,0 1 0,-1-3-450,-12-6 0,1-2-1151,8 2 1,3-2 1133,7-1 0,3-1-56,-28 2 0,1 0 0,0 1-652,4 0 1,1 1 0,1 0 490,1 0 1,2 1-1,0 0 105,2 0 0,1 1 0,0 0 3,0 0 1,0 0 0,0 0 48,-1 0 0,-1 0 0,-1 1 49,-3 0 0,-1 1 0,-1 0-40,25 0 1,-3 1-121,-13 1 0,-5 0-860,-14-2 0,-7 0-3540,5 0 4571,-45-2 0,-19 0 0,-13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57.97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0 18048,'40'44'89,"0"1"1,-3-2 0,-1-3-202,6 6-112,-3 5 111,-7-1-660,-16 0-90,-6 0 270,-33 0-696,-20 1-2509,-13-17 3798,-16-5 0,42-23 0,1-2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58.95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0 14619,'76'6'272,"-1"0"1,4 1 0,-1-1-200,-7-1 0,1-1-994,10 2 0,2 1 960,6 0 0,2 1-39,6 1 0,2-1-666,-32-2 0,1-1 1,-1 0 396,2 1 0,0-1 0,-1 1-194,0-2 0,-1 1 0,-1-1-595,32 1 1,-7 0 1057,-30-2 0,-5-1 0,24 0 0,-68-2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3:59:59.25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 17342,'62'25'-42,"-1"-1"1,2 1 0,-1-2 35,-8-4 1,-2-1-1,4 2 1,0 0-824,-1 1 1,-3 2 721,-6-1 1,-4 4-174,14 28 383,-32 5-674,-60 6 145,0-29 0,-9-2-1124,-22 3 1,-6-5 1549,7-6 0,4-4 0,-31 10 0,50-25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4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205 433 1281,'0'0'5082,"1"-4"-4074,4-14 3941,-14 22-5074,-7 9-114,0 0 1,1 1-1,1 1 1,0 0-1,1 1 1,1 1-1,1 0 1,0 0-1,-15 33 1,16-27 171,1 1 0,1-1 1,2 2-1,0-1 0,1 0 1,1 1-1,0 41 0,3-64 31,1 0 0,0 0-1,0 0 1,0 0 0,0 0 0,0 0-1,0-1 1,1 1 0,-1 0 0,1 0-1,-1 0 1,1-1 0,0 1 0,0 0-1,-1 0 1,1-1 0,0 1 0,1-1-1,-1 1 1,0-1 0,0 1 0,1-1-1,-1 0 1,0 0 0,1 0 0,-1 0-1,1 0 1,0 0 0,-1 0 0,1 0-1,0 0 1,0-1 0,-1 1 0,1-1-1,0 1 1,0-1 0,0 0 0,0 0-1,0 0 1,-1 0 0,1 0 0,4 0-1,-1-1-82,0 0 0,0-1 0,0 1 0,0-1 0,0 0 0,-1 0 0,1 0 0,0-1-1,-1 0 1,0 0 0,1 0 0,-1 0 0,-1 0 0,7-8 0,8-14-171,-2-2 0,-1 1 0,-1-2 0,-1 0 0,-2-1 0,0 0 0,-2-1 0,9-56 0,-4-13 798,2-138 1,-14 193-133,0 21 90,-1 1-1,-1-1 1,-6-45-1,6 67-375,-1-1 0,1 1-1,-1-1 1,1 1-1,-1 0 1,0-1 0,1 1-1,-1 0 1,0 0 0,0-1-1,0 1 1,0 0-1,0 0 1,-1-1 0,1 2-67,1 0-1,-1-1 1,1 1 0,-1 0 0,1 0 0,-1 0 0,1 0 0,-1 0 0,1 0 0,-1 0 0,1 0 0,-1 0 0,0 0 0,1 0 0,-1 1 0,1-1 0,-1 0 0,1 0-1,-1 0 1,1 1 0,0-1 0,-1 0 0,1 1 0,-1-1 0,1 0 0,-1 1 0,1-1 0,0 0 0,-1 1 0,1-1 0,0 1 0,0-1 0,-1 1 0,1-1 0,0 1-1,0-1 1,-1 1 0,1-1 0,0 1 0,0-1 0,0 1 0,0-1 0,0 1 0,0-1 0,0 1 0,0 0 0,-11 51 329,2 0 0,2 1 0,1 104 0,5-127-218,-1 31 124,3 151 329,0-193-580,2 1 0,0-1 0,1 1 0,1-1-1,1 0 1,0-1 0,1 1 0,14 23 0,-18-37-139,1 0 1,0 0-1,0 0 1,0 0-1,0-1 1,1 0-1,0 0 1,0 0-1,0 0 1,0-1-1,8 4 1,-9-5-84,-1-1 0,0 1 1,1-1-1,-1 0 0,1-1 0,0 1 0,-1 0 1,1-1-1,-1 0 0,1 0 0,0 0 1,-1 0-1,1-1 0,0 0 0,-1 1 1,1-1-1,-1 0 0,1-1 0,-1 1 1,6-3-1,-4-1-318,1 1 0,-1-1-1,0 0 1,0 0 0,6-8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5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32 4866,'0'0'320,"-2"20"150,0 0-273,-3 22 568,2-1-1,1 1 0,6 60 1,-3-99-777,-1 0 0,1-1 0,0 1 1,0 0-1,0 0 0,0 0 0,1-1 0,-1 1 1,1 0-1,-1-1 0,1 1 0,0-1 0,0 0 1,0 0-1,0 0 0,1 0 0,-1 0 1,0 0-1,1 0 0,-1-1 0,1 1 0,0-1 1,0 0-1,-1 0 0,1 0 0,0 0 0,0 0 1,5 0-1,-5-1-18,1 1-1,0-1 1,-1 0 0,1 0 0,0-1-1,-1 1 1,1-1 0,0 0 0,-1 0-1,1 0 1,-1 0 0,1-1 0,-1 1-1,0-1 1,1 0 0,-1 0-1,0 0 1,0-1 0,-1 1 0,1-1-1,0 1 1,2-4 0,3-7 94,-1 0 0,0-1 0,0 0 0,-2 0 0,0-1 0,0 1 0,-2-1 0,1 0 0,-2 0 0,0 0 0,-1 0 0,0 0 0,-2-1 0,-2-24 0,2 36-14,0 0-1,0 0 0,0 0 0,0 0 0,-1 0 0,0 0 1,1 1-1,-1-1 0,-1 0 0,1 1 0,0 0 0,-1-1 1,0 1-1,0 0 0,0 0 0,0 1 0,0-1 1,0 1-1,-1-1 0,1 1 0,-1 0 0,0 1 0,0-1 1,1 0-1,-1 1 0,0 0 0,0 0 0,-1 0 0,1 1 1,0-1-1,0 1 0,0 0 0,0 0 0,0 0 1,0 1-1,-6 1 0,8-1-67,-1 0 1,1 1 0,0-1-1,0 1 1,0 0 0,0-1-1,0 1 1,0 0-1,1 0 1,-1 0 0,1 1-1,-1-1 1,1 0-1,0 1 1,0-1 0,0 0-1,0 1 1,0-1 0,0 1-1,1 0 1,-1 2-1,0 1-282,0 0 0,0 0 0,0 0 0,1 0-1,0 0 1,0 0 0,1 1 0,1 6 0,13 16-2771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5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 9124,'0'0'2017,"-108"151"-1457,96-96-304,12-6-159,0-6-97,0-15-209,24-10-415,6-18-720,12 0-641,0-30 336,0-26-880,0-15-1185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8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 2657,'143'-23'1481,"-142"23"-1450,0-1 0,-1 1 0,1 0 0,0 0 0,-1-1 1,1 1-1,0 0 0,0 0 0,-1 0 0,1 0 0,0 0 0,-1 0 0,1 0 1,0 0-1,0 1 0,-1-1 0,1 0 0,0 0 0,-1 0 0,1 1 0,0-1 0,-1 0 1,1 1-1,-1-1 0,1 1 0,0-1 0,-1 1 0,1-1 0,-1 1 0,1-1 1,-1 1-1,1-1 0,-1 1 0,0 0 0,1 0 0,-8 19 1359,2-9-325,4-3-583,-1-2-352,1-1-1,0 1 1,0 0-1,0 0 1,1 0 0,0-1-1,0 1 1,0 0-1,1 0 1,1 7-1,1-12-171,0 0-1,-1 0 0,1-1 1,0 1-1,0-1 0,0 1 1,-1-1-1,1 0 0,0 0 1,0 0-1,0-1 0,0 1 0,0-1 1,-1 1-1,1-1 0,0 0 1,-1 0-1,1 0 0,3-2 1,-3 0-23,0-1 0,0 1 0,0 0-1,0-1 1,-1 0 0,1 1 0,-1-1 0,0 0 0,-1 0 0,1-1 0,-1 1 0,3-9 0,0-54-312,-4 61 327,0 5 59,-1 0 0,1 0 0,0 0-1,-1 1 1,1-1 0,-1 0 0,1 0 0,-1 0 0,0 1 0,1-1-1,-1 0 1,0 1 0,1-1 0,-1 0 0,0 1 0,0-1-1,1 1 1,-1 0 0,0-1 0,0 1 0,0-1 0,0 1 0,0 0-1,0 0 1,0 0 0,0-1 0,0 1 0,1 0 0,-1 0-1,0 0 1,0 0 0,0 1 0,0-1 0,0 0 0,0 0 0,0 0-1,0 1 1,0-1 0,0 1 0,1-1 0,-1 0 0,0 1-1,0 0 1,0-1 0,1 1 0,-1-1 0,0 1 0,1 0 0,-1-1-1,0 1 1,1 0 0,-1 0 0,1 0 0,-1 0 0,1-1-1,-1 3 1,1-2-139,0 0 0,0 0-1,0 0 1,0 0 0,0 0-1,0 1 1,0-1 0,0 0-1,0 0 1,1 0 0,-1 0-1,0 0 1,1 0-1,-1 0 1,1 0 0,-1 0-1,1 0 1,0 0 0,-1 0-1,1-1 1,0 1 0,-1 0-1,1 0 1,2 1 0,25 0-2349,-12-2 1987,-8 0 395,-1-1 0,1 0 0,-1 0 0,1 0 0,-1-1 0,1 0 0,-1-1 0,0 0 0,0 0 0,13 4 5004,-17 69-3503,-2-69-1383,1 1-1,0-1 1,0 0 0,0 1 0,-1-1-1,1 0 1,0 0 0,1 0 0,-1 0-1,0-1 1,0 1 0,0 0 0,0-1-1,1 0 1,-1 1 0,0-1 0,0 0-1,1 0 1,-1 0 0,0-1 0,0 1-1,1 0 1,-1-1 0,0 0 0,0 1-1,0-1 1,0 0 0,0 0 0,0 0-1,0 0 1,0 0 0,0-1 0,0 1-1,-1-1 1,3-1 0,20-52 339,-23 52-280,0-1 1,0 1-1,-1-1 0,1 0 1,-1 1-1,1-1 1,-1 0-1,0 1 0,-1-1 1,1 0-1,0 1 1,-1-1-1,0 1 1,-1-5-1,1 7-52,1 1-1,-1-1 1,1 0 0,-1 1-1,1-1 1,-1 0 0,1 1-1,-1-1 1,0 1 0,1-1-1,-1 1 1,0-1 0,1 1-1,-1-1 1,0 1-1,0 0 1,1-1 0,-1 1-1,0 0 1,0 0 0,0 0-1,1-1 1,-1 1 0,0 0-1,0 0 1,0 0 0,0 0-1,1 1 1,-1-1 0,0 0-1,0 0 1,0 0 0,0 1-1,1-1 1,-1 0 0,0 1-1,0-1 1,-1 1-61,1 0 0,0-1 0,0 1 0,0 0-1,0 0 1,0-1 0,0 1 0,0 0 0,0 0 0,0 0 0,0 0 0,0 1 0,0-1 0,1 0-1,-1 0 1,0 0 0,1 1 0,-1-1 0,1 0 0,-1 0 0,1 3 0,0 11-3441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6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3762,'0'0'4268,"-3"23"-3563,-12 425 2285,15-434-2872,0 0 0,1 0 0,1 0-1,1 0 1,3 14 0,-5-26-117,-1 1 0,1-1-1,-1 0 1,1 0 0,0 0 0,0 0 0,0 0-1,0 0 1,0 0 0,0 0 0,1 0-1,-1 0 1,1-1 0,-1 1 0,1 0 0,-1-1-1,1 0 1,0 1 0,0-1 0,0 0 0,0 0-1,0 0 1,0 0 0,0 0 0,0 0 0,0-1-1,1 1 1,-1-1 0,0 1 0,0-1-1,1 0 1,-1 0 0,0 0 0,0 0 0,1 0-1,-1-1 1,0 1 0,0-1 0,1 1 0,2-2-1,-1-1-3,1 0-1,0-1 0,-1 1 0,0-1 0,0 0 0,0 0 1,0 0-1,0 0 0,-1-1 0,0 0 0,0 0 0,0 1 1,-1-2-1,4-7 0,27-81-1224,-32 89 1110,8-21 464,-2-1-1,-1-1 1,4-42-1,-11 138 425,-1-23 178,7 85-1,-5-127-950,0 0 0,1-1 0,-1 1 0,0 0 0,1-1 0,0 1 0,-1 0 0,1-1-1,0 1 1,1-1 0,-1 0 0,0 1 0,1-1 0,-1 0 0,1 0 0,-1 0 0,1 0 0,0 0 0,0 0 0,0 0-1,0 0 1,1-1 0,-1 1 0,0-1 0,1 0 0,-1 0 0,1 0 0,-1 0 0,1 0 0,-1 0 0,1-1-1,0 1 1,-1-1 0,4 1 0,-1-2-50,-1 0 0,1 1-1,0-2 1,-1 1 0,1 0 0,-1-1-1,0 0 1,0 0 0,1 0-1,-1-1 1,0 1 0,-1-1-1,1 0 1,0 0 0,-1 0 0,0 0-1,1-1 1,2-4 0,39-61-1324,-27 41 349,39-49 1,-48 68 1431,0 0 0,0 0 0,1 1 0,19-13 0,-18 15-112,-2-1-1,1 0 0,-1-1 1,0 0-1,-1 0 0,0-1 1,12-17-1,-16 21-301,0-1 0,-1 0 0,0 0 0,0 0 0,0 0 0,-1 0 1,0 0-1,0-1 0,-1 1 0,0-1 0,0 1 0,0-1 0,-1 0 0,0 1 0,-1-9 0,0 13-37,1 1 0,-1-1 0,0 0-1,-1 1 1,1-1 0,0 1 0,0-1 0,-1 1-1,1-1 1,-1 1 0,1 0 0,-1 0 0,1 0-1,-1 0 1,0 0 0,0 0 0,1 0 0,-1 0-1,0 1 1,0-1 0,0 1 0,0 0 0,0-1 0,-3 1-1,2-1 27,0 1 0,0-1 0,0 1 0,-1 0 0,1 0 0,0 0-1,0 0 1,-1 1 0,1-1 0,0 1 0,0 0 0,0 0 0,0 0 0,-6 3-1,7-1 24,-1 0-1,0 0 0,1 1 1,0-1-1,-1 0 1,2 1-1,-1 0 0,0-1 1,1 1-1,-1 0 0,1 0 1,-1 6-1,-7 57 33,8-52-11,-3 12 45,-3 74 186,7-94-247,0 1 0,0-1 0,1 1 0,0-1 0,0 0 1,1 1-1,0-1 0,0 0 0,1 0 0,4 9 0,-4-13-40,0 1 0,0-1 0,0 0 0,0 0 0,0-1-1,0 1 1,1-1 0,-1 1 0,1-1 0,0 0 0,0-1 0,-1 1 0,1 0-1,0-1 1,1 0 0,-1 0 0,0 0 0,0-1 0,0 1 0,0-1-1,1 0 1,7-1 0,-4 0-102,-1 0 1,1 0-1,-1-1 0,1 0 0,-1 0 0,0-1 1,0 0-1,0 0 0,0-1 0,-1 0 0,12-8 1,5-11-831,-1-2 0,-1 0 1,-1-1-1,-2-1 0,27-51 1,7-8-1442,-52 85 2414,0 1-1,0-1 0,0 0 0,1 0 0,-1 0 0,0 1 1,1-1-1,-1 0 0,1 0 0,-1 1 0,1-1 0,-1 0 0,1 1 1,-1-1-1,1 1 0,0-1 0,-1 1 0,1-1 0,0 1 1,0-1-1,-1 1 0,1 0 0,0-1 0,0 1 0,-1 0 0,2-1 1,-2 22 2676,-1 1-1306,0-20-1234,1-1 0,0 1 1,0-1-1,0 0 0,0 1 0,0-1 1,0 1-1,0-1 0,1 0 0,-1 1 1,0-1-1,1 0 0,-1 1 1,1-1-1,-1 0 0,1 0 0,0 1 1,0-1-1,-1 0 0,1 0 0,0 0 1,0 0-1,0 0 0,0 0 1,2 1-1,-2-2-63,1 0 1,-1-1-1,1 1 1,-1 0-1,1-1 1,-1 1-1,0-1 1,1 1-1,-1-1 1,0 0-1,1 1 0,-1-1 1,0 0-1,0 0 1,0 0-1,0 0 1,0 0-1,0 0 1,0-1-1,0 1 1,0 0-1,0 0 1,0-1-1,-1 1 1,1-2-1,19-26 579,32-38-1,-44 57-1337,1 0 0,1 1 0,0 0 0,0 1 0,1 0-1,0 1 1,14-8 0,11 1-4108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6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 14535,'0'0'1168,"-54"132"-1072,42-73-96,6-4-16,6-9-16,0-9-208,12-15-672,18-13-849,12-9-1441,6-9-1360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6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20 5859,'0'0'1296,"-7"24"-541,2-11-611,-2 8 286,1 0-1,1 0 1,1 1-1,1-1 1,0 1 0,2 36-1,1-56-441,0 0 1,1 1-1,0-1 0,0 0 1,-1 0-1,1 1 0,0-1 0,1 0 1,-1 0-1,0 0 0,1 0 1,-1 0-1,1 0 0,-1-1 1,1 1-1,0-1 0,0 1 1,0-1-1,0 1 0,0-1 0,0 0 1,0 0-1,0 0 0,0 0 1,1 0-1,-1-1 0,0 1 1,1-1-1,-1 1 0,4-1 0,-1 1-88,-1-1-1,1 0 0,0 0 1,-1 0-1,1 0 0,-1-1 0,1 0 1,-1 0-1,1 0 0,-1-1 0,0 1 1,0-1-1,0 0 0,0 0 1,6-5-1,-4 2 2,-1 0 0,0 0 1,0-1-1,-1 0 0,0 0 1,0 0-1,0-1 0,-1 1 1,1-1-1,-2 0 0,1 0 1,2-11-1,-2 4 79,-1-1 1,0 0-1,-1 1 0,-1-1 1,-2-22-1,2 34 50,-1-1-1,0 1 0,0 0 1,0 0-1,0 0 1,0 0-1,-1 0 0,0 1 1,1-1-1,-1 0 1,0 1-1,0-1 0,0 1 1,0 0-1,-1-1 1,1 1-1,-1 0 0,1 0 1,-1 1-1,0-1 0,0 1 1,-5-3-1,2 2 4,1 0 1,0 0-1,-1 1 0,1 0 0,-1 0 0,0 0 0,1 0 1,-1 1-1,0 0 0,1 0 0,-1 1 0,-7 1 0,11-2-141,1 1-1,0-1 0,0 1 0,0-1 0,0 1 0,0 0 0,0-1 1,0 1-1,0 0 0,0 0 0,1-1 0,-1 1 0,0 0 0,0 0 1,1 0-1,-1 0 0,0 0 0,1 0 0,-1 0 0,1 1 1,0-1-1,-1 0 0,1 0 0,0 2 0,-1 9-3386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7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9268,'0'0'3538,"7"13"-3135,22 44-238,-29-55-169,1-1 0,-1 1 0,1-1 0,-1 0-1,1 1 1,0-1 0,-1 0 0,1 1 0,0-1 0,0 0 0,0 0 0,0 0-1,0 0 1,0 0 0,0 0 0,1 0 0,-1 0 0,0-1 0,0 1 0,1 0-1,-1-1 1,1 1 0,-1-1 0,0 1 0,1-1 0,-1 0 0,1 1 0,-1-1-1,1 0 1,-1 0 0,1 0 0,-1 0 0,1 0 0,-1-1 0,1 1 0,1-1-1,1-1-36,0 0 0,-1-1-1,1 1 1,-1-1-1,1 0 1,-1 0-1,0 0 1,4-5 0,110-162-1539,-116 169 1640,-1 0-1,0 0 1,1 1 0,-1-1-1,1 0 1,-1 0-1,1 1 1,-1-1 0,1 0-1,0 1 1,-1-1-1,1 0 1,0 1 0,-1-1-1,1 1 1,0-1-1,0 1 1,0 0 0,-1-1-1,1 1 1,0 0-1,0-1 1,0 1 0,0 0-1,0 0 1,0 0-1,-1 0 1,1 0 0,0 0-1,0 0 1,0 0-1,0 0 1,0 0 0,0 1-1,0-1 1,-1 0-1,1 1 1,0-1 0,0 0-1,0 1 1,-1-1 0,1 1-1,0-1 1,0 1-1,-1-1 1,1 1 0,0 0-1,-1-1 1,1 1-1,-1 0 1,1 1 0,3 5 117,0 1 1,0 0 0,-1 0 0,4 15 0,1 0 64,-3-12-163,-1-2-69,0 0 0,0 0 1,1 0-1,0-1 0,10 12 0,-15-19-93,1 0 1,0-1-1,0 1 0,0 0 1,0 0-1,1 0 0,-1-1 1,0 1-1,0 0 0,0-1 0,0 1 1,1-1-1,-1 1 0,0-1 1,1 0-1,-1 0 0,0 1 1,1-1-1,1 0 0,-1-1-135,0 1-1,-1-1 1,1 0-1,0 0 1,0 0-1,0 0 1,-1 0-1,1 0 0,-1 0 1,1-1-1,-1 1 1,1 0-1,-1-1 1,0 0-1,1 1 1,-1-1-1,1-2 1,21-35-3912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7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0 4738,'0'0'1057,"0"145"944,0-59 320,0 7 64,-6-4-913,6-6-1103,0-12-321,0-10-48,-6-21-689,6-15-1024,-6-16-287</inkml:trace>
  <inkml:trace contextRef="#ctx0" brushRef="#br0" timeOffset="1">1 336 7091,'0'0'4738,"138"-31"-5858,-97 16-2098,-5-1-703,0 1 639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8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0 825 1505,'0'0'10468,"0"21"-8768,0 114 480,18-138-2348,-8-5-108,-1 0 1,0-1-1,-1 1 1,0-2-1,0 1 1,11-20-1,6-6-1536,-10 13 540,-12 16 1151,0 1 0,1 0 0,-1 0 0,1 0 0,1 0 0,-1 0 0,1 1 0,9-7 0,-14 11 263,1 0 1,-1 0-1,1 0 1,-1 0-1,1 0 1,-1 0-1,1 0 1,-1 0-1,1 0 0,-1 1 1,1-1-1,-1 0 1,1 0-1,-1 1 1,0-1-1,1 0 0,-1 0 1,1 1-1,-1-1 1,0 1-1,1-1 1,-1 0-1,0 1 0,0-1 1,1 1-1,-1-1 1,0 1-1,0-1 1,0 0-1,1 1 0,-1-1 1,0 1-1,0 0 1,9 25 300,-5-16 242,-3-7-703,0 0 1,0 0 0,0 0-1,1-1 1,-1 1 0,1 0-1,0-1 1,0 1 0,0-1 0,0 1-1,0-1 1,0 0 0,1 0-1,-1 0 1,1 0 0,-1-1-1,1 1 1,0-1 0,0 1-1,0-1 1,0 0 0,-1 0-1,2 0 1,-1 0 0,0-1-1,0 1 1,0-1 0,4 0-1,-2-1-366,1 0 0,0 0-1,-1-1 1,1 0 0,-1 0 0,1 0-1,-1 0 1,0-1 0,0 0-1,0 0 1,-1-1 0,1 1 0,-1-1-1,7-7 1,-5 4-84,-4 5 424,-1 0-1,0 0 0,1 0 1,0 1-1,-1-1 1,1 0-1,11-3 5349,-12-4-5061,0 6-266,10-91-3383,35-130 0,-44 219 3583,-1 0 0,1 0 0,1 1 0,-1-1 0,1 1 0,4-6 0,-7 9-87,1 0 0,-1 0 0,1 1 0,-1-1 0,1 0 0,-1 1 0,1-1 0,0 1 0,-1-1 0,1 1 0,0-1 0,-1 1 0,1-1 1,0 1-1,0-1 0,0 1 0,-1 0 0,1 0 0,0 0 0,0-1 0,0 1 0,0 0 0,0 0 0,-1 0 0,1 0 0,0 0 0,0 0 0,0 0 0,0 1 0,0-1 0,-1 0 0,1 0 0,0 1 0,0-1 0,0 0 0,-1 1 0,1-1 0,0 1 0,0-1 0,-1 1 0,1 0 0,0-1 0,-1 1 0,1-1 0,-1 1 0,1 0 0,0 1 0,8 12 343,-1 0-1,-1 0 0,10 28 1,8 14-90,-25-55-341,3 5 2,0-1 0,0 0 0,0 0 0,1 0-1,7 9 1,-10-13-11,0 0 0,0 0 1,1-1-1,-1 1 0,0 0 0,0 0 0,1-1 0,-1 1 0,0 0 0,1-1 0,-1 1 0,1-1 0,-1 0 0,1 0 0,-1 1 0,0-1 0,1 0 0,-1 0 0,1 0 0,-1 0 0,1-1 0,-1 1 0,1 0 0,-1-1 0,1 1 0,-1-1 0,0 1 1,1-1-1,-1 0 0,0 1 0,3-3 0,40-30-97,-31 22 62,0 2 0,0-1 0,1 1 0,0 1 1,23-9-1,50-8-31,-58 19 183,1-3 0,36-15 0,-58 21-203,-1-1-1,0 0 1,0 0 0,0 0 0,0-1 0,-1 0 0,1-1 0,-2 1 0,1-1 0,0 0 0,-1-1 0,0 1 0,5-10 0,-10 15-83,1 0 1,0 0-1,0-1 0,-1 1 1,1 0-1,-1 0 0,1-1 1,-1 1-1,1 0 0,-1 0 0,0-1 1,0 1-1,0-1 0,0 1 1,0 0-1,0-1 0,0-1 1,-1 3 133,0 1-1,0-1 1,1 0 0,-1 1 0,0-1 0,0 0 0,0 1 0,1-1-1,-1 1 1,0-1 0,1 1 0,-1-1 0,0 1 0,1 0 0,-1-1-1,0 1 1,1 0 0,-1-1 0,1 1 0,0 0 0,-1 0 0,1 0 0,0-1-1,-1 1 1,1 2 0,-8 10 654,1 0 0,1 1 0,0 0 0,1 0 0,1 1 0,0-1 0,1 1 0,0 0 0,0 22 0,3-36-616,0 0 1,0 0-1,0-1 0,0 1 0,0 0 0,1-1 0,-1 1 0,0 0 1,0-1-1,1 1 0,-1-1 0,0 1 0,1 0 0,-1-1 1,1 1-1,-1-1 0,0 1 0,1-1 0,-1 1 0,1-1 0,0 0 1,-1 1-1,1-1 0,-1 0 0,1 1 0,0-1 0,-1 0 1,1 0-1,0 1 0,-1-1 0,2 0 0,30 0-56,-22-1-26,-1-2-1,1 1 0,-1-1 1,16-7-1,17-16-3412,64-52 0,26-16-2416,-121 88 6717,9 0 5312,2-2 4,-8 1-7277,295-226-1415,-283 212 2222,-17 16 330,-1-2 0,0 1 1,0-1-1,-1-1 0,0 1 0,13-18 5051,-20 47-3941,5-6-1070,0 0 0,1-1 0,1 1-1,1-1 1,0-1 0,1 0 0,0 0 0,15 16-1,-7-7 109,24 40 0,-37-55-84,0 1 0,0-1 0,-1 1 0,0-1 0,-1 1 0,0 0 0,0 0 0,-1 0 1,0 12-1,-1-19-45,0 0 1,0 0 0,0 0 0,-1-1 0,1 1 0,-1 0 0,0 0 0,1 0 0,-1 0-1,0 0 1,0-1 0,0 1 0,0 0 0,-1-1 0,1 1 0,0-1 0,-1 1 0,1-1-1,-1 0 1,1 0 0,-1 1 0,0-1 0,1 0 0,-1 0 0,0-1 0,0 1 0,0 0-1,-2 0 1,-7 2-292,-1 0 1,1-1-1,-22 1 0,31-2 207,-61 2-3458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9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0 7668,'0'0'3118,"-8"19"-2902,1-6-180,2-3-24,0 1-1,1-1 1,0 0-1,1 1 1,0 0-1,0 0 1,1 0 0,1 0-1,0 0 1,1 20-1,3-9 4,2-1 0,1 1 0,0-1 1,2 0-1,9 20 0,-8-24 22,-1 1-1,-1 1 1,-1-1 0,-1 1-1,0 0 1,-2 1 0,3 28-1,-7-38 46,1 0 1,-1-1-1,0 1 0,-1 0 0,0-1 1,-1 0-1,0 1 0,-1-1 0,1 0 0,-2-1 1,1 1-1,-11 13 0,11-16-39,-1-1-1,1 1 0,-1-2 1,-1 1-1,1 0 1,-1-1-1,1 0 1,-1 0-1,0-1 1,-1 0-1,1 0 1,-1 0-1,1-1 1,-1 0-1,0 0 0,0 0 1,0-1-1,-10 0 1,15-1-47,-1 0 1,1 0 0,0 0-1,0 0 1,-1-1-1,1 1 1,0-1-1,0 0 1,0 0-1,0 1 1,0-1 0,0-1-1,0 1 1,0 0-1,0 0 1,1-1-1,-1 1 1,0-1 0,1 1-1,-1-1 1,1 0-1,-1 0 1,1 1-1,0-1 1,0 0 0,0 0-1,0 0 1,0-1-1,0-2 1,-3-6-278,1-1 0,1 0 0,0 0 0,0-15 0,1-62-3320,6-13-1802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39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4562,'0'0'2036,"2"27"-713,13 190 1948,-14 127 931,-2-342-4200,1 0 1,0 0-1,0 0 0,0-1 1,0 1-1,0 0 1,0 0-1,1 0 0,-1 0 1,1-1-1,-1 1 1,1 0-1,0 0 1,-1-1-1,1 1 0,2 2 1,-3-4-5,1 0 0,0 0 1,-1 0-1,1 0 1,0 0-1,-1-1 0,1 1 1,0 0-1,-1 0 0,1 0 1,0-1-1,-1 1 0,1 0 1,-1-1-1,1 1 0,-1 0 1,1-1-1,-1 1 1,1-1-1,-1 1 0,1-1 1,-1 1-1,1-1 0,-1 1 1,0-1-1,1 0 0,0 0 1,30-58-85,3-32-430,-22 56 199,1 0 0,1 1-1,2 1 1,25-38 0,-40 70 335,-1 1 0,0-1 0,0 1 0,1 0 0,-1-1 1,0 1-1,1 0 0,-1 0 0,0-1 0,1 1 0,-1 0 0,1-1 1,-1 1-1,0 0 0,1 0 0,-1 0 0,1 0 0,-1 0 0,1-1 1,-1 1-1,0 0 0,1 0 0,-1 0 0,1 0 0,-1 0 0,1 0 1,-1 0-1,1 0 0,-1 1 0,1-1 0,-1 0 0,0 0 0,1 0 1,-1 0-1,1 1 0,-1-1 0,0 0 0,1 0 0,-1 1 0,0-1 1,1 0-1,-1 0 0,0 1 0,1-1 0,-1 1 0,0-1 0,1 0 1,-1 1-1,0-1 0,0 1 0,0-1 0,0 0 0,1 1 0,-1-1 1,0 1-1,0-1 0,0 1 0,0 0 0,11 30 317,-11-28-249,18 89 1043,-16-74-1085,1 1 0,0-1 0,1 1-1,1-1 1,1 0 0,1-1 0,0 1 0,15 24-1,-21-40-126,0-1-1,0 1 0,1-1 1,-1 0-1,0 0 1,1 0-1,-1 0 0,1 0 1,-1 0-1,1 0 0,-1 0 1,1 0-1,0 0 0,-1-1 1,1 1-1,0-1 0,0 0 1,-1 1-1,1-1 1,0 0-1,0 0 0,0 0 1,-1 0-1,4-1 0,-1 0-210,-1 1 0,0-2-1,0 1 1,0 0 0,0-1-1,0 1 1,0-1 0,0 0-1,0 0 1,-1 0 0,1 0-1,4-5 1,23-36-3729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0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48 405 6115,'0'0'3140,"-5"23"-867,-2-2-1818,-2 8 277,1 1 0,2 1 1,0-1-1,0 33 0,6-59-640,3 18-223,-3-22 118,1 1 0,0-1 0,-1 0 0,1 1 0,0-1 0,-1 0 0,1 0 0,0 0 0,-1 0 0,1 1 0,0-1 0,0 0 0,-1 0 0,1 0 0,0-1-1,0 1 1,-1 0 0,1 0 0,0 0 0,-1 0 0,1-1 0,0 1 0,-1 0 0,1-1 0,0 1 0,-1-1 0,1 1 0,-1 0 0,1-1 0,-1 1 0,1-1 0,-1 1 0,2-2 0,8-7-121,0-1 0,0 0 0,-1 0 0,0-1 0,-1 0 0,0 0 0,8-16 0,-1 0-259,-2-1 1,13-36 0,-16 44 1386,-11 45 1356,-1 1-1957,2-23-355,0 1 0,0-1-1,1 0 1,-1 1 0,1-1 0,-1 0-1,1 1 1,0-1 0,0 0-1,1 0 1,-1 0 0,1 0 0,-1 0-1,1 0 1,3 3 0,-4-5-67,1 0 0,-1 0 1,1 0-1,0 0 0,-1 0 1,1 0-1,0-1 0,-1 1 1,1-1-1,0 1 0,0-1 0,-1 0 1,1 0-1,0 1 0,0-1 1,0 0-1,-1-1 0,1 1 1,0 0-1,0 0 0,0-1 0,-1 1 1,1-1-1,0 0 0,-1 1 1,1-1-1,0 0 0,-1 0 1,1 0-1,-1 0 0,2-2 0,13-8-732,-1-2 0,-1 0 0,0-1 0,0 0 0,15-23 0,-12 16-1264,1 0 0,24-21-1,-41 41 2070,0 0 0,0-1 0,0 1 0,0 0-1,1 0 1,-1 0 0,0 0 0,1 0 0,-1 1 0,0-1-1,1 0 1,-1 1 0,1-1 0,0 1 0,-1-1-1,1 1 1,-1 0 0,1 0 0,0-1 0,-1 1 0,1 0-1,-1 1 1,1-1 0,0 0 0,2 1 0,-2 1 475,1-1 0,-1 1 1,0 1-1,0-1 0,0 0 1,0 0-1,0 1 0,0-1 1,-1 1-1,3 3 0,14 20 433,-16-25-914,0 1 1,-1-1-1,1 0 0,0 0 1,-1-1-1,1 1 0,0 0 1,0 0-1,0-1 1,0 1-1,0-1 0,0 0 1,-1 0-1,1 1 0,0-1 1,0 0-1,0-1 0,0 1 1,0 0-1,0 0 1,0-1-1,0 1 0,0-1 1,0 0-1,2-1 0,3-1-10,-1 0-1,-1 0 1,1-1-1,0 1 1,-1-1-1,6-6 1,-1 1 21,11-13-293,1 2 0,1 0 0,0 2 0,52-31 0,-63 43 244,-1-1 0,1 0 0,-1 0 0,-1-1 0,0-1 0,0 0 0,0 0 0,-1-1 0,-1 0 0,1-1 0,-2 1 0,1-2 0,-2 1 0,1-1 0,-2 0 0,0 0 0,5-18 0,-10 12 259,-9 23 539,-11 24 239,12-12-686,1 0 1,1 0-1,1 1 0,0 0 1,2 0-1,0 0 0,0 0 1,2 1-1,2 33 0,-1-50-350,0 0-1,1 0 0,-1 0 1,1 0-1,-1 0 1,1 0-1,0 0 0,0 0 1,0-1-1,0 1 0,0 0 1,0-1-1,0 1 0,1-1 1,-1 1-1,0-1 0,1 1 1,-1-1-1,1 0 0,2 2 1,1-1-9,0 1 0,1-1 1,-1-1-1,0 1 0,0-1 1,1 1-1,8-1 0,6 1-164,0-2-1,0-1 1,25-3-1,-28 1-342,-1 0 0,1-2 0,17-6 0,55-28-3254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1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 9396,'0'0'1452,"7"22"-956,-2-6-408,3 12 18,2-1 1,1-1 0,19 34 0,-22-41 100,0-1 0,-1 1-1,0 0 1,-2 1 0,0-1 0,-2 1 0,0 0 0,-1 0 0,-1 0 0,-1 21-1,-1-35-104,0 0 0,0-1 0,0 0-1,0 1 1,-1-1 0,0 0-1,0 1 1,0-1 0,-1 0-1,1 0 1,-1-1 0,0 1 0,-1-1-1,1 1 1,-1-1 0,0 0-1,0 0 1,0-1 0,-1 1 0,1-1-1,-10 5 1,2-1 51,-1-1 0,0 0-1,0 0 1,-1-1 0,1-1 0,-1 0 0,-20 2 0,32-6-144,0 1 0,-1-1 0,1 1-1,0-1 1,0 0 0,-1 0 0,1 0 0,0 0 0,0 0 0,-1-1 0,1 1 0,0 0 0,0-1 0,0 0 0,0 0 0,0 0 0,0 0 0,0 0-1,0 0 1,0 0 0,0 0 0,0-1 0,1 1 0,-1-1 0,0 1 0,-2-4 0,2 0-121,0-1 1,1 1-1,-1-1 0,1 0 1,0 1-1,0-1 1,1 0-1,0 1 0,0-9 1,0 8-196,0-1 0,1 1 0,0 0 0,0-1 1,0 1-1,1 0 0,0 0 0,0 0 0,0 0 1,1 0-1,0 1 0,0-1 0,1 1 0,-1-1 1,1 1-1,0 0 0,6-5 0,52-48-5191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8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0 1665,'0'0'4199,"-4"9"-3049,-2 9-545,0 0 0,1 0 0,2 0 0,-4 31 0,-12 84 1904,2-23-2151,12-36-4601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5394,'0'0'7540,"-9"20"-6201,-2 5-1009,-59 147 2592,70-171-2926,-1-1 0,1 1 0,-1 0 0,1 0 0,0 0 0,0-1 0,-1 1 0,1 0 0,0 0 0,0 0 0,0 0 0,0 0 0,0 0 0,0-1 0,0 1 0,0 0 0,1 0 0,-1 0 0,0 0 0,0 0 0,1-1 0,-1 1-1,0 0 1,2 1 0,-1-2-7,-1 1 0,1-1 0,0 0 0,0 0 1,0 0-1,0 0 0,0 0 0,-1 0 0,1 0 0,0 0 0,0-1 0,0 1 0,0 0 0,-1 0 0,1-1 0,0 1 0,0 0 0,0-1 0,0 0 0,41-30-338,-15 3-9,-2 0 1,37-53 1128,-61 89-70,4 25-373,-4-24-217,0 1 1,1-1 0,0 0 0,0 0 0,1 0 0,0 0 0,0-1-1,10 17 1,-13-24-154,1-1-1,0 1 0,0 0 1,0 0-1,0 0 0,0 0 1,0-1-1,0 1 1,0 0-1,0-1 0,1 1 1,-1-1-1,0 1 0,0-1 1,0 0-1,1 0 0,-1 1 1,0-1-1,0 0 1,1 0-1,-1 0 0,0 0 1,0 0-1,1-1 0,-1 1 1,0 0-1,0 0 0,1-1 1,-1 1-1,0-1 1,0 1-1,0-1 0,2-1 1,1 0-221,0-1 0,-1 0 0,1 0 0,-1 0 0,1 0 0,-1 0 0,5-8 0,74-112-11551,-58 87 8426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2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 3121,'0'0'11061,"4"14"-10060,17 72 656,-21-85-1635,0 0 0,0 0-1,0 0 1,0 0 0,0 0 0,0 1 0,0-1 0,1 0 0,-1 0 0,0 0 0,1-1 0,-1 1 0,1 0 0,-1 0-1,1 0 1,-1 0 0,1 0 0,0 0 0,-1-1 0,1 1 0,0 0 0,0 0 0,-1-1 0,1 1 0,0-1 0,0 1-1,0-1 1,0 1 0,0-1 0,0 1 0,0-1 0,0 0 0,0 0 0,0 1 0,0-1 0,0 0 0,0 0-1,0 0 1,0 0 0,0 0 0,0 0 0,0 0 0,0-1 0,0 1 0,0 0 0,0-1 0,0 1 0,0 0 0,0-1-1,0 1 1,0-1 0,0 1 0,1-2 0,5-3-4,0 0 1,-1-1-1,0 1 1,11-13-1,28-40-868,-35 43 668,0 1 0,1 0 1,1 0-1,0 1 0,1 0 0,1 1 0,0 1 0,17-11 0,-29 21 241,-1 1-1,0 0 0,0 0 1,0 0-1,0-1 0,0 1 1,1 1-1,-1-1 0,0 0 1,0 0-1,0 0 0,0 1 1,0-1-1,0 0 0,1 1 0,-1-1 1,0 1-1,0-1 0,0 1 1,1 1-1,25 19 397,-12-8-310,-11-12-121,-1 1 0,0-1 0,1 1 0,-1-1 0,1 0 0,0 0 0,-1 0 0,1-1 0,0 1 0,-1-1 0,1 0 0,0 0 0,-1 0 0,1-1-1,0 1 1,-1-1 0,1 0 0,0 0 0,-1 0 0,1-1 0,3-1 0,10-6-88,-1 0 0,-1 0 0,18-15 0,-4 3-156,-2 6-764,0 1 0,1 1 0,0 1 0,1 1 0,52-11 0,-73 20 1359,-1-1-1,0 0 1,0-1 0,0 0-1,-1 0 1,1 0-1,-1 0 1,0-1 0,0 0-1,9-12 1,-5 6-352,-2 0 0,1 0 0,-1-1-1,-1 0 1,6-14 0,-11 22-119,-1 1-1,0-1 1,0 0 0,0 1 0,0-1 0,-1 0-1,1 0 1,-1 0 0,0-7 0,0 11 63,0-1 1,0 0-1,-1 0 0,1 0 1,0 0-1,0 0 1,-1 0-1,1 0 1,-1 1-1,1-1 0,0 0 1,-1 0-1,0 0 1,1 1-1,-1-1 0,1 0 1,-1 1-1,0-1 1,1 1-1,-1-1 1,0 0-1,0 1 0,0 0 1,1-1-1,-1 1 1,0-1-1,0 1 0,0 0 1,0 0-1,0-1 1,0 1-1,0 0 1,1 0-1,-1 0 0,0 0 1,0 0-1,0 0 1,0 0-1,0 1 1,0-1-1,0 0 0,0 0 1,-1 1-1,0 0 62,-1 0 1,1 1-1,-1-1 0,1 0 1,0 1-1,0-1 0,-1 1 0,1 0 1,0-1-1,0 1 0,1 0 1,-1 0-1,0 1 0,1-1 0,-1 0 1,0 4-1,-19 43 615,17-39-463,-4 11 270,1 1-1,1 0 1,-5 41-1,10-59-420,0 1-1,1 0 0,-1 0 1,1 0-1,1-1 1,-1 1-1,0 0 1,1 0-1,0 0 0,0-1 1,1 1-1,-1-1 1,1 1-1,0-1 0,0 1 1,1-1-1,-1 0 1,1 0-1,0 0 1,0 0-1,0-1 0,1 1 1,-1-1-1,6 4 1,1-2-66,0 0 0,0-1 0,0 0 0,1-1 1,0 0-1,-1 0 0,1-2 0,20 2 0,93-5-1450,-108 1 1096,12-1-2080,50-10-1,30-21-7328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3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6243,'0'0'4495,"5"23"-3742,33 247 1018,-38-261-1758,0-6-11,0 1-1,0 0 1,0-1-1,0 1 0,1-1 1,-1 1-1,1-1 1,0 1-1,0-1 1,0 1-1,1-1 1,3 6-1,-5-9-31,1 0 0,-1 0 0,1 0 1,-1 0-1,1 0 0,-1 0 0,1 0 0,-1 0 0,1-1 0,-1 1 0,1 0 1,-1 0-1,1 0 0,-1-1 0,1 1 0,-1 0 0,0-1 0,1 1 0,-1 0 0,1-1 1,-1 1-1,0 0 0,1-1 0,-1 1 0,0-1 0,0 1 0,1-1 0,-1 1 1,0-1-1,0 1 0,0 0 0,0-1 0,1 1 0,-1-2 0,30-60-1500,-3-2 0,36-130 1,-43 128 2066,-7 41 558,-13 25-1051,1 0-1,-1-1 1,0 1-1,1 0 1,-1 0-1,1 0 0,-1 0 1,0-1-1,1 1 1,-1 0-1,1 0 1,-1 0-1,0 0 1,1 0-1,-1 0 0,1 0 1,-1 0-1,1 0 1,-1 0-1,0 0 1,1 0-1,-1 0 1,1 0-1,-1 1 0,0-1 1,1 0-1,-1 0 1,1 0-1,-1 1 1,0-1-1,1 0 1,-1 1-1,4 3 237,-1 0 0,1 0 1,-1 1-1,0-1 0,-1 1 0,4 7 0,0 1-371,21 39 894,-12-20-600,2-1 0,1 0-1,23 28 1,-39-56-259,0-1-1,0 0 0,0 0 1,0 0-1,0 0 0,1 0 1,-1-1-1,1 1 1,-1-1-1,1 1 0,-1-1 1,1 0-1,0 0 0,0 0 1,4 0-1,-6 0-109,1-1 0,-1-1-1,1 1 1,-1 0 0,0 0 0,1 0 0,-1-1-1,1 1 1,-1-1 0,0 1 0,1-1 0,-1 0-1,0 0 1,1 1 0,-1-1 0,0 0-1,0 0 1,0 0 0,0 0 0,0 0 0,0 0-1,0-1 1,0 1 0,0 0 0,-1 0-1,1-1 1,0 1 0,-1 0 0,1-1 0,0-2-1,11-36-4397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4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0 266 6611,'0'0'2454,"23"13"-968,75 40-205,-93-50-1197,0 0 1,0-1-1,0 0 0,0 0 0,0-1 0,1 1 1,-1-1-1,0 0 0,1-1 0,-1 1 0,1-1 1,-1 0-1,1 0 0,-1-1 0,0 0 0,1 0 1,-1 0-1,0 0 0,1-1 0,-1 0 1,0 0-1,5-3 0,-5 2-66,0 0 0,0 0 0,0-1 0,-1 0 0,1 0 0,-1 0 0,0 0 0,0-1 0,0 1 0,-1-1 0,0 0 0,0 0 1,0-1-1,0 1 0,-1 0 0,0-1 0,3-9 0,-2 0-180,-1 1 0,0-1 1,-1 0-1,0 0 0,-3-30 0,1 42 122,1 0 0,-1 0 0,1 0 0,-1 0 0,0 0 0,-1 0 0,1 0 0,0 0 0,-1 1 0,1-1 0,-1 0 0,0 1 0,0-1-1,0 1 1,0 0 0,-1 0 0,1 0 0,0 0 0,-1 0 0,1 0 0,-1 0 0,0 1 0,0 0 0,0-1 0,0 1 0,0 0 0,0 0 0,0 1 0,-3-2 0,2 2 55,1-1 1,-1 1 0,1 0 0,-1 0-1,1 0 1,-1 0 0,1 1-1,-1-1 1,1 1 0,0 0 0,-1 0-1,1 0 1,0 0 0,0 1 0,0-1-1,0 1 1,0 0 0,0 0 0,0 0-1,0 0 1,1 1 0,-1-1 0,1 1-1,0-1 1,-4 6 0,-2 9 190,1 1 0,0-1 0,1 1 0,1 1 0,1-1 1,0 1-1,2 0 0,0 0 0,1 0 0,1 0 0,4 36 0,-3-46-182,0-1 1,1 0-1,-1 0 0,2 0 1,-1-1-1,1 1 0,0-1 0,1 1 1,0-1-1,0 0 0,0 0 1,1 0-1,0-1 0,0 0 0,1 0 1,0 0-1,0-1 0,0 1 1,1-2-1,-1 1 0,1-1 0,0 0 1,1 0-1,-1-1 0,1 1 1,13 2-1,-10-3-72,1 0 0,-1-1 1,1-1-1,-1 0 0,1 0 1,-1-1-1,1-1 0,0 0 0,-1-1 1,1 0-1,-1 0 0,0-1 1,0-1-1,0 0 0,0 0 0,-1-1 1,1-1-1,11-8 0,4-6-764,-2-1 1,0-1-1,-2-1 0,0-1 0,31-45 0,-23 22-1707,-2-1 1,32-74-1,-23 35 393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4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0 576,'0'0'9236,"-12"11"-8398,6-6-709,0 0-1,0 1 1,1 0-1,0 0 1,0 1-1,1-1 1,0 1-1,0 0 1,1 0-1,-1 1 0,1-1 1,1 1-1,0-1 1,0 1-1,0 0 1,1 0-1,0 0 1,1 14-1,-2 40 363,1 186 1033,3-219-1518,1-1 0,2 1-1,0-1 1,2 1-1,1-2 1,17 38 0,-24-63-106,18 32-453,-19-32 388,1-1 1,-1 0-1,1 0 1,0 0-1,0-1 0,-1 1 1,1 0-1,0 0 0,0 0 1,0 0-1,0-1 0,0 1 1,0 0-1,0-1 1,0 1-1,0-1 0,0 1 1,1-1-1,-1 0 0,0 1 1,0-1-1,0 0 1,1 0-1,-1 0 0,2 0 1,-2-43-10049</inkml:trace>
  <inkml:trace contextRef="#ctx0" brushRef="#br0" timeOffset="1">1 339 12822,'0'0'2497,"185"-46"-2385,-131 24-112,-6 1-880,0-1-1505,-12 1-2017,-6 2-1889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4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7395,'0'0'3060,"5"22"-989,17 71-593,-21-89-1376,0 1 1,0-1-1,0 1 0,1-1 1,-1 0-1,1 0 1,0 0-1,0 0 1,1 0-1,0 0 1,-1 0-1,1-1 0,0 0 1,0 1-1,1-1 1,-1 0-1,1-1 1,5 4-1,-3-3-77,1-1 1,0 0-1,0-1 0,0 1 1,0-1-1,0-1 1,0 1-1,10-2 0,-16 1-25,2 0-10,0-1 0,0 0-1,0 0 1,1 0 0,-1 0 0,0-1-1,0 1 1,0-1 0,-1 0 0,1 1-1,0-1 1,-1-1 0,1 1 0,-1 0-1,1-1 1,-1 1 0,0-1 0,0 1 0,2-6-1,34-65-1306,-32 60 902,5-6-125,-8 15 481,-1-1 0,1 1 0,-1-1 1,0 0-1,0 0 0,0 0 0,-1 0 0,2-9 0,8 23 644,-10-8-524,8 13 551,0-1 1,0 0-1,21 21 0,-26-30-556,1-1 0,-1 1 0,1-1 0,0 0 0,0 0 0,0 0 0,0-1 0,1 0 0,-1 0 0,1 0 0,-1-1 0,1 0 0,-1 0 1,11 1-1,-9-2-39,0 1 0,0-1 0,0 0 0,0-1 0,0 1 1,0-2-1,0 1 0,0-1 0,0 0 0,0 0 1,-1 0-1,1-1 0,-1 0 0,0-1 0,0 0 1,0 0-1,0 0 0,0 0 0,-1-1 0,0 0 1,0 0-1,0 0 0,-1-1 0,0 0 0,0 1 1,3-8-1,1-1-398,-2 0 1,1 0 0,-2-1-1,6-21 1,2-29-4175,-7 33-748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5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0 454 5042,'0'0'9378,"5"9"-8687,33 80-59,-37-86-654,0 0 0,0 0-1,1-1 1,-1 1 0,1 0-1,0-1 1,0 1 0,0-1-1,0 0 1,0 0 0,0 1-1,0-1 1,1-1 0,-1 1-1,1 0 1,-1-1 0,1 1-1,0-1 1,0 0 0,0 0-1,0 0 1,0 0 0,0 0-1,0-1 1,0 1 0,0-1 0,0 0-1,3 0 1,-2 0-13,0-1 1,0 0-1,-1 0 1,1 0-1,-1 0 1,1-1-1,-1 1 1,1-1-1,-1 0 1,0 0-1,0 0 1,0 0-1,0-1 1,0 1-1,0-1 1,-1 0-1,1 0 1,-1 0 0,0 0-1,0 0 1,0 0-1,2-5 1,1-4 128,0 0 1,-1 0 0,-1-1 0,0 0-1,0 0 1,0-14 0,-3 22 10,1 1-1,-2 0 1,1-1 0,0 1-1,-1 0 1,0-1 0,0 1 0,0 0-1,-4-8 1,4 10-51,0 0 0,0 0-1,-1 0 1,1 1 0,-1-1-1,1 0 1,-1 1 0,0-1 0,1 1-1,-1 0 1,0-1 0,0 1 0,0 0-1,0 0 1,0 0 0,0 0 0,-1 1-1,1-1 1,-4 0 0,7 1-109,-1 0 1,1 1 0,0-1-1,0 1 1,0-1 0,0 1-1,-1-1 1,1 1 0,0-1-1,-1 1 1,1 0 0,0-1-1,-1 1 1,1 0 0,-1-1-1,1 1 1,-1 0 0,1 0-1,-1 0 1,1-1 0,-1 1-1,0 0 1,0 0-1,1 0 1,-1 0 0,0 0-1,0 0 1,0 0 0,0 0-1,0 0 1,0-1 0,0 1-1,0 0 1,-1 0 0,1 0-1,0 0 1,0 0 0,-1 0-1,1 0 1,-1-1 0,1 1-1,0 0 1,-1 0 0,0-1-1,1 1 1,-1 0-1,1 0 1,-1-1 0,0 1-1,0-1 1,1 1 0,-1-1-1,0 1 1,0-1 0,0 1-1,1-1 1,-1 0 0,0 1-1,0-1 1,0 0 0,-1 0-1,18 1-929,0 0-1,0-2 1,0 0 0,0-1-1,0 0 1,0-1-1,-1-1 1,22-8-1,14-9-692,53-30-1,-77 48 9035,-27 4-7185,4 24 2571,-4 39-2630,0-50 760,4-29-114,0 1 1,1 0-1,1 0 1,0 0 0,14-21-1,1-2-962,45-59 0,-52 80-327,1 0 0,1 0 1,35-25-1,22-8-4466,-63 42 3891,32-23-3713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5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6707,'0'0'2551,"-2"24"-615,-20 130 431,6-59-956,-4 124 1,19-202-1371,1 17-655,0-34 582,0 1 1,1-1-1,-1 1 1,0-1 0,0 1-1,0-1 1,1 1-1,-1-1 1,0 1-1,0-1 1,1 1-1,-1-1 1,1 1-1,-1-1 1,0 0 0,1 1-1,-1-1 1,1 1-1,-1-1 1,1 0-1,-1 0 1,1 1-1,-1-1 1,1 0-1,-1 0 1,1 0 0,-1 1-1,1-1 1,-1 0-1,1 0 1,0 0-1,-1 0 1,1 0-1,-1 0 1,1 0-1,-1 0 1,1-1 0,0 1-1,-1 0 1,1 0-1,-1 0 1,1 0-1,-1-1 1,1 1-1,0-1 1,6-3-304,1-1 0,-1-1 0,0 1 0,0-1-1,-1-1 1,0 1 0,0-1 0,0 0 0,-1 0 0,0-1 0,6-12 0,8-9-929,15-18-927,41-59-1145,-56 76 3345,24-49 0,-42 78 253,0 0 1,0 0 0,-1-1 0,1 1 0,-1 0 0,1-1 0,0 1-1,-1-1 1,0 1 0,1 0 0,-1-1 0,0 1 0,0-1 0,0 1-1,0-1 1,0 1 0,0-1 0,0 1 0,-1 0 0,1-1 0,-1-1-1,0 3-116,0-1 0,1 1 0,-1 0 0,0-1 0,0 1 0,0 0-1,0 0 1,0 0 0,0 0 0,0 0 0,0 0 0,0 0 0,1 0-1,-1 0 1,0 0 0,0 0 0,0 1 0,0-1 0,0 0 0,0 0-1,0 1 1,1-1 0,-2 1 0,-7 4 77,0 0 0,0 0 1,0 1-1,-9 8 0,12-10-165,1 1 0,-1 0 0,1 1 0,0-1 0,0 1 0,1 0 0,0 1 0,0-1 0,0 1 0,1-1 0,0 1 0,0 0 0,0 0 0,1 0 0,0 1 0,1-1 0,0 0 0,0 1 0,0-1 0,1 1 0,0-1 0,1 1 0,0-1 0,0 1 0,0-1 0,4 12 0,2-5 197,0 0 0,1-1 0,0 0-1,1-1 1,20 22 0,62 55 745,-59-59-874,-21-18-394,1-1 1,1 0 0,-1-1-1,2 0 1,-1-1 0,2 0-1,-1-1 1,1-1 0,27 10-1,1-9-5163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9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1377,'0'0'13302,"0"120"-13238,0-101-64,0-10-384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49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10309,'0'0'-366,"18"7"-2747,11 4 2274,-1 1 0,0 2 0,-1 0 0,0 2 0,25 21-1,-35-23 689,-1 1 0,-1 1-1,0 1 1,-1 0-1,-1 0 1,-1 1 0,12 24-1,-16-25 949,0 0-1,-2 0 1,0 0-1,0 1 1,-2 0-1,0 0 1,-2 1-1,2 34 1,-4-53-774,0 0-1,1 1 1,-1-1-1,0 0 1,1 1 0,-1-1-1,1 0 1,-1 0 0,0 1-1,1-1 1,-1 0 0,1 0-1,-1 0 1,1 0 0,-1 0-1,0 0 1,1 0 0,-1 0-1,1 1 1,-1-2 0,1 1-1,-1 0 1,1 0-1,-1 0 1,0 0 0,1 0-1,-1 0 1,1 0 0,-1 0-1,1-1 1,-1 1 0,0 0-1,1 0 1,-1-1 0,0 1-1,1 0 1,-1 0 0,0-1-1,1 1 1,-1 0 0,0-1-1,0 1 1,1-1-1,-1 1 1,0 0 0,0-1-1,0 1 1,1-1 0,15-28 109,-1 0 1,16-45 0,-23 52-64,1 0-1,0 0 1,2 1-1,0 1 1,2 0 0,0 0-1,16-17 1,-27 35 14,-1 1-1,1-1 1,-1 1 0,1-1 0,-1 1-1,1 0 1,-1 0 0,1 0 0,0 0-1,0 0 1,0 0 0,0 0-1,0 1 1,-1-1 0,1 1 0,0-1-1,0 1 1,0 0 0,1 0 0,-1 0-1,0 0 1,0 0 0,0 0 0,0 1-1,0-1 1,0 1 0,-1-1 0,1 1-1,0 0 1,0-1 0,0 1 0,0 0-1,-1 0 1,1 0 0,0 1 0,-1-1-1,1 0 1,1 2 0,6 6 61,-1 1 0,0 0 0,-1 0 0,13 21 0,-15-22-76,84 153-685,-66-117-1759,-4-7-2117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8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1 480,'0'0'12102,"-12"0"-11846,6 3-64,6 0-192,-6-3 0,6 3-1217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1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169 333 4786,'0'0'1998,"-17"18"-1448,-55 64-219,63-70-294,0 0 1,1 1-1,0 0 1,1 0-1,0 1 1,1 0 0,1 0-1,0 1 1,1-1-1,1 1 1,0 0-1,1 0 1,0 0-1,1 18 1,1-32-71,0 0 1,0 0-1,-1 0 1,1 0 0,0 1-1,0-1 1,0 0-1,0 0 1,0 0-1,1 0 1,-1 0 0,0 0-1,0 0 1,1 0-1,-1 0 1,0 0-1,1 0 1,-1 0-1,1 0 1,0 0 0,-1 0-1,1 0 1,0 0-1,-1-1 1,1 1-1,0 0 1,0 0 0,0-1-1,-1 1 1,1-1-1,0 1 1,0 0-1,0-1 1,0 0-1,0 1 1,0-1 0,0 0-1,1 1 1,-1-1-1,0 0 1,0 0-1,0 0 1,0 0-1,0 0 1,0 0 0,0 0-1,0-1 1,0 1-1,0 0 1,0 0-1,0-1 1,0 1 0,0-1-1,0 1 1,0-1-1,0 1 1,0-1-1,1-1 1,5-2-95,0 0 0,-1 0 0,1-1 0,-1 0 0,0 0 0,-1 0 0,6-8 0,4-9-36,-1-1 0,0 0 0,-2-1 0,-1-1-1,-1 0 1,-1 0 0,-2-1 0,0 0 0,4-36-1,-2-24 728,-2-133 0,-7 212-408,-1-22 265,1 29-344,0-1 1,0 0-1,0 0 0,0 0 0,0 0 1,0 0-1,-1 1 0,1-1 0,0 0 1,-1 0-1,1 0 0,0 1 0,-1-1 0,1 0 1,-1 0-1,0 1 0,1-1 0,-1 1 1,1-1-1,-1 0 0,0 1 0,1-1 1,-1 1-1,-1-1 0,2 1-54,-5 0 416,4 11-77,-4 130 773,1-82-831,2-1 0,3 1 0,12 78 0,-11-126-298,1 0 0,0 0 1,0-1-1,1 1 0,1-1 0,0 0 1,0 0-1,12 16 0,-13-21-84,0 0 0,0-1 0,0 0 0,1 1 0,0-1 0,-1-1 0,2 1 0,-1-1 0,0 0 0,1 0 0,-1 0 0,1-1 0,0 0 0,0 0 0,0 0 0,0-1 0,8 1 1,-12-2-3,7 1-317,-1 0-1,1 0 1,0-1 0,-1 0 0,1-1-1,0 0 1,-1 0 0,1-1-1,12-4 1,32-31-3127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1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 3185,'0'0'1884,"-6"22"-1281,-3 6-403,4-14-12,1 0 1,1 0 0,0 0-1,0 0 1,2 1 0,-1 26 0,2-38-159,0-1 1,0 1 0,0-1 0,0 1 0,1-1 0,-1 1-1,1-1 1,-1 0 0,1 1 0,0-1 0,0 1 0,0-1-1,0 0 1,0 0 0,1 0 0,-1 0 0,1 0 0,-1 0-1,1 0 1,0 0 0,0-1 0,0 1 0,0-1 0,0 1-1,0-1 1,0 0 0,0 1 0,0-1 0,4 1-1,1-1-87,0 1 0,0-1-1,1 0 1,-1-1-1,1 0 1,-1 0 0,0 0-1,15-4 1,-17 3 33,-1 0 1,1-1-1,-1 0 1,1 0-1,-1-1 1,0 1 0,0-1-1,0 0 1,0 0-1,0 0 1,0 0-1,-1-1 1,0 1-1,0-1 1,0 0-1,0 0 1,0 0-1,-1 0 1,0-1-1,0 1 1,2-6-1,1-2 74,-1 0-1,-1-1 1,1 0-1,-2 0 0,0 0 1,1-24-1,-3 35 47,-1 0 0,1 0 0,0 0 1,0 0-1,-1-1 0,0 1 0,1 0 0,-1 0 0,0 1 0,0-1 0,0 0 0,0 0 1,0 0-1,0 0 0,-1 1 0,1-1 0,0 1 0,-1-1 0,1 1 0,-1-1 0,0 1 1,0 0-1,1 0 0,-1 0 0,-3-1 0,1 0 17,-1 0 1,1 1-1,-1 0 0,1 0 1,-1 0-1,0 0 0,1 1 1,-1 0-1,0 0 0,-6 1 1,10 0-366,-1 1 0,1 0 0,0 0 0,0 0 0,1 0 0,-1 0 0,0 0 0,1 0 0,-1 0 0,1 0 0,0 0 0,-1 0 0,1 0 0,0 0 0,0 0 1,0 1-1,1-1 0,-1 0 0,1 0 0,-1 0 0,1 0 0,-1 0 0,1 0 0,2 3 0,22 3-3456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10725,'0'0'2337,"-60"154"-2241,60-114-96,6-9-80,18-16-720,12-15-753,6 0-704,6-31-160,0-21-32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2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4082,'0'0'2924,"0"30"-1772,0 208 425,0 46 512,0-279-2052,0 0 0,0 0 1,1 0-1,0 1 0,-1-1 0,2 0 0,-1 0 0,1 0 1,2 6-1,-3-10-62,0 0 0,0 1 0,0-1-1,0 0 1,0 1 0,1-1 0,-1 0 0,0 0 0,1 0 0,-1 0 0,0-1 0,1 1 0,-1 0 0,1 0-1,0-1 1,-1 1 0,1-1 0,0 0 0,-1 1 0,1-1 0,0 0 0,-1 0 0,1 0 0,0 0 0,-1 0-1,1 0 1,0-1 0,-1 1 0,1 0 0,-1-1 0,1 0 0,2 0 0,2-2-135,-1 0 0,0 0 0,0 0 0,0-1 0,0 1-1,0-1 1,-1 0 0,0-1 0,0 1 0,7-10 0,36-58-2208,-41 62 1967,54-93 4488,-59 107-3865,0 0 1,-1 0-1,1 0 0,-1 0 1,0 1-1,0-1 1,-1 0-1,0 6 0,0 7 274,1 107 1252,0-123-1756,0 1 1,1-1 0,-1 0 0,1 1 0,-1-1 0,1 0 0,-1 0 0,1 1 0,0-1-1,0 0 1,-1 0 0,1 0 0,0 0 0,0 0 0,0 0 0,0 0 0,0 0-1,1 0 1,-1 0 0,0 0 0,0-1 0,1 1 0,-1-1 0,0 1 0,1-1-1,-1 1 1,0-1 0,1 0 0,-1 0 0,1 1 0,-1-1 0,0 0 0,1 0-1,-1 0 1,1-1 0,-1 1 0,0 0 0,2-1 0,4 1-68,-1-1 0,0 0 0,0 0 0,0-1 0,0 0 0,0 0 0,0 0 0,6-4 0,155-92-1731,-155 90 1836,0-1-1,-1-1 1,0 0-1,-1-1 1,0 0 0,0 0-1,-1-1 1,-1 0-1,0-1 1,-1 0 0,0 0-1,-1-1 1,0 1-1,-1-1 1,-1-1 0,0 1-1,-1-1 1,-1 1-1,0-1 1,0-25 0,-3 39-36,1 1 0,0 0 1,-1 0-1,1-1 1,0 1-1,-1 0 0,1 0 1,0 0-1,-1 0 1,1 0-1,-1-1 0,1 1 1,0 0-1,-1 0 1,1 0-1,-1 0 0,1 0 1,0 0-1,-1 0 1,1 1-1,-1-1 0,1 0 1,0 0-1,-1 0 1,1 0-1,-1 0 0,1 1 1,0-1-1,-1 0 1,1 0-1,0 0 0,-1 1 1,1-1-1,0 0 1,-1 1-1,-15 10 50,5 4 164,2 1 0,0 0 0,0 0 0,2 1 0,0 0 0,-9 36 0,9-24-85,2 0 1,0 1 0,0 49-1,5-78-165,0 0 0,0 1-1,0-1 1,0 1-1,0-1 1,0 1 0,1-1-1,-1 1 1,1-1-1,-1 0 1,1 1 0,-1-1-1,1 0 1,0 1-1,-1-1 1,1 0 0,0 0-1,0 0 1,0 0-1,0 1 1,0-1 0,0-1-1,0 1 1,1 0-1,-1 0 1,0 0 0,0-1-1,1 1 1,-1 0-1,0-1 1,1 1-1,-1-1 1,1 0 0,-1 1-1,1-1 1,-1 0-1,0 0 1,1 0 0,-1 0-1,1 0 1,-1 0-1,1-1 1,-1 1 0,1 0-1,-1-1 1,0 1-1,1-1 1,1 0 0,6-2-315,-1 0 0,1 0 0,0-1 0,-1-1 1,0 1-1,12-10 0,36-35-1756,-38 32 1074,1 0 0,0 2 0,40-26-1,-58 41 1167,0-1-1,0 0 1,0 0-1,1 1 1,-1-1-1,0 1 0,0-1 1,0 1-1,0-1 1,1 1-1,-1 0 1,0 0-1,0-1 0,1 1 1,-1 0-1,0 0 1,0 0-1,1 0 1,-1 1-1,0-1 0,0 0 1,1 0-1,-1 1 1,0-1-1,0 1 1,0-1-1,1 1 0,-1-1 1,0 1-1,0 0 1,0 0-1,0-1 0,0 1 1,0 0-1,-1 0 1,1 0-1,0 0 1,0 0-1,-1 0 0,1 0 1,1 2-1,0 6 429,1-1 0,-1 1 0,0 0 0,-1 0 0,1 12 0,6 27 861,-8-47-1400,1-1 1,-1 1-1,0 0 1,0-1 0,1 1-1,-1-1 1,0 1-1,1-1 1,-1 1 0,1-1-1,-1 1 1,0-1-1,1 1 1,-1-1-1,1 0 1,-1 1 0,1-1-1,0 1 1,-1-1-1,1 0 1,-1 0-1,1 1 1,0-1 0,-1 0-1,1 0 1,-1 0-1,1 0 1,0 0-1,-1 0 1,1 0 0,0 0-1,-1 0 1,1 0-1,0 0 1,-1 0-1,1 0 1,-1 0 0,1-1-1,0 1 1,-1 0-1,1 0 1,-1-1-1,1 1 1,-1-1 0,1 1-1,-1 0 1,1-1-1,-1 1 1,1-1-1,-1 1 1,1-1 0,-1 1-1,0-1 1,1 0-1,19-31 612,10-36-249,-13 25-620,2 0 1,2 1-1,43-62 0,-60 99-11,0 0 1,1 0-1,0 0 1,0 0-1,0 1 0,12-7 1,20-3-4599,-18 13-585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2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 14150,'0'0'1345,"-78"154"-1089,48-71-128,6-3-32,12-9-96,12-16-80,0-15-576,0-18-881,30-19-1248,6-3-1393,6-25 448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3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98 8084,'0'0'1094,"-6"26"221,1-9-1058,-2 14 169,0 0 0,2 0 0,-1 56 0,6-85-432,-1-1 1,1 0-1,0 0 1,0 0 0,0 0-1,0 0 1,0 0-1,1 0 1,-1 0 0,0 0-1,0 0 1,1 0-1,-1 0 1,1 0-1,-1 0 1,1 0 0,-1 0-1,1 0 1,-1 0-1,1 0 1,0 0-1,-1-1 1,1 1 0,0 0-1,0-1 1,0 1-1,0 0 1,0-1 0,0 1-1,0-1 1,0 1-1,0-1 1,0 0-1,0 1 1,0-1 0,0 0-1,0 0 1,0 0-1,2 1 1,-1-2 23,1 1 0,-1-1 1,0 1-1,1-1 0,-1 0 0,1 0 1,-1 0-1,0 0 0,0 0 0,0 0 1,1-1-1,-1 1 0,0-1 0,-1 0 1,1 1-1,3-4 0,2-5 84,-1-1-1,1 1 1,-2-1-1,0 0 1,0-1 0,-1 1-1,0-1 1,-1 0-1,0 0 1,1-13 0,1-19-1083,-3-63 0,-2 93 251,0 12 479,1 0 10,-1 1 0,0-1 0,0 1-1,0-1 1,0 1 0,0 0-1,-1-1 1,1 1 0,0-1 0,-1 1-1,1-1 1,-1 1 0,0 0-1,1-1 1,-3-1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 8548,'0'0'3444,"3"21"-2014,2 7-1013,-1-1 193,-1-1 0,0 46 0,0-54-391,5-16-374,-6-3 108,0 0-1,-1 0 0,1 0 0,-1-1 1,0 1-1,1-1 0,-1 1 1,0-1-1,0 1 0,0-1 1,0 0-1,0 1 0,1-4 1,6-16-246,6-16-637,1 1 0,2 1 1,1 1-1,41-56 1,-58 88 1057,0 1-1,0-1 1,0 1 0,1-1 0,-1 1 0,1 0 0,-1-1 0,1 1 0,-1 0 0,1 0-1,0 0 1,3-1 0,-5 2-69,1 0 0,-1 0 1,1 0-1,0 0 0,-1 0 0,1 0 0,0 0 0,-1 0 0,1 1 0,-1-1 0,1 0 1,0 0-1,-1 0 0,1 1 0,-1-1 0,1 0 0,-1 1 0,1-1 0,-1 0 0,1 1 1,-1-1-1,1 1 0,-1-1 0,1 1 0,0 0 0,2 4 245,-1 1 0,1 0 0,-1 0 1,0 0-1,0 0 0,1 8 0,3 11 2,-5-23-261,-1 0-1,1-1 0,0 1 0,0 0 1,-1-1-1,1 1 0,0 0 1,0-1-1,0 1 0,1-1 0,-1 0 1,0 1-1,1-1 0,-1 0 1,3 2-1,-3-3-26,0 1 0,0-1 0,0 0 0,0 1 0,0-1 0,0 0 0,0 0-1,0 0 1,1 0 0,-1 0 0,0 0 0,0-1 0,0 1 0,0 0 0,0 0 0,0-1 0,0 1 0,0-1 0,0 1 0,1-1 0,5-5 10,0 1 1,0-1-1,-1 0 0,0-1 1,9-10-1,5-6-27,-10 14-37,-1 0 1,1 0 0,1 0 0,20-13-1,-28 21 77,-1-1 0,0 1 0,1 0 0,-1 0 0,1 0 0,0 0-1,-1 0 1,1 1 0,0-1 0,-1 1 0,1 0 0,0 0 0,0 0 0,-1 0 0,1 0-1,0 0 1,0 1 0,-1-1 0,1 1 0,0 0 0,-1 0 0,1 0 0,-1 0 0,5 3 0,-5-3-184,0 0 1,0 0 0,0 1 0,1-2 0,-1 1 0,0 0 0,0 0 0,1-1-1,-1 1 1,1-1 0,2 0 0,-3 0-306,1 0-1,-1 0 0,1 0 1,-1-1-1,0 1 1,1-1-1,-1 1 1,0-1-1,0 0 0,0 0 1,1 0-1,1-2 1,19-16-4402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4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3265,'0'0'2258,"0"120"47,0-34-192,-12 13-593,6 12-479,-6 3-705,6-7-240,0-17-96,1-19-1073,-1-28 177,6-22 352,-6-64-5347,6-12 3362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4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2 647 288,'-1'-86'123,"4"-142"388,0 189 897,1 0-1,3 0 1,17-62-1,-21 94-899,-1 0-1,1-1 0,0 1 0,0 0 0,1 1 1,0-1-1,0 1 0,1 0 0,0 0 0,0 0 1,0 0-1,11-8 0,-11 11-301,0 1-1,0-1 1,0 1-1,0-1 1,0 1-1,1 1 1,-1-1-1,1 1 1,-1 0-1,1 0 1,0 1-1,-1 0 1,1 0-1,-1 0 1,1 0-1,0 1 1,10 3-1,-12-3-189,1 0 1,-1 1-1,0-1 0,0 1 0,0 0 0,0 0 1,0 1-1,0-1 0,-1 1 0,1-1 1,-1 1-1,0 1 0,0-1 0,0 0 0,0 1 1,0-1-1,-1 1 0,1 0 0,-1 0 1,0 0-1,-1 0 0,1 0 0,2 8 1,-1 5 3,1 1 0,-2 0 0,-1 1 1,0 26-1,-1-38-90,-1-1 0,0 1 0,0-1 0,0 1 0,0-1 0,-1 0 0,0 0 0,-1 0 0,-4 8 0,6-10-13,-1-2 0,0 1 1,0 0-1,0 0 0,0-1 1,-1 1-1,1-1 1,-1 1-1,1-1 0,-1 0 1,0 0-1,0 0 0,0-1 1,0 1-1,0-1 0,0 1 1,0-1-1,0 0 0,-6 1 1,9-2-8,0 0 0,-1 0 0,1 0 1,0 0-1,0 0 0,-1 0 0,1 0 1,0 0-1,-1 0 0,1 0 0,0 0 0,0 0 1,-1 0-1,1 0 0,0 0 0,0 0 0,-1 0 1,1 0-1,0 0 0,0 0 0,-1 0 0,1 0 1,0-1-1,0 1 0,-1 0 0,1 0 0,-1-2-628,1 2 628,0 0 0,-1 0 1,1-1-1,0 1 0,0 0 0,0 0 1,0-1-1,0 1 0,0 0 0,0-1 0,0 1 1,0 0-1,0 0 0,0-1 0,0 1 0,0 0 1,0 0-1,0-1 0,0 1 0,1 0 0,-1 0 1,0-1-1,0-3-761,0-26-3559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4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0 228 6915,'0'0'5992,"1"21"-5445,5 62-251,-5-81-293,-1 0 0,0 0 0,0 0 0,1 1 0,-1-1 0,1 0 0,0-1 0,0 1 0,0 0 0,0 0 0,0 0 0,0 0 0,0-1 0,0 1 0,2 2 0,-2-4 14,0 1 0,0-1 0,0 1 0,0-1 0,0 1 0,0-1 0,0 0 0,0 1 0,0-1 0,0 0 0,0 0-1,0 0 1,0 0 0,0 0 0,0 0 0,0 0 0,0 0 0,0 0 0,0 0 0,2-1 0,-1 0 69,1 0 0,-1 0-1,1 0 1,-1-1 0,0 1 0,0-1 0,1 1 0,-1-1 0,0 0-1,0 1 1,-1-1 0,1 0 0,0-1 0,1-2 0,2-9-77,-1-2 0,-1 1 1,-1 0-1,0-1 0,-1 1 1,0-1-1,-2 1 0,0-1 1,-3-17-1,-3 13-1657,34 11-4379,-10 1 4849,-1 0 1,0-1-1,27-19 1,-38 24 1566,1-1 1,-1 0-1,0 0 0,-1 0 0,7-10 1,-9 12 485,0-1-1,0 1 1,0-1 0,-1 1 0,0-1 0,0 0-1,0 0 1,0 1 0,0-1 0,-1 0 0,1-5 1784,6 10-2686,0 0 0,0 0-1,-1 0 1,1 1 0,0 0-1,-1 1 1,1-1 0,-1 1-1,0 1 1,0-1 0,0 1-1,0 0 1,-1 0 0,1 1 0,-1-1-1,0 1 1,-1 0 0,6 7-1,-6-6 8,1 0-1,-1 0 1,0 0-1,0 1 1,0 0-1,-1 0 1,0 0-1,-1 0 1,0 0-1,0 0 1,0 1-1,-1-1 1,0 1 0,0-1-1,-1 1 1,-1 9-1,1-15 31,-1 1 1,0 0-1,0-1 1,0 1-1,0-1 1,0 1-1,-1-1 0,1 0 1,-1 0-1,1 1 1,-1-1-1,0 0 0,0 0 1,0-1-1,0 1 1,0 0-1,-1-1 1,1 1-1,0-1 0,-1 0 1,1 1-1,-1-1 1,0-1-1,1 1 0,-1 0 1,0-1-1,1 1 1,-1-1-1,0 0 0,-2 0 1,4 0-19,0 0-1,0 0 1,1 0 0,-1-1 0,0 1-1,1 0 1,-1-1 0,0 1-1,1-1 1,-1 1 0,1-1 0,-1 1-1,0-1 1,1 1 0,-1-1 0,1 1-1,0-1 1,-1 0 0,1 1-1,-1-1 1,1 0 0,0 1 0,0-1-1,-1 0 1,1 0 0,0 1 0,0-2-1,-4-23-785,4 22 625,-2-8-787,1 0 1,1 0-1,0 0 1,0 0 0,1 0-1,1 0 1,0 0-1,4-13 1,15-8-4362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29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5859,'0'0'6280,"7"16"-5621,45 91 171,-51-94-800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57:55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0 252 848,'0'0'10034,"25"-1"-8646,81-6-420,-99 6-903,0 0 0,0-1 0,0 1 0,0-2 0,0 1 0,0-1 0,-1 0 1,1 0-1,-1-1 0,0 0 0,0 0 0,0 0 0,-1-1 0,0 0 0,7-7 0,6-5-7,-12 12-149,-1 0 0,1-1 0,-1 0-1,0 0 1,0 0 0,0 0 0,-1-1-1,0 0 1,-1 0 0,1 0 0,-1 0-1,-1 0 1,1-1 0,-1 1 0,-1-1-1,1 1 1,-1-1 0,-1 0 0,1-9-1,-2 16 89,1-1-1,-1 1 1,1 0 0,-1-1-1,0 1 1,1 0-1,-1 0 1,0 0-1,0-1 1,0 1-1,0 0 1,0 0-1,0 0 1,0 0-1,0 1 1,0-1-1,-1 0 1,1 0 0,0 1-1,-1-1 1,1 1-1,0-1 1,-1 1-1,1-1 1,0 1-1,-1 0 1,1 0-1,-1 0 1,1 0-1,-1 0 1,-1 0 0,0 0 63,0-1 1,-1 1-1,1 0 1,0 1 0,0-1-1,-1 0 1,1 1-1,0 0 1,0 0 0,0 0-1,0 0 1,0 0 0,0 1-1,0-1 1,-2 3-1,-4 7 248,1 2-1,0-1 0,1 1 0,0 0 0,1 0 0,0 0 0,1 1 0,-4 19 0,2-8 80,1 0 0,2 0 0,0 0 0,2 0 0,0 0-1,3 28 1,0-48-390,0 1-1,0-1 1,0 0-1,1 1 1,0-1-1,0 0 1,0 0-1,1 0 1,0-1-1,0 1 1,0-1-1,0 1 0,1-1 1,-1 0-1,1 0 1,0-1-1,0 1 1,1-1-1,-1 0 1,1 0-1,0 0 1,-1-1-1,1 1 1,1-1-1,-1 0 1,0-1-1,9 3 1,13 1-298,1 0 1,0-2 0,0-1 0,31-2-1,-56 0 253,38 0-1280,-1-3 0,0 0 1,0-3-1,77-21 1,26-23-8109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7.17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6 2275 12658,'-5'5'778,"71"-41"1,36-25-689,-52 28 0,3-4-514,5 0 1,10-6 0,2-2-1,-7 3 424,-6 1 0,-5 1 0,1-1-264,9-6 1,1-1 0,1-1 255,5-4 1,2 0 0,0-1-418,3-2 0,0-1 0,1-1 417,-1-1 1,0 0 0,0-1-5,-3 3 1,0-1 0,-1 0 22,-3 2 0,-2 0 1,-1 1 126,-4 3 0,-2 2 0,-1 1-20,19-18 0,-3 3-254,-11 7 1,-3 4 364,-13 8 1,-3 4 632,21-23-683,-25 20 864,-13 17-998,-14 10 1960,-5 8-2038,-5 5-1943,0 1 2065,1 3 135,-1 0-89,4-3 145,-2-1-90,4-4-179,2-2 12,7-6-23,9-3 0,6-6 0,9 0 22,-1 1-22,-1 2 11,-9 8 68,-8 5 213,-11 5-46,-6 3 0,-3 1-190,-16 0 0,-7 0-44,-19 7-12,-7 1 0,-7 7 100,-3-3 91,-2 0-102,2-2 79,4-2-67,9-1-67,10-4 111,14-1-89,10-1-10,7 0-271,3 0 225,8-1 34,4 0-12,10 0-22,6 0 0,4 0 56,5 0-56,2 0 0,1 0 11,-3 0-33,-3 0 22,-9 0 0,-8 0 0,-6 2 34,-7-1-34,-1 3 22,-3 1-22,0 1 101,0 3-78,0 2-12,0 6 146,0 3-146,-8 7 202,-3 0-135,-9 1-44,1-4 33,-5 2-67,12-12 34,0-1 10,9-11 976,3 0-1020,-5-2-22,1 0 0,-4-3-113,-2-5-560,-2-6-1445,-3-6-5625,5 4 7765,-3 0 0,9 10 0,-1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8.10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0 359 15560,'92'5'63,"0"-1"1,1 1 0,-3-2-59,-18-7 1,0-1-1131,11-1 1,2-2 1113,8-5 0,2-1 11,3-2 0,0 0 0,1-1 0,-1-1-12,-4-1 1,-1 1 11,-7 0 0,-2 0 0,-8 2 0,-3-1 0,-10 2 0,-5 1 650,31-9-684,-31 5 158,-28 7-180,-17 2-45,-10 4-292,-3-1 1096,-3 0-1285,-3 4-181,-1-3-88,-2 4-157,1-4 302,-1-1-168,0-2-1042,1 1 1916,1 1 0,4 2 0,1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8.716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0 21 12288,'0'-11'1076,"0"2"-146,0 9-908,79 7 79,-38 9-96,10-6 1,0 4-6,-13 15 146,-7 2-146,-10-2 123,-9 2-11,-6 1-90,-4-1 46,-2 0-34,-12-1 0,-6-3 66,-12-2-32,-4-5-24,2-3-44,3-3 0,4-4 168,7-4-123,4-1 11,5-3 123,4 0-167,1-2 32,3 0-32,1-11 256,0-3-256,0-13 44,0-3 0,0-2 11,0 0 123,0 2-111,0 6 0,0 6 89,0 7-135,0 7-694,0 2 627,4 2-78,-3 0-1513,4 0-324,-2 0-1312,-2 0 3261,3 0 0,-2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9.36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1 115 8837,'0'5'2577,"0"0"1748,0-5-4325,0 6 0,0-2 0,0 6 12,0-4-24,0 0 1,0-3-325,0-2 168,9-1-101,3-6-123,10-8 257,2-12 102,-2-5 33,-4-2 22,-3 10 0,-6 5 236,-5 12 23,-2 3-35,-2 3-123,0 12 157,-2 4-201,-1 10-23,-1-3-11,1-6-23,1-9-11,2-3-369,0-5-2365,0 3 0,0 1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0.637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0 15034,'0'8'-147,"0"-2"686,0-6-517,44 46 12,-9-18 139,4 7 1,3 1-118,25 9-1240,16 8 1212,-35-25 0,3 0-28,5 2 0,4-1 0,4 0 0,2-2-51,5 2 1,2-2-1,3 0 1,1-2 39,3 2 0,1 0-57,-3-1 1,0 0 39,-2-1 0,-1-1 11,-7-2 1,-2-1-18,-5-2 0,-3-1-147,-6-3 1,-2-1-100,37 7 180,-16-7 77,-18-6-45,-18-5 24,-15-1 915,-12-2-747,-5 0-1434,-3 1 728,3 1 100,-1 1-347,3-1-1076,-1 0-1344,-3-2 3249,2 0 0,-1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1.77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71 0 11975,'-6'0'2296,"2"0"-1175,4 0-1076,62 51-90,-18-32 34,4 9 0,3-1-146,18-15 67,-2-4-22,2 3 112,-11-6-11,-12 2-22,-14-4 10,-14 0 46,-9 1-12,-6-2 134,-3-1-100,-5 2 358,-12 2-335,-13 5-68,-18 2 0,-8 3 44,-8 0 12,2 1 0,-1 0-22,8-2-23,8-1 12,12-4-1,12-1 68,10-6-180,6 1 280,6-3-201,13 0 11,0 0-56,14-6-33,-2-5-23,1-7 112,-3-3 33,-6 1-33,-4 1 168,-5 3-78,-4 0 11,-2 5 146,-1 1-57,0 7-33,0 0-79,0 1 1,-4 2-35,-5-2 57,-6 2-90,-3 0 1,-1 0-12,-1 0 33,3 0-66,-3 0 33,3 0-68,1 0 68,-1 0 34,2 0-12,0 0 113,-2 0-102,2 0 23,1 0-56,3 0 56,4 0-100,4 2-987,1-2 661,2 5 370,0-3-34,3 3 68,3-2-34,1 1 0,-1-1 11,1 0-11,-2 0 0,1 2 0,0 1-11,-2 0 11,0 0-134,1 0-572,1-2-851,4 0-416,4 1-761,-3-3 2734,1 1 0,-8-3 0,1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5.232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54 14585,'21'15'438,"17"-2"-382,34 0-56,-24-7 0,4-1-944,11 0 0,3 0 933,11-1 0,3 0-85,7 0 1,2 0 83,5 0 1,1-1 5,1 3 1,-1-1 5,1 1 0,-1 0-412,-1 2 0,-2 0 440,-1 1 0,-1 0-22,-5-1 0,-2-1 27,-3 3 1,-3-2-6,-8-1 0,-2-1 15,-5 0 1,-2 1-44,-7-3 0,-2 0 0,39 6 56,-14-5-45,-16 0 67,-16-2 778,-16-2-789,-13 0 1651,-9-1-1461,-5 0 545,1 0-779,3 0-1,-1 0-22,2 0 0,-1 0-11,-1 0 33,2 0-22,-1 0 0,2 0 12,-2 0-24,0 0 12,-2 2 0,1-2-11,-2 1 34,1 1-46,-2-2 12,3 2 11,1-1 0,-2 0 11,4 0-22,-4 1 11,4-2 0,-1 1-11,4-1 33,4 0-22,3 0 0,3 0-78,2 0 67,3 0-1,-2 0 12,2 0-11,-3 0 34,-2 0-23,-3 0 0,-5 0 22,-5 0-22,-3 0-22,-4 0 22,5 0 22,-3 0-33,3 0 11,-3 0 0,1 0-23,-1 0-357,1 0 335,0 0-101,-1 0 135,1-3 11,-2-2 0,0-5 56,-1-3 11,0-4-67,-4-1 34,-6-3-34,-4-2-79,-5-2-178,1-2 10,-1 0 191,-1 2-22,0 5 78,0-1 34,3 5-23,1 3 134,5 3 46,3 6 391,5 1-369,1 3-213,16 0 22,-1 0-33,15 3 11,-2 4 0,-1 2 0,0 4 11,-5-3-22,-1 3 11,-6-2 0,-3 2-22,-5-1 22,0 1 0,-5 2-11,1 0 44,-1 2-22,0 0 57,0 2-46,-4 2 91,-3 1-102,-3 1 101,-6 2-101,7-7 90,-3 1-79,8-11-22,-1-1 23,4-2-23,-1-2 0,2 1 795,0-2-762,-4-1 102,3-1-46,-5 0-77,4 0 179,0 0-180,-3 0 79,3-1-79,-4-3 56,2-1-11,-1 0-56,3 2-2678,1 1 1523,1-1-234,0-8-224,3-4 145,2-8-807,2 0 2275,0 5 0,-4 5 0,-1 9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6.011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44 34 13846,'0'-19'1591,"0"4"-1322,0 15 762,0 0-975,9 9 0,2 1-56,10 10 45,3-2-45,1 1 0,3-3-79,-2-1 68,-1-1-67,-6-2 78,-6-1-34,-3-2-11,-7-4 45,0-1-213,-3-3 359,0 2-12,-4 3 68,-8 3-124,-7 6-55,-9 2 55,-2 1-78,-4 4 0,2 0 0,4 0 0,3-2 0,6-5 0,6-2 11,3-6 45,6 0-44,1-4-438,3-1 168,0-13 112,2-1 135,1-12 0,5 2 22,1-3 23,3 1-34,-1-1 0,-2 0 101,-1 3-11,-3-1 55,-1 6 46,-3 3-68,1 5 101,-2 5-784,0 1 10,0 10-390,0-3-495,3 5-862,2-6-1109,2-1 3406,1 0 0,-4-2 0,-1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8.952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0 1407 13698,'80'-15'78,"0"0"1,3-2-1,1-2-78,-7-8 0,2-2-1323,12-2 0,4-3 1323,-25 10 0,1-2 0,2-1-680,5-2 1,2-1 0,2-1 679,4-3 0,2-1 0,1 0 0,-20 8 0,0-1 0,1 0 0,0 0 8,2-1 0,0 0 1,0 0-1,1 0 34,-1 1 0,0 0 0,0 0 0,0 0 219,21-9 1,-1 1 0,-1 0-300,-4 2 1,-1 1 0,-2-1 37,-5 3 0,-3 0 0,-1 0 78,-8 2 0,-1 1 1,-3 1 50,22-10 0,-6 2-34,-15 5 0,-5 1 89,28-15-5,-36 18 1219,-27 11-1264,-14 10 2230,-9 4-2846,-1 1 2310,-4 4-1917,-2 0-12,-2 5 45,-1-4-45,3 0-56,1-2 23,1-1-23,1-1-235,3 1 370,-3 1-23,1 1-11,0-1 22,-1 0-571,3-2 605,-3 1 78,-2-1-33,-5 0 67,-5-1-90,-10 0-22,-5 0 0,-12 0 34,-8 0 11,-12 0 0,-6 0 112,-5 0 67,6 0-145,10 0-12,19 0-67,15 0-179,13 0 44,7 0 135,25 0 112,11 0-112,27 0 11,9 0-11,3 0 23,4 0-34,-6 0 11,-3 0 0,8 0 22,-28 0-22,0 2 134,-32 4-111,-8 5 22,-4 8-12,-3 7-66,0 7 21,-9 6-100,-5 4 34,-14 18 22,4-17 45,0 8 11,12-27 0,2-5-45,5-9-89,-1-2-80,2-4 136,-1-4 201,4 1-78,-1-11 67,2-7-89,0-11 22,-3-5 123,-2-1-34,-7-2 23,-3 2-79,-5 0 90,-2 5 67,-1 2-22,-11-3-179,12 12-23,-5-2-22,19 12-79,3 3-179,3 2-11,2 0 258,8 2 33,1 0-11,8 0 0,-2 5 11,0-3 1,-3 5-12,-3-4 0,-3-1 67,-4-1 336,-1-1-392,2 0 56,4 2-67,5 0 0,9 3 23,5 1-1,7 1-22,2 4 0,2-2 11,-4 3-44,-5-2 33,-8-3 0,-8-1 45,-6-4 347,-4 0-336,-16-2 23,-2 0-68,-17 0 0,-3 0 23,-3 0-23,-2 0 157,2 0-45,2 0-89,10 0 33,7 1-67,12 1-11,3 0-157,5 1 179,0-1 11,0 3 45,7 0-55,1 2-12,7-1 0,-1 1 56,-1 0-79,-1-1 23,-1 1 0,-1-2-22,2 1 22,0-2-79,3 3 46,0-4-46,0 4 68,0-4 11,-3 4 0,-2-4-67,-2 4 67,-3-2-11,2 8 56,-3-2-68,0 4 23,1-4 0,-1-1-11,1-3 11,-2 1 0,-1-4 0,-1 1-258,1-2-235,0 0 191,0 1-1570,-1-2 1,-1-1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0.1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0 0 896</inkml:trace>
  <inkml:trace contextRef="#ctx0" brushRef="#br0" timeOffset="1">0 0 896,'36'6'2276,"-36"5"2075,0 18-3285,0-25-509,6 323 4383,-6-325-5172,0-23-5397,0-10 253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32.063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1 13443,'0'7'1433,"0"-1"-234,0-6-1042,25 24 45,-4-8 22,32 24-78,-1-10-146,23 13-406,-27-16 0,4 1 383,11 9 1,5 2-545,12 7 0,4 3 384,-22-12 0,2 1 0,1 1 119,7 4 1,1 2-1,0 1 60,4 3 0,1 1 1,0 2-413,3 1 0,0 1 0,-1 2 416,1 0 0,-1 2 0,-1 0-462,-1-1 1,0 0-1,-1 1 480,-5-2 1,-1 0 0,-1-1-8,-3-4 0,-2-1 1,-1-1-125,-6-3 1,-1 0 0,-1-1 229,17 12 1,-2-2 168,-11-7 1,-3-2-226,-10-7 1,-4-3-62,22 21 983,-20-14-949,-15-12 1626,-15-10-1649,-5-11 1676,-8-2-1642,-1-6 1828,-1-1-1884,5-1-112,-3 0 56,6 0-112,-4 0-91,0 0 192,0 0-90,-2-7 22,1-5 112,-1-10-201,-1-8-45,2-6 123,-2-10-146,0-6 214,-1-10 89,0 1 0,0 0 224,0 9 45,0 10 101,0 11 55,-3 11-223,1 7 12,-1 6-136,1 4-78,2 1 11,0 11 56,6 7-67,3 12 0,8 8 0,1 4 12,4 2-12,0 1 0,1-1 33,1 2-55,-1-5 22,-1-2-11,-2-6-34,-3-6-102,1 4 80,-7-11-78,0-1 145,-7-11-56,-3-2-112,-1-2 268,-15-1-66,-8-1-34,-20 0 22,-7 0 1,-2 2-23,2 2 0,6 3-56,9 2 22,10-1-89,12-3 0,6 0 11,6-3 1188,1 1-1110,-3-2 34,-1 0 67,-3-1-44,1 0-23,-1 2 0,3-2 0,1 1-2253,2 1 1536,12-2-202,1-1 180,15-3 290,-1-4 304,2 1 134,-2-2 22,-2 4 22,-4 2 282,-6 2 54,-5 1 68,-5 0 1065,-3 0-1245,-8 0-145,-7 0-22,-11 0-68,-9 1-11,-8 4-11,-5 3 34,-8 4-12,-1 2-10,1-1 10,5-2 35,11 0-57,10-7 0,15 2-23,7-6 79,6 2-56,13-1 0,0-7 11,12-3-33,-1-8-23,3-3 22,-1 0-33,1 0 79,-3 0-23,0 1 0,-3 0 22,0 2-22,-1-2 0,-1 3 0,-3 2 0,-3 2 34,-4 6 0,-4 2-8853,-3 3 8819,2-2 0,-2 2 0,2-2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1889,'0'0'8297,"5"11"-7641,2 36 176,-2 0-1,-3 93 0,-3-83-630,1-36-198,-1 16 21,2 0 0,2 1 0,13 70 0,-13-98-26,0 0-1,1 0 0,-1 0 0,2-1 0,0 0 0,0 0 0,0 0 1,9 9-1,-10-12-10,1-2 1,0 1 0,0 0-1,1-1 1,-1 0 0,1-1-1,0 1 1,0-1 0,0 0-1,0 0 1,1-1 0,-1 0-1,12 3 1,-6-3-3,0 0 0,0 0 0,1-1 0,-1 0 0,0-1-1,1-1 1,-1 0 0,0 0 0,0-2 0,0 1 0,17-7 0,-20 5-335,-1 0 0,0-1 0,-1 0 0,1 0 0,-1 0 0,0-1 0,0 0 0,-1-1 0,0 0 0,0 0 0,-1 0 0,1 0 0,-1-1 0,-1 0 0,0 0 0,4-11 0,10-23-3371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2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0 188 7764,'0'0'288,"132"-77"-144,-66 50 416,-6 5 96,0 0-448,-6 7-176,-12 6-32,-7 0-96,-11 6-416,-12-1-1009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2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6339,'0'0'848,"192"-55"-704,-138 30-144,-1 4-1648,-5 2-2963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2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0 6419,'0'0'2977,"-77"173"-2368,47-115-81,6 4-528,0-4-80,6-11-400,0-10-705,6-13-432,0-21-2641</inkml:trace>
  <inkml:trace contextRef="#ctx0" brushRef="#br0" timeOffset="1">7 31 9300,'0'0'2145,"120"117"-656,-79-83-849,7-3-272,-12 3-272,-6-7-96,0-5-352,-12-4-1120,0-11-1746,0-7-2673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3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7668,'0'0'4081,"36"166"-2624,-24-98-384,6 9-353,-6 0-288,6-3-256,0-3-176,-6-10 0,-1-8-48,1-4-672,-12-15-433,6-10-1216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3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10229,'0'0'-417,"29"-4"527,15-2-90,117-11-512,20 13-4041,-137 4 3815,-41 0 715,1 1 0,-1 0-1,0-1 1,1 1-1,-1 0 1,0 0 0,0 1-1,0-1 1,0 1 0,0 0-1,0-1 1,0 1 0,0 0-1,-1 1 1,1-1-1,-1 0 1,0 1 0,0 0-1,0-1 1,0 1 0,0 0-1,0 0 1,-1 0 0,1 0-1,-1 0 1,1 4-1,5 12 749,-2-1-1,0 1 1,3 26-1,-5-26 288,1 0 1795,-5-40-189,-1-10-2719,1 16-97,2-1 0,0 1-1,0 0 1,1 0 0,1 0-1,1 0 1,5-14-1,-6 22-140,0 1-1,1 0 0,-1 0 1,1 0-1,1 0 0,-1 1 0,1 0 1,0 0-1,0 0 0,0 0 0,1 1 1,0 0-1,0 0 0,0 0 0,0 1 1,0 0-1,14-4 0,14-3-3151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3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5795,'0'0'5637,"-8"25"-5418,-25 78-134,30-95-114,1 0-1,-1 0 1,1 0 0,1 1-1,-1-1 1,2 0 0,-1 1-1,1 9 1,1 3-515,19-38-547,-6-4 929,-1-1-1,-1 0 1,-1-1 0,14-41 0,-13 31 1789,-5 54 4177,34 59-4333,-37-73-1417,0-1-1,1 1 0,-1-1 0,2 0 1,-1 0-1,1 0 0,7 5 1,-11-9-202,0 0 0,0-1 1,0 0-1,0 1 0,0-1 1,1 0-1,-1 0 0,0 0 1,1-1-1,-1 1 0,1-1 1,-1 1-1,1-1 0,-1 0 1,1 0-1,-1 0 0,1 0 1,-1 0-1,1 0 0,-1-1 1,1 1-1,-1-1 0,1 0 1,-1 0-1,0 0 0,1 0 1,3-2-1,21-23-3686,-3-8-3030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4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 8308,'0'0'5280,"-11"23"-3930,7-15-1233,-8 18 211,1 0 0,0 0-1,2 1 1,2 0 0,0 0 0,-4 35-1,10-44-150,0-4-107,0 1 1,1 0-1,0-1 1,1 1-1,4 15 1,-5-27-81,1 0 0,0 0 0,0 0-1,0 0 1,0-1 0,1 1 0,-1 0 0,1-1 0,-1 1 0,1-1-1,0 1 1,0-1 0,0 0 0,0 0 0,1 0 0,-1 0 0,0 0 0,1-1-1,0 1 1,-1-1 0,1 1 0,0-1 0,-1 0 0,1 0 0,0 0-1,0 0 1,0-1 0,0 1 0,0-1 0,4 0 0,1 0-161,-1-1-1,1 0 1,-1 0 0,1 0 0,-1-1-1,0-1 1,1 1 0,-1-1 0,-1 0-1,1-1 1,0 1 0,-1-1 0,0-1 0,1 1-1,-2-1 1,1 0 0,-1-1 0,1 1-1,7-12 1,4-7-1556,-1 0 0,-1-1 0,23-52 0,-8 7-3030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14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0 3826,'0'0'7155,"-12"179"-5266,12-90-480,0 7 15,0 5-191,0-8-321,6-13-240,0-16-303,6-14-369,-6-17-32,0-14-80,-6-13-785,6-6-1200,-6-18-704,0-22-3378</inkml:trace>
  <inkml:trace contextRef="#ctx0" brushRef="#br0" timeOffset="1">0 527 11877,'0'0'2081,"186"-56"-1728,-114 26-177,-13-1-176,-5 3-224,-24 0-3730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18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1 252 3890,'0'0'4869,"2"-2"-4245,6-8-471,0 1-1,1 1 1,1 0-1,-1 0 1,1 1-1,15-8 1,73-36 200,-60 33-253,7-2-89,1 1 1,0 2-1,1 3 1,1 1-1,0 3 1,1 2 0,0 2-1,85 0 1,-96 5-31,-21 0 5,0 0 0,0 1 0,0 1 1,-1 1-1,1 0 0,0 1 0,-1 1 0,1 0 0,22 10 0,-37-12 116,2 1-474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0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 4418,'0'0'2625,"11"-7"-2406,-5 3-141,1-1 0,-1 1 0,1 1 0,0-1 0,0 1 0,0 0 0,0 1 0,0-1 0,1 2 0,-1-1 0,1 1 0,0 0-1,-1 0 1,1 1 0,-1 0 0,1 1 0,8 1 0,-14-1-41,0 0-1,0 1 0,-1-1 0,1 1 0,0-1 1,-1 1-1,1 0 0,-1-1 0,1 1 0,-1 0 1,0 0-1,0 0 0,0 0 0,0 0 0,0 1 1,0-1-1,-1 0 0,1 0 0,-1 0 0,1 5 1,-1-6-10,1 1 0,-1 0 0,1-1 0,-1 1 0,0 0-1,0 0 1,0-1 0,0 1 0,0 0 0,0 0 0,-1-1 0,1 1 0,0 0 0,-1-1 0,0 1 0,1-1 0,-1 1 0,0 0 0,0-1 0,1 1 0,-1-1 0,0 0 0,-1 1 0,1-1 0,0 0 0,-2 2 0,-3-1-198,-10 4 269,8-4-3269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5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 2673,'0'0'5397,"0"24"-4522,0 153 852,1-132-1580,-2-1 0,-1 0 0,-3 0 0,-2 0 0,-13 46 1,12-63-212,4-11 23,-1-1 1,0 1-1,-10 18 1,14-31-61,-1-1-1,1 1 1,-1 0 0,1-1-1,-1 0 1,0 1 0,0-1-1,0 0 1,0 0 0,0 0-1,-1 0 1,1 0 0,-1-1 0,1 1-1,-1-1 1,1 1 0,-1-1-1,0 0 1,0 0 0,0 0-1,1-1 1,-1 1 0,-5 0-1,5-2 17,1 1-1,0-1 1,0 1-1,0-1 1,-1 0-1,1 0 1,0 0-1,0 0 1,0 0-1,0 0 1,0-1-1,0 1 0,1-1 1,-1 1-1,0-1 1,1 0-1,-1 1 1,1-1-1,0 0 1,-1 0-1,1 0 1,0 0-1,0 0 1,0 0-1,1-1 0,-1 1 1,0 0-1,0-5 1,-1-5 0,-1 0 0,2 0 0,-1-24 0,2 32 102,0 0-1,0 0 1,1 0-1,0 0 1,-1 0-1,1 0 1,1 0-1,-1 0 1,0 0-1,1 1 1,0-1-1,0 1 1,0-1-1,0 1 1,1 0-1,-1-1 1,6-3-1,-3 3 121,1-1 0,0 1 0,0 0 0,0 1-1,0 0 1,1 0 0,-1 0 0,1 1 0,9-3 0,4 1 296,0 2 1,0-1 0,0 2-1,0 1 1,0 0 0,29 5-1,-19 2-109,0 1-1,-1 1 1,0 2-1,32 16 0,-29-12-203,1-1 0,57 14 0,-48-24-513,-40-4 133,0 0 1,0 0-1,0 0 1,0 0-1,-1 0 0,1-1 1,0 1-1,0-1 1,0 0-1,0 1 1,0-1-1,-1 0 0,1 0 1,0 0-1,-1 0 1,1 0-1,-1-1 1,3-1-1,8-22-3456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6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41 4402,'0'0'443,"6"16"-344,20 53 31,-25-66-131,0 0-1,1 0 0,-1 0 0,1 0 0,0 0 1,0 0-1,0-1 0,0 1 0,1-1 1,-1 1-1,0-1 0,1 0 0,0 0 1,0 0-1,-1 0 0,1-1 0,0 1 0,0-1 1,0 0-1,7 2 0,-3-1 86,1-1 1,0-1-1,0 1 0,0-2 1,16-1-1,-19 2 26,-4-1-50,1 0 0,0 0 0,-1 0 0,1 0 0,-1 0 0,1 0 0,-1-1 0,1 1-1,-1-1 1,0 1 0,0-1 0,0 1 0,0-1 0,0 1 0,0-1 0,0 0 0,0 0 0,0 0 0,-1 1 0,1-1-1,-1 0 1,0 0 0,1 0 0,-1 0 0,0 0 0,0-3 0,0-1 38,1-1 0,-1 1 1,0-1-1,-1 1 0,1 0 0,-1-1 1,-2-8-1,0 11-103,0 0 0,0-1 0,0 1-1,0 0 1,0 1 0,-1-1 0,1 1 0,-1-1 0,0 1 0,0 0-1,-1 1 1,1-1 0,0 1 0,-1-1 0,0 1 0,1 1 0,-1-1-1,0 1 1,0 0 0,-6-1 0,-12-2-1270,0 1 0,-46 0 1,69 4 1137,-1-1-1,1 1 1,0 0 0,0 0 0,-1 0 0,1-1 0,0 1 0,0 0 0,0 0 0,0 0 0,0 0 0,0-1 0,0 1 0,1 0 0,-1 0 0,0 0 0,0-1 0,1 2 0,9 19-1336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6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 1473,'0'0'5645,"-8"-1"-5474,5 1-177,0 0 1,-1 0 0,1 1 0,0-1-1,0 0 1,1 1 0,-1 0 0,0 0-1,0 0 1,0 0 0,0 0 0,1 1-1,-1-1 1,0 1 0,1-1-1,0 1 1,-4 3 0,1 1-3,-1 0 0,1 1 1,0-1-1,0 1 0,1 0 0,-5 12 0,5-10-35,1 0-1,0 1 0,0-1 0,1 1 1,0-1-1,1 1 0,0 0 0,0 0 0,2 11 1,-1-20 41,1 0 0,0-1 0,-1 1-1,1 0 1,0-1 0,0 1 0,-1-1 0,1 1 0,0-1 0,0 0 0,0 1 0,0-1 0,0 0 0,0 1 0,0-1-1,-1 0 1,1 0 0,0 0 0,0 0 0,0 0 0,0 0 0,0 0 0,0 0 0,0 0 0,1-1 0,28-1 66,-24 0-47,-1-1 0,1 1 0,0-1 0,-1 0 0,1 0 0,-1-1 0,0 1 0,0-1 0,8-9 0,39-47 341,-40 46-211,-5 4 96,16-18 2494,-17 37-1653,0 7-1074,0-1 1,1 0 0,1 0 0,1 0 0,-1-1 0,14 15-1,-20-26-200,1 0-1,0 0 0,1 0 0,-1 0 0,0 0 0,1-1 0,0 0 0,-1 1 0,1-1 0,0-1 0,0 1 0,0 0 1,0-1-1,1 0 0,-1 0 0,0 0 0,0-1 0,1 1 0,-1-1 0,0 0 0,1 0 0,-1-1 0,0 1 0,1-1 0,-1 0 1,0 0-1,0 0 0,0-1 0,0 0 0,5-2 0,27-22-2600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57 308 4258,'0'0'2604,"-9"22"-2521,-26 71-78,32-83-10,0-1 0,1 1 0,0 0 0,1 0 0,0 0 0,0 0 0,1 0 0,2 13 1,0 8 21,-3-28-10,1-1 0,0 0 0,0 0 0,1 1 0,-1-1 0,0 0 0,1 0 0,-1 1 0,1-1 0,0 0 0,0 0 0,0 0 0,0 0 0,0 0 0,0 0 0,0 0 0,1-1 0,-1 1 0,1 0 0,-1-1 0,1 1-1,0-1 1,-1 1 0,1-1 0,0 0 0,0 0 0,0 1 0,0-2 0,0 1 0,0 0 0,1 0 0,-1-1 0,0 1 0,0-1 0,0 1 0,1-1 0,-1 0 0,0 0 0,0 0 0,1 0 0,-1-1 0,0 1 0,0-1 0,1 1 0,-1-1 0,0 0 0,0 0 0,3-1 0,-1 0-8,0 0 1,0 0 0,-1-1 0,1 1 0,-1-1-1,0 0 1,0 0 0,0 0 0,0 0-1,0 0 1,-1-1 0,0 1 0,3-5-1,23-54 80,-24 52-58,9-27-7,-1-1-1,-2 0 1,9-73 0,-7-118 838,-12 223-731,1 5-70,-1 0-1,0 0 0,0 0 0,1 0 1,-1-1-1,0 1 0,0 0 0,0 0 1,0 0-1,0 0 0,0 0 0,0 0 1,-1 0-1,1 0 0,0 0 0,-1 0 0,1 0 1,0 0-1,-1 0 0,1 0 0,-1 0 1,0 0-1,1 0 0,-1 0 0,0 1 1,1-1-1,-1 0 0,0 0 0,0 1 1,0-1-1,1 1 0,-3-2 0,2 3-21,0 1 1,0-1-1,0 0 0,0 0 0,0 1 0,0-1 0,0 0 0,1 1 0,-1-1 1,1 1-1,-1-1 0,1 1 0,-1-1 0,1 1 0,0 0 0,0-1 0,0 1 1,-1-1-1,2 1 0,-1 0 0,0 2 0,0 1 40,-1 41 288,1 1-1,3-1 1,1 1-1,3-1 1,20 72 0,-17-84-308,1 0 1,2-1 0,1 0 0,2-1 0,1-1-1,2-1 1,1 0 0,24 27 0,-37-48-227,1 0 1,1-1 0,0 0-1,0-1 1,0 0 0,1 0-1,0-1 1,13 6 0,-14-8-406,-1-1 1,1-1 0,0 0 0,0 0-1,0 0 1,16 0 0,29-2-4547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8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4498,'0'0'5779,"41"117"-4691,-23-43-335,-6 9-177,0-3-288,0-6-256,0-7-32,0-14-128,-12-13-480,6-16-785,-6-11-1360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8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0 330 10853,'0'0'336,"174"-129"-720,-84 83 464,12-1 16,-1 4-96,-11 13-144,-12 5-2065,-24 16-480,-18 9-1297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71 5939,'0'0'2403,"0"22"-2130,0 192 1514,1-201-1843,-3 27 79,2-39-46,0 0-1,0 0 1,-1 0 0,1 0 0,0 0-1,0 0 1,-1 0 0,1 0 0,-1 0-1,1 0 1,-1 0 0,1 0 0,-1-1-1,0 1 1,1 0 0,-1 0 0,0-1-1,0 1 1,1 0 0,-1-1 0,0 1-1,0-1 1,0 1 0,0-1 0,0 1-1,0-1 1,0 0 0,0 1 0,0-1-1,0 0 1,0 0 0,-1 0 0,1 0-13,1-1 1,-1 0 0,1 0-1,-1 0 1,0 0 0,1 1-1,-1-1 1,1 0 0,0 0-1,-1 0 1,1 0 0,0 0-1,0 0 1,-1 0 0,1 0 0,0 0-1,0 0 1,0 0 0,0 0-1,1-2 1,-1-33-531,0 28 361,0-6 70,0 0 0,2 0-1,-1 0 1,1 0 0,1 1 0,5-16 0,-5 21 113,1 0 0,0 1 1,0-1-1,1 1 1,-1 0-1,2 0 0,-1 0 1,1 1-1,0 0 0,0 0 1,9-6-1,7-3-101,0 2-1,1 0 0,0 2 1,1 0-1,49-13 0,-34 11-932,4-2-924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4:59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0 5683,'0'0'3078,"-11"24"-1824,-35 77-344,41-88-829,0-1 0,1 1-1,0 0 1,1 0 0,0 0 0,1 1-1,1-1 1,0 0 0,2 22 0,-1-8-179,0-26 89,0-1 0,0 0 0,0 0 0,0 1 0,0-1 0,0 0 0,0 1 0,0-1 0,0 0 0,0 0 0,0 1 0,0-1 0,0 0 0,0 0 0,1 1 0,-1-1 0,0 0 0,0 0 0,0 1 0,0-1 0,0 0 0,1 0 1,-1 0-1,0 1 0,0-1 0,0 0 0,1 0 0,-1 0 0,0 0 0,0 1 0,1-1 0,-1 0 0,0 0 0,0 0 0,1 0 0,-1 0 0,0 0 0,0 0 0,1 0 0,-1 0 0,0 0 0,1 0 0,14-6-296,11-16-130,6-24-864,50-97 0,-67 114 1117,-11 22-149,0 0 1837,-3 23-144,-3 50-86,0-28-860,7 75 0,-5-111-456,0-1 1,0 0-1,0 0 0,0 1 1,1-1-1,-1 0 1,0 0-1,1 0 1,-1 0-1,1 0 1,-1 1-1,1-1 0,0 0 1,-1 0-1,1 0 1,0 0-1,0-1 1,1 3-1,-1-3-48,0 0 0,-1 0 0,1 1 0,0-1 0,0 0 0,-1 0 0,1 0 0,0 0 0,0 0 0,-1 0 1,1 0-1,0 0 0,0 0 0,-1-1 0,1 1 0,0 0 0,-1 0 0,1-1 0,0 1 0,-1 0 0,2-2 0,2 0-254,0-1-1,0-1 1,-1 1-1,1 0 1,-1-1-1,0 0 1,4-5-1,17-31-2442,-1-8-817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0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2049,'0'0'5368,"3"22"-4098,0 8-908,-2-11-102,2 0 1,0 0-1,8 28 0,-11-43-164,0-2-84,0-1 0,0 0 0,0 0 0,1 1 0,-1-1 0,0 0 0,0 0 0,1 0 0,-1 1 0,1-1 0,-1 0 0,1 0 0,-1 0 0,1 0 0,0 0 0,-1 0 0,1 0 0,0 0 0,0 0 0,0 0 0,1 1 0,-1-2-32,0 0-1,0 1 1,0-1-1,0 1 1,0-1-1,-1 0 1,1 0 0,0 0-1,0 0 1,0 1-1,0-1 1,0 0-1,0 0 1,0-1-1,0 1 1,0 0-1,0 0 1,0 0 0,0-1-1,0 1 1,0 0-1,0-1 1,-1 1-1,1-1 1,0 1-1,0-1 1,0 0 0,-1 1-1,1-1 1,0 0-1,-1 1 1,1-1-1,0 0 1,0-1-1,21-26-445,3-18-771,-20 33 736,1 1 0,1 1 0,12-18 0,-19 29 533,0-1-1,0 1 1,1-1 0,-1 1 0,0-1-1,0 1 1,1-1 0,-1 1 0,0-1 0,1 1-1,-1 0 1,0-1 0,1 1 0,-1 0 0,1-1-1,-1 1 1,0 0 0,1-1 0,-1 1-1,1 0 1,-1 0 0,1-1 0,-1 1 0,1 0-1,-1 0 1,1 0 0,-1 0 0,1 0-1,0 0 1,-1 0 0,1 0 0,-1 0 0,1 0-1,-1 0 1,1 0 0,-1 0 0,1 0 0,-1 1-1,1-1 1,-1 0 0,1 0 0,-1 1-1,1-1 1,-1 0 0,1 1 0,-1-1 0,0 0-1,1 1 1,-1-1 0,0 0 0,1 1 0,-1-1-1,0 1 1,1-1 0,-1 1 0,0-1-1,0 1 1,1-1 0,-1 1 0,0-1 0,0 1-1,0-1 1,0 1 0,0-1 0,0 1-1,0-1 1,0 1 0,5 47 2288,-4-39-2042,0 5 112,1 0 0,1-1 0,7 23 1,-9-34-439,-1 0 1,1 0-1,0 0 0,0 0 1,0 0-1,0 0 1,0-1-1,1 1 1,-1 0-1,0-1 1,1 1-1,0-1 1,-1 1-1,4 1 1,-3-2-69,-1-1 1,0 0-1,0 0 0,1 0 1,-1 0-1,0 0 0,1 0 1,-1 0-1,0 0 0,1 0 1,-1-1-1,0 1 1,0-1-1,0 1 0,1-1 1,-1 1-1,0-1 0,0 0 1,0 1-1,0-1 0,0 0 1,0 0-1,0 0 0,0 0 1,0 0-1,0 0 0,1-2 1,39-62-4290,-22 26 1438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0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47 1008,'0'0'7767,"-2"-9"-7418,-6-28-327,8 37-25,0 0 1,1 0 0,-1 1 0,0-1 0,0 0 0,0 0-1,0 0 1,0 0 0,0 0 0,0 0 0,0 1 0,0-1-1,1 0 1,-1 0 0,0 0 0,0 0 0,0 0 0,0 0 0,0 0-1,0 0 1,1 0 0,-1 0 0,0 0 0,0 0 0,0 0-1,0 0 1,0 0 0,1 0 0,-1 0 0,0 0 0,0 0-1,0 0 1,0 0 0,0 0 0,1 0 0,-1 0 0,0 0 0,0 0-1,0 0 1,0 0 0,0 0 0,1 0 0,-1 0 0,0 0-1,0 0 1,0-1 0,0 1 0,0 0 0,0 0 0,0 0 0,0 0-1,1 0 1,-1 0 0,0 0 0,0-1 0,0 1 0,0 0-1,0 0 1,0 0 0,0 0 0,0 0 0,0-1 0,0 1-1,11 10 19,28 33 183,-3 1 0,-2 2 0,-1 1 0,50 99 0,-78-135-159,-1 0 0,0 0 1,-1 1-1,0-1 0,-1 1 1,0-1-1,-1 1 0,0 0 0,-1 21 1,-1-32-50,1 0 0,-1 0 1,1 0-1,-1 0 0,0 0 1,1 0-1,-1 0 0,0 0 1,0 0-1,0-1 0,0 1 1,0 0-1,0 0 0,0-1 1,0 1-1,0-1 0,0 1 1,0-1-1,0 1 0,0-1 1,-1 1-1,1-1 0,0 0 1,0 0-1,0 0 0,-1 0 1,1 0-1,0 0 0,0 0 1,-2 0-1,-2 0-127,0 0 1,-1 0 0,1 0-1,0-1 1,0 0 0,-10-3-1,8-1-169,-1 0 0,1 0-1,1-1 1,-1 0 0,1-1 0,0 0-1,1 1 1,0-2 0,0 1-1,0-1 1,1 1 0,0-1 0,-4-11-1,-11-30-2911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0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3057,'0'0'6227,"36"53"-5875,-30-47-240,6-3-80,-6 3-32,6-6 0,0 0-16,5 0-480,-5 0-16,6-6-961,-6-6-592,0-4-368,-6 1-128</inkml:trace>
  <inkml:trace contextRef="#ctx0" brushRef="#br0" timeOffset="1">1 19 1297,'173'-18'1872,"-173"45"-95,0 14 416,0 5-688,0 9 336,0 1-833,0-1-191,0-6-289,0-3-352,0-9-176,0-3 0,0-9-384,0-1-1361,-6-11-1264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0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 5234,'0'0'4405,"0"14"-3850,3 75 502,3 0 1,34 158-1,84 529-2393,-118-686 170,-6-51-1806</inkml:trace>
  <inkml:trace contextRef="#ctx0" brushRef="#br0" timeOffset="1">1 801 8244,'0'0'2161,"126"-61"-2049,-85 33-112,-5-3-592,0-3-1041,-6-3-1409,6-3-1424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1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25 7443,'0'0'646,"-6"20"130,4-12-711,-7 19 272,2 1-1,1 0 1,1 0-1,-2 40 1,7-60-299,0 1-1,1 0 1,0 0 0,1 0-1,0 0 1,0-1 0,1 1-1,6 13 1,-8-20-64,0 0 0,0 0 0,1 1 1,-1-1-1,1-1 0,-1 1 0,1 0 0,0 0 1,0-1-1,0 1 0,-1-1 0,2 1 0,-1-1 0,0 0 1,0 0-1,0 0 0,0 0 0,1 0 0,-1 0 1,1 0-1,-1-1 0,0 0 0,1 1 0,-1-1 0,1 0 1,-1 0-1,1 0 0,-1 0 0,1-1 0,-1 1 0,0-1 1,1 0-1,-1 1 0,0-1 0,1 0 0,3-2 1,-4 1-29,1 0 1,-1 0-1,1 0 0,-1 0 1,0 0-1,0-1 1,0 1-1,0-1 1,0 1-1,-1-1 1,1 0-1,-1 1 1,1-1-1,-1 0 0,0 0 1,0 0-1,-1 0 1,2-4-1,6-60-881,-7 62 879,0-5-58,0 0 1,-1-1 0,0 1 0,-1 0 0,0 0-1,0 0 1,-1 0 0,-1 0 0,1 0 0,-2 0 0,1 1-1,-1-1 1,-1 1 0,0 0 0,0 0 0,-1 1-1,0 0 1,0 0 0,-1 0 0,-11-10 0,16 16-70,0 0 0,0 0 0,0 1 1,0 0-1,0-1 0,0 1 0,0 0 1,0 0-1,-1 0 0,1 0 0,-4-1 1,-1 2-2019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1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48,'2'2'352,"0"1"0,0 0 0,0 0 1,0 0-1,-1 1 0,1-1 0,-1 0 0,0 1 0,0-1 0,0 1 0,0-1 0,-1 1 1,1 4-1,-1 51 856,-2-31-1357,2-27-219,-5-20 731,4 10-379,1-1 0,0 1 0,1 0 1,0 0-1,1 0 0,0 0 0,0 0 0,1 1 0,0-1 0,1 1 0,0-1 1,0 1-1,0 0 0,1 1 0,0-1 0,1 1 0,0 0 0,0 0 0,0 1 0,9-7 1,14-11-2435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1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5026,'0'0'3034,"0"20"-2213,0 75-455,1-111-888,1 0 0,1 0 0,0 1 0,1-1 0,1 1 0,1 0 0,0 0 0,1 0 0,0 1 0,1 0 0,13-16 0,-21 29 658,0 0-1,1 1 1,-1-1 0,1 0 0,-1 0 0,1 1 0,-1-1 0,1 0 0,-1 1-1,1-1 1,0 0 0,-1 1 0,1-1 0,0 1 0,0-1 0,-1 1-1,1 0 1,0-1 0,0 1 0,0 0 0,0-1 0,-1 1 0,1 0 0,0 0-1,0 0 1,0 0 0,0 0 0,0 0 0,0 0 0,-1 0 0,1 0-1,0 0 1,0 1 0,0-1 0,0 0 0,0 1 0,-1-1 0,1 0 0,0 1-1,0-1 1,-1 1 0,1-1 0,0 1 0,-1-1 0,1 1 0,0 0 0,-1-1-1,1 1 1,-1 0 0,1 0 0,-1-1 0,1 1 0,-1 0 0,0 0-1,1 0 1,-1-1 0,0 3 0,5 7 270,-2 1-1,1 0 1,2 19 0,-4-18 181,16 56 779,-17-68-1366,1 0 1,-1 0 0,0-1 0,0 1-1,0 0 1,0 0 0,0-1-1,1 1 1,-1-1 0,0 1 0,0-1-1,0 1 1,0-1 0,0 1 0,0-1-1,0 0 1,-1 0 0,1 1-1,0-1 1,0 0 0,0-1 0,11-24-445,-8 15 120,1 1 0,-1-1 1,2 1-1,-1 0 1,1 1-1,1 0 0,0 0 1,0 0-1,1 1 1,-1 0-1,11-8 0,-16 15 410,0 0-1,0 0 0,0 0 1,0 0-1,0 0 0,0 1 0,0-1 1,1 1-1,-1-1 0,0 1 1,0 0-1,0 0 0,1 0 1,-1 0-1,0 0 0,0 0 1,1 1-1,-1-1 0,0 1 0,0-1 1,0 1-1,0 0 0,0 0 1,0 0-1,0 0 0,0 0 1,0 1-1,0-1 0,-1 1 1,1-1-1,0 1 0,-1-1 0,1 1 1,1 3-1,6 7 318,-1 1-1,-1 0 1,0 0-1,6 17 1,-3-9-26,-5-10-360,16 29 554,-21-38-678,1 0 1,0-1-1,0 1 1,0-1-1,0 0 1,0 1-1,0-1 1,1 0-1,-1 0 1,0 0-1,1 0 1,-1 0-1,1 0 1,-1 0 0,1 0-1,-1 0 1,1-1-1,0 1 1,2 0-1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3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4834,'0'0'4296,"0"20"-3600,0 165 2241,0-61-1712,5-121-1084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5:0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 3554,'0'0'6162,"60"-92"-5425,-42 74-209,0-1-80,-6 4-144,6 2-96,-6 1-208,0 0-16,-6 6-544,6-1-720,-6 7-897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7.17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6 2275 12658,'-5'5'778,"71"-41"1,36-25-689,-52 28 0,3-4-514,5 0 1,10-6 0,2-2-1,-7 3 424,-6 1 0,-5 1 0,1-1-264,9-6 1,1-1 0,1-1 255,5-4 1,2 0 0,0-1-418,3-2 0,0-1 0,1-1 417,-1-1 1,0 0 0,0-1-5,-3 3 1,0-1 0,-1 0 22,-3 2 0,-2 0 1,-1 1 126,-4 3 0,-2 2 0,-1 1-20,19-18 0,-3 3-254,-11 7 1,-3 4 364,-13 8 1,-3 4 632,21-23-683,-25 20 864,-13 17-998,-14 10 1960,-5 8-2038,-5 5-1943,0 1 2065,1 3 135,-1 0-89,4-3 145,-2-1-90,4-4-179,2-2 12,7-6-23,9-3 0,6-6 0,9 0 22,-1 1-22,-1 2 11,-9 8 68,-8 5 213,-11 5-46,-6 3 0,-3 1-190,-16 0 0,-7 0-44,-19 7-12,-7 1 0,-7 7 100,-3-3 91,-2 0-102,2-2 79,4-2-67,9-1-67,10-4 111,14-1-89,10-1-10,7 0-271,3 0 225,8-1 34,4 0-12,10 0-22,6 0 0,4 0 56,5 0-56,2 0 0,1 0 11,-3 0-33,-3 0 22,-9 0 0,-8 0 0,-6 2 34,-7-1-34,-1 3 22,-3 1-22,0 1 101,0 3-78,0 2-12,0 6 146,0 3-146,-8 7 202,-3 0-135,-9 1-44,1-4 33,-5 2-67,12-12 34,0-1 10,9-11 976,3 0-1020,-5-2-22,1 0 0,-4-3-113,-2-5-560,-2-6-1445,-3-6-5625,5 4 7765,-3 0 0,9 10 0,-1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8.10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0 359 15560,'92'5'63,"0"-1"1,1 1 0,-3-2-59,-18-7 1,0-1-1131,11-1 1,2-2 1113,8-5 0,2-1 11,3-2 0,0 0 0,1-1 0,-1-1-12,-4-1 1,-1 1 11,-7 0 0,-2 0 0,-8 2 0,-3-1 0,-10 2 0,-5 1 650,31-9-684,-31 5 158,-28 7-180,-17 2-45,-10 4-292,-3-1 1096,-3 0-1285,-3 4-181,-1-3-88,-2 4-157,1-4 302,-1-1-168,0-2-1042,1 1 1916,1 1 0,4 2 0,1 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8.716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0 21 12288,'0'-11'1076,"0"2"-146,0 9-908,79 7 79,-38 9-96,10-6 1,0 4-6,-13 15 146,-7 2-146,-10-2 123,-9 2-11,-6 1-90,-4-1 46,-2 0-34,-12-1 0,-6-3 66,-12-2-32,-4-5-24,2-3-44,3-3 0,4-4 168,7-4-123,4-1 11,5-3 123,4 0-167,1-2 32,3 0-32,1-11 256,0-3-256,0-13 44,0-3 0,0-2 11,0 0 123,0 2-111,0 6 0,0 6 89,0 7-135,0 7-694,0 2 627,4 2-78,-3 0-1513,4 0-324,-2 0-1312,-2 0 3261,3 0 0,-2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19.36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1 115 8837,'0'5'2577,"0"0"1748,0-5-4325,0 6 0,0-2 0,0 6 12,0-4-24,0 0 1,0-3-325,0-2 168,9-1-101,3-6-123,10-8 257,2-12 102,-2-5 33,-4-2 22,-3 10 0,-6 5 236,-5 12 23,-2 3-35,-2 3-123,0 12 157,-2 4-201,-1 10-23,-1-3-11,1-6-23,1-9-11,2-3-369,0-5-2365,0 3 0,0 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5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36 2817,'0'0'5301,"-9"-6"-4927,-28-16-142,36 21-206,0 0 0,-1 0 0,1 1 1,0-1-1,-1 0 0,1 1 0,-1-1 0,1 1 0,-1 0 1,1-1-1,-1 1 0,1 0 0,-1 0 0,1 0 0,-1 0 0,1 0 1,-1 0-1,1 0 0,-1 1 0,1-1 0,-1 1 0,1-1 1,-1 1-1,1-1 0,-1 1 0,1 0 0,0 0 0,0-1 1,-2 2-1,0 2-24,0 0-1,0 0 1,0-1 0,0 2 0,1-1 0,-5 8 0,1 0 67,2-3-56,-1 1 0,1-1 0,0 1-1,1-1 1,1 1 0,-1 0 0,1 1 0,1-1 0,0 0 0,0 15-1,2-24-37,-1-1-1,1 1 0,-1-1 0,0 1 0,1-1 0,-1 1 0,1-1 0,-1 1 0,1-1 0,-1 0 0,1 1 1,-1-1-1,1 0 0,0 1 0,-1-1 0,1 0 0,-1 0 0,1 0 0,0 0 0,-1 1 0,1-1 0,0 0 1,-1 0-1,1 0 0,-1 0 0,1 0 0,0-1 0,26 1-391,-21 0 215,5-1-291,-1 0 1,0-1-1,0-1 0,0 1 1,-1-2-1,1 1 1,-1-1-1,12-7 0,-20 11 426,41-21-2427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0.637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0 15034,'0'8'-147,"0"-2"686,0-6-517,44 46 12,-9-18 139,4 7 1,3 1-118,25 9-1240,16 8 1212,-35-25 0,3 0-28,5 2 0,4-1 0,4 0 0,2-2-51,5 2 1,2-2-1,3 0 1,1-2 39,3 2 0,1 0-57,-3-1 1,0 0 39,-2-1 0,-1-1 11,-7-2 1,-2-1-18,-5-2 0,-3-1-147,-6-3 1,-2-1-100,37 7 180,-16-7 77,-18-6-45,-18-5 24,-15-1 915,-12-2-747,-5 0-1434,-3 1 728,3 1 100,-1 1-347,3-1-1076,-1 0-1344,-3-2 3249,2 0 0,-1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1.770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71 0 11975,'-6'0'2296,"2"0"-1175,4 0-1076,62 51-90,-18-32 34,4 9 0,3-1-146,18-15 67,-2-4-22,2 3 112,-11-6-11,-12 2-22,-14-4 10,-14 0 46,-9 1-12,-6-2 134,-3-1-100,-5 2 358,-12 2-335,-13 5-68,-18 2 0,-8 3 44,-8 0 12,2 1 0,-1 0-22,8-2-23,8-1 12,12-4-1,12-1 68,10-6-180,6 1 280,6-3-201,13 0 11,0 0-56,14-6-33,-2-5-23,1-7 112,-3-3 33,-6 1-33,-4 1 168,-5 3-78,-4 0 11,-2 5 146,-1 1-57,0 7-33,0 0-79,0 1 1,-4 2-35,-5-2 57,-6 2-90,-3 0 1,-1 0-12,-1 0 33,3 0-66,-3 0 33,3 0-68,1 0 68,-1 0 34,2 0-12,0 0 113,-2 0-102,2 0 23,1 0-56,3 0 56,4 0-100,4 2-987,1-2 661,2 5 370,0-3-34,3 3 68,3-2-34,1 1 0,-1-1 11,1 0-11,-2 0 0,1 2 0,0 1-11,-2 0 11,0 0-134,1 0-572,1-2-851,4 0-416,4 1-761,-3-3 2734,1 1 0,-8-3 0,1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5.232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54 14585,'21'15'438,"17"-2"-382,34 0-56,-24-7 0,4-1-944,11 0 0,3 0 933,11-1 0,3 0-85,7 0 1,2 0 83,5 0 1,1-1 5,1 3 1,-1-1 5,1 1 0,-1 0-412,-1 2 0,-2 0 440,-1 1 0,-1 0-22,-5-1 0,-2-1 27,-3 3 1,-3-2-6,-8-1 0,-2-1 15,-5 0 1,-2 1-44,-7-3 0,-2 0 0,39 6 56,-14-5-45,-16 0 67,-16-2 778,-16-2-789,-13 0 1651,-9-1-1461,-5 0 545,1 0-779,3 0-1,-1 0-22,2 0 0,-1 0-11,-1 0 33,2 0-22,-1 0 0,2 0 12,-2 0-24,0 0 12,-2 2 0,1-2-11,-2 1 34,1 1-46,-2-2 12,3 2 11,1-1 0,-2 0 11,4 0-22,-4 1 11,4-2 0,-1 1-11,4-1 33,4 0-22,3 0 0,3 0-78,2 0 67,3 0-1,-2 0 12,2 0-11,-3 0 34,-2 0-23,-3 0 0,-5 0 22,-5 0-22,-3 0-22,-4 0 22,5 0 22,-3 0-33,3 0 11,-3 0 0,1 0-23,-1 0-357,1 0 335,0 0-101,-1 0 135,1-3 11,-2-2 0,0-5 56,-1-3 11,0-4-67,-4-1 34,-6-3-34,-4-2-79,-5-2-178,1-2 10,-1 0 191,-1 2-22,0 5 78,0-1 34,3 5-23,1 3 134,5 3 46,3 6 391,5 1-369,1 3-213,16 0 22,-1 0-33,15 3 11,-2 4 0,-1 2 0,0 4 11,-5-3-22,-1 3 11,-6-2 0,-3 2-22,-5-1 22,0 1 0,-5 2-11,1 0 44,-1 2-22,0 0 57,0 2-46,-4 2 91,-3 1-102,-3 1 101,-6 2-101,7-7 90,-3 1-79,8-11-22,-1-1 23,4-2-23,-1-2 0,2 1 795,0-2-762,-4-1 102,3-1-46,-5 0-77,4 0 179,0 0-180,-3 0 79,3-1-79,-4-3 56,2-1-11,-1 0-56,3 2-2678,1 1 1523,1-1-234,0-8-224,3-4 145,2-8-807,2 0 2275,0 5 0,-4 5 0,-1 9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6.011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44 34 13846,'0'-19'1591,"0"4"-1322,0 15 762,0 0-975,9 9 0,2 1-56,10 10 45,3-2-45,1 1 0,3-3-79,-2-1 68,-1-1-67,-6-2 78,-6-1-34,-3-2-11,-7-4 45,0-1-213,-3-3 359,0 2-12,-4 3 68,-8 3-124,-7 6-55,-9 2 55,-2 1-78,-4 4 0,2 0 0,4 0 0,3-2 0,6-5 0,6-2 11,3-6 45,6 0-44,1-4-438,3-1 168,0-13 112,2-1 135,1-12 0,5 2 22,1-3 23,3 1-34,-1-1 0,-2 0 101,-1 3-11,-3-1 55,-1 6 46,-3 3-68,1 5 101,-2 5-784,0 1 10,0 10-390,0-3-495,3 5-862,2-6-1109,2-1 3406,1 0 0,-4-2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28.952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0 1407 13698,'80'-15'78,"0"0"1,3-2-1,1-2-78,-7-8 0,2-2-1323,12-2 0,4-3 1323,-25 10 0,1-2 0,2-1-680,5-2 1,2-1 0,2-1 679,4-3 0,2-1 0,1 0 0,-20 8 0,0-1 0,1 0 0,0 0 8,2-1 0,0 0 1,0 0-1,1 0 34,-1 1 0,0 0 0,0 0 0,0 0 219,21-9 1,-1 1 0,-1 0-300,-4 2 1,-1 1 0,-2-1 37,-5 3 0,-3 0 0,-1 0 78,-8 2 0,-1 1 1,-3 1 50,22-10 0,-6 2-34,-15 5 0,-5 1 89,28-15-5,-36 18 1219,-27 11-1264,-14 10 2230,-9 4-2846,-1 1 2310,-4 4-1917,-2 0-12,-2 5 45,-1-4-45,3 0-56,1-2 23,1-1-23,1-1-235,3 1 370,-3 1-23,1 1-11,0-1 22,-1 0-571,3-2 605,-3 1 78,-2-1-33,-5 0 67,-5-1-90,-10 0-22,-5 0 0,-12 0 34,-8 0 11,-12 0 0,-6 0 112,-5 0 67,6 0-145,10 0-12,19 0-67,15 0-179,13 0 44,7 0 135,25 0 112,11 0-112,27 0 11,9 0-11,3 0 23,4 0-34,-6 0 11,-3 0 0,8 0 22,-28 0-22,0 2 134,-32 4-111,-8 5 22,-4 8-12,-3 7-66,0 7 21,-9 6-100,-5 4 34,-14 18 22,4-17 45,0 8 11,12-27 0,2-5-45,5-9-89,-1-2-80,2-4 136,-1-4 201,4 1-78,-1-11 67,2-7-89,0-11 22,-3-5 123,-2-1-34,-7-2 23,-3 2-79,-5 0 90,-2 5 67,-1 2-22,-11-3-179,12 12-23,-5-2-22,19 12-79,3 3-179,3 2-11,2 0 258,8 2 33,1 0-11,8 0 0,-2 5 11,0-3 1,-3 5-12,-3-4 0,-3-1 67,-4-1 336,-1-1-392,2 0 56,4 2-67,5 0 0,9 3 23,5 1-1,7 1-22,2 4 0,2-2 11,-4 3-44,-5-2 33,-8-3 0,-8-1 45,-6-4 347,-4 0-336,-16-2 23,-2 0-68,-17 0 0,-3 0 23,-3 0-23,-2 0 157,2 0-45,2 0-89,10 0 33,7 1-67,12 1-11,3 0-157,5 1 179,0-1 11,0 3 45,7 0-55,1 2-12,7-1 0,-1 1 56,-1 0-79,-1-1 23,-1 1 0,-1-2-22,2 1 22,0-2-79,3 3 46,0-4-46,0 4 68,0-4 11,-3 4 0,-2-4-67,-2 4 67,-3-2-11,2 8 56,-3-2-68,0 4 23,1-4 0,-1-1-11,1-3 11,-2 1 0,-1-4 0,-1 1-258,1-2-235,0 0 191,0 1-1570,-1-2 1,-1-1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3:28:32.063"/>
    </inkml:context>
    <inkml:brush xml:id="br0">
      <inkml:brushProperty name="width" value="0.17143" units="cm"/>
      <inkml:brushProperty name="height" value="0.17143" units="cm"/>
      <inkml:brushProperty name="color" value="#595959"/>
    </inkml:brush>
  </inkml:definitions>
  <inkml:trace contextRef="#ctx0" brushRef="#br0">1 1 13443,'0'7'1433,"0"-1"-234,0-6-1042,25 24 45,-4-8 22,32 24-78,-1-10-146,23 13-406,-27-16 0,4 1 383,11 9 1,5 2-545,12 7 0,4 3 384,-22-12 0,2 1 0,1 1 119,7 4 1,1 2-1,0 1 60,4 3 0,1 1 1,0 2-413,3 1 0,0 1 0,-1 2 416,1 0 0,-1 2 0,-1 0-462,-1-1 1,0 0-1,-1 1 480,-5-2 1,-1 0 0,-1-1-8,-3-4 0,-2-1 1,-1-1-125,-6-3 1,-1 0 0,-1-1 229,17 12 1,-2-2 168,-11-7 1,-3-2-226,-10-7 1,-4-3-62,22 21 983,-20-14-949,-15-12 1626,-15-10-1649,-5-11 1676,-8-2-1642,-1-6 1828,-1-1-1884,5-1-112,-3 0 56,6 0-112,-4 0-91,0 0 192,0 0-90,-2-7 22,1-5 112,-1-10-201,-1-8-45,2-6 123,-2-10-146,0-6 214,-1-10 89,0 1 0,0 0 224,0 9 45,0 10 101,0 11 55,-3 11-223,1 7 12,-1 6-136,1 4-78,2 1 11,0 11 56,6 7-67,3 12 0,8 8 0,1 4 12,4 2-12,0 1 0,1-1 33,1 2-55,-1-5 22,-1-2-11,-2-6-34,-3-6-102,1 4 80,-7-11-78,0-1 145,-7-11-56,-3-2-112,-1-2 268,-15-1-66,-8-1-34,-20 0 22,-7 0 1,-2 2-23,2 2 0,6 3-56,9 2 22,10-1-89,12-3 0,6 0 11,6-3 1188,1 1-1110,-3-2 34,-1 0 67,-3-1-44,1 0-23,-1 2 0,3-2 0,1 1-2253,2 1 1536,12-2-202,1-1 180,15-3 290,-1-4 304,2 1 134,-2-2 22,-2 4 22,-4 2 282,-6 2 54,-5 1 68,-5 0 1065,-3 0-1245,-8 0-145,-7 0-22,-11 0-68,-9 1-11,-8 4-11,-5 3 34,-8 4-12,-1 2-10,1-1 10,5-2 35,11 0-57,10-7 0,15 2-23,7-6 79,6 2-56,13-1 0,0-7 11,12-3-33,-1-8-23,3-3 22,-1 0-33,1 0 79,-3 0-23,0 1 0,-3 0 22,0 2-22,-1-2 0,-1 3 0,-3 2 0,-3 2 34,-4 6 0,-4 2-8853,-3 3 8819,2-2 0,-2 2 0,2-2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9:53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9877,'0'0'309,"-22"11"206,-67 36-110,87-46-360,0 0-1,0 0 0,0 0 0,0 0 1,0 0-1,0 0 0,0 1 0,0-1 0,0 1 1,1-1-1,-1 1 0,1 0 0,-1 0 1,1 0-1,-1 0 0,1 0 0,0 0 0,0 0 1,0 0-1,0 0 0,1 0 0,-1 1 1,0-1-1,1 0 0,0 1 0,-1-1 0,1 0 1,0 1-1,0-1 0,1 0 0,-1 1 1,0-1-1,2 4 0,0 9 152,-3 1-81,2-1 0,0 0 0,1 1 1,3 15-1,-2-24-101,-1 1 0,1-1 0,0 0 0,1 0 0,0 0 0,0-1 1,0 1-1,1-1 0,0 0 0,5 6 0,1-3-128,-1 0 1,2 0-1,-1-1 0,1-1 1,0 0-1,0-1 0,1 0 1,0-1-1,0 0 0,0-1 1,1-1-1,0 0 0,-1-1 1,1 0-1,0-1 0,0 0 1,0-1-1,0-1 0,16-3 1,-22 3-198,1-1 1,-1 0-1,0 0 1,1-1-1,-1 0 1,-1-1-1,1 0 1,0 0-1,-1 0 1,0-1-1,0 0 1,7-7-1,34-30-2754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9:53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3682,'0'0'7654,"-1"7"-7717,1 0 0,0 0-1,1 0 1,-1 0 0,3 9 0,4-3-159,1 0-1,0 0 1,1-1 0,0 0-1,1-1 1,0 0 0,20 17-1,-14-14 82,-1 1 0,25 32-1,-35-40 160,-1-1 0,-1 1 0,1 0 0,-1 0 0,0 0 0,-1 0 0,0 0 0,0 1 0,0-1 0,-1 1 0,0-1 0,0 10 0,-1-4-14,0-8 182,0-1 0,0 0 0,0 1 0,0-1 0,-1 0 0,1 0 0,-1 0 0,-2 5 0,2-8-131,1 1 1,-1-1 0,0 0 0,-1 0 0,1 1 0,0-1 0,0 0-1,0 0 1,-1 0 0,1 0 0,0 0 0,-1-1 0,1 1-1,-1 0 1,1-1 0,-1 1 0,1-1 0,-1 1 0,0-1-1,1 0 1,-1 0 0,1 1 0,-1-1 0,0 0 0,-2-1 0,2 1-108,-1-1 0,1 1 1,0-1-1,0 0 1,0 0-1,0 0 0,1 0 1,-1 0-1,0 0 1,0 0-1,0 0 0,1-1 1,-1 1-1,1-1 1,-1 1-1,1-1 0,0 0 1,-1 1-1,1-1 1,0 0-1,0 0 0,0 0 1,1 0-1,-1 0 1,0 0-1,1 0 0,-1-3 1,-3-8-945,2 0 1,0 0 0,-1-18-1,2-20-3726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29:53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0 309 4818,'0'0'3015,"22"20"-1236,71 60-722,-88-75-968,1-1 1,0 0-1,0 0 0,1 0 1,-1-1-1,10 4 0,19-4 269,-15-4-69,-18 0-212,1 1 0,0-1 0,0 0 0,-1 1 0,1-1 0,0 0-1,-1-1 1,1 1 0,-1 0 0,1-1 0,-1 1 0,0-1 0,0 0-1,0 0 1,0 0 0,0 0 0,0 0 0,0 0 0,-1 0 0,1-1 0,-1 1-1,1-1 1,-1 1 0,1-5 0,4-7 169,-1 0 0,0 0 0,2-20 0,1-9-170,-3 0 0,1-63 1,-6 23-3169,-1 37-739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13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9364,'0'0'593,"-24"142"-161,18-71-160,0 6-80,0 6-48,-6-3-48,12-15-32,-6-19-64,6-15-112,0-13-224,0-46-8660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5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82 960,'0'0'3597,"-3"13"-3285,-9 39-251,11-51-59,1 0-1,0 0 1,0-1 0,0 1-1,0 0 1,1 0-1,-1 0 1,0-1 0,0 1-1,0 0 1,1 0-1,-1-1 1,0 1 0,1 0-1,-1-1 1,0 1-1,1 0 1,-1-1 0,1 1-1,-1-1 1,1 1 0,-1 0-1,1-1 1,0 1-1,-1-1 1,1 0 0,0 1-1,-1-1 1,1 0-1,0 1 1,-1-1 0,1 0-1,0 0 1,0 1-1,-1-1 1,1 0 0,0 0-1,0 0 1,0 0-1,-1 0 1,1 0 0,0 0-1,0 0 1,0-1-1,33-3 111,-26 2-125,-1-1 0,-1 0 0,1 0-1,0-1 1,-1 1 0,0-2 0,0 1-1,0-1 1,0 1 0,-1-2 0,1 1 0,-1-1-1,-1 1 1,1-1 0,-1-1 0,0 1-1,0 0 1,-1-1 0,0 0 0,0 0-1,-1 0 1,0 0 0,0 0 0,1-10 0,-3 16 64,-1-1 1,0 1 0,0 0-1,1 0 1,-1-1 0,0 1 0,0 0-1,0 0 1,0 0 0,0 0 0,-1 0-1,1 0 1,0 0 0,0 1-1,-1-1 1,1 0 0,0 1 0,-1-1-1,1 1 1,-1-1 0,1 1 0,0 0-1,-1-1 1,1 1 0,-1 0 0,1 0-1,-1 0 1,1 0 0,-3 1-1,-3-2 39,1 1 0,-1 0 0,0 1 0,1-1 0,-12 4 0,14-2-70,0 0 0,0 0 0,0 1 0,0-1 0,1 1 0,-1 0 0,1 1 0,-1-1 0,-4 7 0,6-8-58,1-1-1,0 1 1,-1 0-1,1 0 1,0 0-1,0 0 1,0 0-1,0 0 1,1 0-1,-1 0 1,0 0-1,1 0 1,-1 1-1,1-1 1,0 0-1,0 0 1,0 0-1,0 1 1,0-1-1,0 0 1,1 0-1,1 4 0,-1-5-33,0 0 0,1 0 0,-1-1 0,1 1 0,-1-1 0,1 1 0,-1-1 0,1 1 0,-1-1 0,1 0 0,-1 0 0,1 0 0,0 0 0,-1 0 0,1 0 0,-1 0 0,3-1 0,1 1-182,12 0-239,38-4-1463,-13-11-90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13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5827,'0'0'944,"108"166"369,-60-92 640,0 0-673,0-10-864,-6-5-192,-13-16-176,1-6-48,-12-6-80,-12-7-1248,-6-5-161,0-10-1488,-18-9-1969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14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1 363 10997,'0'0'96,"131"13"-96,-71-26 144,0-14 160,0-10-304,-12-3-528,6 3-1297,-18-3-1632,0 3-897</inkml:trace>
  <inkml:trace contextRef="#ctx0" brushRef="#br0" timeOffset="1">719 0 8628,'0'0'336,"90"163"849,-60-101-1,0-7-704,-12-5-448,0-10-32,-6-16-848,-6-8-641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14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10373,'0'0'419,"26"-8"-243,3-2-121,-11 4-13,-1 1 0,1 0 0,0 1 0,0 1 0,1 0 0,34 1 0,-47 2-27,15-1 63,1 1 1,-1 2-1,0 0 0,-1 1 1,22 6-1,-37-8-69,-1 1 1,1-1-1,0 1 0,-1 0 0,0 1 0,1-1 0,-1 1 1,0 0-1,0 0 0,0 0 0,-1 0 0,1 1 0,-1 0 1,0-1-1,0 1 0,0 0 0,-1 1 0,1-1 0,-1 0 1,0 1-1,0-1 0,0 1 0,-1 0 0,0 0 0,0-1 1,0 1-1,0 8 0,1 7 104,-2 1 0,0 0 0,-2-1 0,0 1 0,-10 38-1,9-49-322,0 0 0,0 0 0,-1-1 0,-1 1 0,0-1-1,0 0 1,0 0 0,-1-1 0,-1 1 0,0-1-1,0-1 1,0 1 0,-12 8 0,-11-2-3309,0-12-1075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14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6227,'0'0'5232,"12"22"-3613,1 1-1262,2 2 10,-1 0 1,-1 1 0,15 46-1,57 201 1125,-80-260-1454,0 1 0,1-1-1,1 0 1,9 12 0,-14-21-119,1 0 0,1 0 1,-1 0-1,0-1 0,1 1 0,0-1 0,4 3 1,-7-5-54,1 0 0,-1 0 0,1 0 0,-1-1 0,1 1 0,0-1 1,-1 1-1,1-1 0,0 1 0,-1-1 0,1 0 0,0 0 1,-1 0-1,1 0 0,0 0 0,-1 0 0,1-1 0,0 1 0,-1 0 1,3-2-1,-2 1-160,0-1 1,0 1 0,0-1-1,-1 0 1,1 0 0,-1 1-1,1-1 1,-1 0 0,0 0-1,0-1 1,0 1 0,0 0-1,0 0 1,0 0 0,-1-1-1,1 1 1,-1 0 0,1-5-1,0 1-541,6-36-5405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1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0 198 7603,'0'0'2738,"174"-133"-2434,-132 112 32,0 2-288,-6 7 0,-6 6-48,-12 0-224,-6 6-752,0 0-593,-6 18-976,-6 19-2049</inkml:trace>
  <inkml:trace contextRef="#ctx0" brushRef="#br0" timeOffset="1">294 755 4914,'0'0'6355,"149"46"-5490,-101-67 223,-6-4-416,0-9-640,-6 0-32,0-6-272,-12 3-2353,-6 0-4194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56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0 6163,'0'0'4607,"-18"19"-3894,3-5-548,4-4-55,1 0-1,0 1 1,0 0 0,1 1-1,1 0 1,0 0-1,0 1 1,2 0 0,-1 0-1,-5 19 1,0 11 162,2 2 1,2-1-1,-3 49 0,4 138 157,7-216-466,0 0 0,2 0 0,-1 0 0,2 0 0,0-1 0,1 1-1,0-1 1,1 0 0,1 0 0,9 18 0,-9-24-330,-1-1 0,1 1 0,0-1 0,0 0 0,1 0 0,10 7 0,-14-12-221,0 0 1,0 0 0,0 0 0,1-1 0,-1 1-1,0-1 1,1 0 0,-1 0 0,8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5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0 159 2385,'0'0'8070,"21"18"-6600,5 5-1100,136 111 1606,-97-94-1238,-60-38-679,0 0-1,0 0 1,1 0-1,-1-1 1,0 0-1,1 0 1,-1 0-1,1 0 1,0-1-1,-1 0 1,9-1-1,-12 0-29,0 0 0,1 0 1,-1 0-1,0 0 0,1 0 0,-1 0 0,0-1 0,0 1 0,0-1 1,0 1-1,0-1 0,-1 0 0,1 0 0,0 0 0,-1 0 0,0 0 0,3-5 1,19-45 233,-16 37-197,1-11-291,0 0 0,-2-1 1,-1 1-1,0-1 0,-3-1 0,0 1 1,-3-39-1,2 65 70,-1 0 0,0 0 0,0 0 0,0-1 0,1 1 0,-1 0 0,-1 0 1,1 0-1,0-1 0,0 1 0,0 0 0,-1 0 0,1 0 0,0 0 0,-1-1 0,1 1 0,-1 0 1,0 0-1,1 0 0,-1 0 0,0 0 0,1 0 0,-1 0 0,0 1 0,0-1 0,0 0 0,0 0 1,0 0-1,0 1 0,0-1 0,0 1 0,-2-1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3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0 4834,'0'0'2135,"-15"20"-1887,-46 63-80,40-46 82,20-17 46,3-7-178,-2-11-137,1 1 0,0 0 0,-1-1 0,1 1 0,0-1 0,1 1 0,-1-1 0,0 0 0,1 1 0,-1-1 0,1 0 0,0 0 0,-1 0 0,1 0 0,0 0 0,0 0 0,1-1 0,-1 1 0,0-1 0,0 1 0,5 0 0,63 29-1248,-43-20 711,-24-11 563,0 1 0,-1 0 0,1 0 0,-1 1 0,0-1 0,1 0 0,-1 1 0,0 0 0,0-1 0,0 1 0,0 0 0,0 0-1,0 0 1,0 0 0,-1 1 0,1-1 0,-1 0 0,0 1 0,2 3 0,-3-4 66,0 1-1,0-1 1,-1 1-1,1-1 1,-1 0-1,0 1 1,1-1-1,-1 0 1,0 1-1,0-1 0,0 0 1,-1 0-1,1 0 1,0 0-1,-1 0 1,0 0-1,1-1 1,-1 1-1,0 0 1,0-1-1,0 1 1,-3 1-1,0 1-62,0 0 1,0-1-1,-1 0 0,0 0 0,0 0 1,0 0-1,0-1 0,0 0 1,0 0-1,-1-1 0,1 0 0,-9 1 1,14-2-88,0 0 1,0 0-1,0 0 1,1 0-1,-1-1 1,0 1-1,0 0 1,0 0-1,1-1 1,-1 1-1,0 0 1,1-1-1,-1 1 1,0-1-1,1 1 1,-1-1-1,0 1 1,1-1-1,-1 0 1,1 1-1,-1-1 1,1 0-1,-1 1 1,1-1-1,0 0 1,-1 0-1,1 1 1,0-1-1,0 0 1,-1 0-1,1 1 1,0-1 0,0 0-1,0 0 1,0-1-1,0 1-235,-2-33-4098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3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4210,'0'0'4498,"18"147"-3506,-12-88-207,0-4-433,-6 1-224,6-1-96,0-12-32,0-9-608,0-12-1425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4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5939,'0'0'0,"144"-52"0,-108 36 0,6 4-801,-12 6-2416</inkml:trace>
  <inkml:trace contextRef="#ctx0" brushRef="#br0" timeOffset="1">449 133 4370,'0'0'3778,"12"83"-3170,-12-108-432,0-12-176,6 0-800,12-3-337,0 0 97,12 3-1762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5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35 1185,'0'0'5319,"-18"22"-3947,15-13-1283,0 0 0,1 0 0,0 1 0,1-1 1,0 0-1,1 12 0,1-20-88,0 0 1,0 0-1,0 0 0,0 0 1,0 0-1,0-1 0,1 1 1,-1 0-1,0 0 0,1-1 1,-1 1-1,1-1 0,-1 1 1,0-1-1,1 0 0,-1 0 1,1 1-1,-1-1 0,1 0 1,-1 0-1,1 0 0,-1-1 1,3 1-1,39-2-204,-40 1 159,1 0 0,-1-1 0,0 1 0,1-1 0,-1 0 1,0 1-1,0-1 0,0-1 0,0 1 0,0 0 0,0-1 0,-1 1 0,1-1 0,-1 0 0,0 0 0,0 0 0,0 0 0,0 0 0,2-6 0,-2 5 68,0 0-1,-1 0 0,1 0 0,-1-1 1,0 1-1,0 0 0,0-1 0,0 1 1,-1-1-1,0 1 0,0-1 0,0 1 1,0-1-1,-1 1 0,-2-8 0,3 11 3,-1 0 0,1 0 0,-1 0 0,0 0 0,0 0-1,0 1 1,1-1 0,-1 0 0,0 0 0,0 1 0,0-1 0,0 1 0,0-1 0,0 1-1,0-1 1,0 1 0,-1 0 0,1-1 0,0 1 0,0 0 0,0 0 0,-2 0-1,-32 0-926,23 0-2851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5603,'0'0'1584,"-6"139"-479,6-102-497,0-7-272,0-8-64,0-10-240,6-2-32,0-10-48,6 0-240,0-4-272,6-26 416,6-10-1313,6-10-1584,-6 7 560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5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64,'162'-12'3201,"-162"30"-1344,6 13 801,6 3-1170,-6-3-607,6-4-369,0-5-304,0-10-208,0-9-320,6-3-753,6 0-1264,6-30 448,-6-17-2737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5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24 330 6067,'0'0'4962,"-24"150"-3697,24-106-449,0 2-272,0-6-336,0-6 0,18-10-208,6-11-32,6-10-176,0-3-80,6-3-560,6-28-833,0-6-576,-6-12-736,0-4-1762</inkml:trace>
  <inkml:trace contextRef="#ctx0" brushRef="#br0" timeOffset="1">413 0 3265,'0'0'4178,"-6"123"-2417,6-67-544,0 2-1,0 4-351,-6-1-465,6-11-176,0-4-224,0-12-16,-6-10-336,6-8-1265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1 293 6867,'0'0'2812,"25"1"-2524,79 3-637,-93-4-20,-1-1-1,0-1 1,1 1 0,-1-2 0,0 1 0,0-2-1,10-3 1,-13 4 84,-1 0 0,1 1 0,0 0 0,-1 0 0,1 1 0,0 0-1,13-1 1,-18 2 398,0 1-1,-1-1 1,1 1-1,0 0 1,0-1-1,-1 1 0,1 0 1,-1 0-1,1 0 1,-1 0-1,1 0 1,-1 0-1,1 0 0,-1 1 1,0-1-1,0 1 1,0-1-1,0 0 1,0 1-1,0 0 0,0-1 1,0 1-1,0 0 1,-1-1-1,1 1 1,0 2-1,14 62 3667,-7-30-1875,-8-36-1885,0 0 0,0 1-1,0-1 1,0 1 0,0-1 0,1 1 0,-1-1-1,0 0 1,0 1 0,0-1 0,1 0 0,-1 1 0,0-1-1,0 0 1,1 1 0,-1-1 0,0 0 0,1 1-1,-1-1 1,0 0 0,1 0 0,-1 0 0,1 1-1,-1-1 1,0 0 0,1 0 0,-1 0 0,1 0-1,-1 0 1,0 1 0,1-1 0,-1 0 0,1 0 0,14-10-29,10-22-591,92-162-11036,-116 193 11867,0 0 0,0 0 0,1 0 0,-1-1-1,0 1 1,0 0 0,0 0 0,1 1 0,-1-1 0,0 0 0,1 0 0,-1 1-1,1-1 1,-1 1 0,1-1 0,-1 1 0,1 0 0,-1-1 0,1 1 0,0 0-1,1 0 1,40 5 4732,-38-3-4748,1-1 0,-1 0-1,1-1 1,-1 1-1,1-1 1,-1 0-1,10-1 1,-6-3-182,0 0 0,0-1 1,-1 0-1,1 0 0,12-11 0,28-17-526,-40 29 435,0-1 0,1 2 1,-1-1-1,1 1 0,0 0 0,0 1 1,0 0-1,13 0 0,-22 2 87,1 0-1,0 0 0,-1-1 0,1 1 0,-1 0 1,1-1-1,-1 0 0,1 1 0,-1-1 0,1 0 1,-1 0-1,1 1 0,-1-1 0,0 0 0,1 0 1,-1-1-1,0 1 0,0 0 0,0 0 0,0-1 1,0 1-1,0 0 0,0-1 0,0-1 0,1-1-18,0 0 0,-1 0-1,0 0 1,0 0-1,0 0 1,0 0 0,-1-1-1,1-3 1,-1 7-188,-7 5-181,2 2 441,1 0-1,1 1 1,-1-1-1,1 1 1,1-1-1,-1 1 1,1 0 0,0 0-1,0 1 1,0 12-1,-2 82 633,5-74-615,-1-26-119,0-1 0,0 1 0,0-1-1,0 1 1,1-1 0,-1 0 0,1 1 0,-1-1 0,1 1 0,-1-1 0,1 0-1,0 1 1,0-1 0,0 0 0,0 0 0,0 0 0,0 1 0,0-1 0,0 0-1,0 0 1,0-1 0,0 1 0,1 0 0,-1 0 0,0 0 0,1-1 0,-1 1 0,0-1-1,1 1 1,-1-1 0,1 0 0,-1 1 0,1-1 0,-1 0 0,1 0 0,-1 0-1,1 0 1,-1 0 0,3-1 0,3 0-246,0 1 0,0-1-1,-1-1 1,1 0 0,0 0 0,-1 0-1,12-6 1,2-4-1207,-2-1 0,0-1 0,20-19 0,6-15-3331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6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115 311 848,'0'0'6742,"-15"24"-5496,-48 83-11,58-99-1015,0 0 1,1 1-1,-1 0 0,2 0 0,0 0 0,0 0 1,0 0-1,1 1 0,1 0 0,-1-1 1,2 1-1,0 18 0,0-12 33,1-15-269,0-1-1,0 0 0,0 0 0,0 0 1,0 0-1,-1 0 0,1 0 0,0 0 0,0 0 1,0 0-1,0 0 0,0 0 0,0-1 1,0 1-1,0 0 0,0-1 0,-1 1 1,1-1-1,0 1 0,1-2 0,12-11-319,-1 0 1,0-1-1,-1-1 0,-1 0 0,0 0 0,8-19 0,-7 16-261,5-10-399,-1-1 1,-2-1-1,-1-1 0,-1 0 1,-1 0-1,9-49 0,-13 40 1738,-2-1-1,0-63 0,-6 96 2157,-3 12-1762,-3 18-531,-45 360 4321,15 8-7125,31-303-2096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7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115 299 4914,'0'0'1388,"-13"20"-300,3-4-811,-2-1-11,2 1 1,0 1-1,1 0 1,1 0-1,1 1 1,-9 31-1,9-21 28,2 1-1,1-1 1,2 1-1,0 0 1,4 38-1,-2-66-297,0 1 0,0-1 0,0 1 0,1-1 0,-1 1 0,0-1 0,1 1 0,-1-1 0,1 0 0,-1 1 0,1-1 0,0 0 0,0 1 0,-1-1 0,1 0 0,0 0 0,0 1 0,0-1 0,1 0 0,-1 0 0,0 0 0,0-1-1,0 1 1,1 0 0,-1 0 0,0-1 0,1 1 0,-1 0 0,1-1 0,-1 0 0,3 1 0,-2-1-23,1 0 0,0 0 0,-1 0 0,1 0 0,-1-1 0,1 0 0,-1 1 0,1-1 0,-1 0 0,0 0 0,1 0 0,-1 0 0,0 0-1,0-1 1,0 1 0,0-1 0,0 0 0,3-2 0,7-10-163,-1 0 0,0-1-1,-1 0 1,-1-1 0,13-30-1,28-91-1740,-24 51 1575,16-96 1,-35 135 2031,2-90 998,-9 170-2245,-12 239 1504,0 9-1337,12-275-648,0 1 0,0-1-1,1 1 1,0-1 0,0 1-1,0-1 1,1 1 0,3 6-1,-4-11-43,0 0 0,0-1-1,0 0 1,0 1 0,0-1-1,0 0 1,1 1 0,-1-1 0,1 0-1,-1 0 1,0 0 0,1 0-1,0 0 1,-1-1 0,1 1-1,0 0 1,-1-1 0,1 1 0,0-1-1,0 0 1,-1 1 0,1-1-1,0 0 1,0 0 0,-1 0-1,1 0 1,0-1 0,0 1 0,0 0-1,-1-1 1,1 1 0,0-1-1,-1 0 1,3-1 0,3-1-347,0-1-1,0 0 1,-1-1 0,1 1 0,-1-1 0,0-1 0,-1 1-1,1-1 1,-1 0 0,0 0 0,4-7 0,-8 12 377,41-56-2738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7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74 368,'0'0'10106,"-5"6"-9169,-1 3-748,1 0 0,1 0 0,-1 0 0,2 1 0,-1 0 0,1-1 0,1 1 0,0 1 0,0-1 0,1 0 0,0 0 0,1 1 0,1 13 0,30-25-461,4-14 377,-28 12 51,-1-1-1,1 2 0,1-1 1,13-3-1,-19 6-138,1-1 0,-1 1 0,0 0 0,0 0 0,0 0-1,0 1 1,0-1 0,0 0 0,0 1 0,0-1 0,0 1 0,0 0 0,0 0 0,0-1 0,-1 1 0,1 1 0,0-1 0,0 0 0,-1 0 0,1 1 0,-1-1 0,1 0 0,0 3 0,15 19 44,-13-16-18,0-1 0,1 0-1,0 0 1,0 0 0,0-1-1,0 1 1,8 4 0,-12-9-85,1 0 0,0-1-1,-1 1 1,1 0 0,0-1 0,0 0 0,-1 1 0,1-1 0,0 0 0,0 0-1,0 0 1,0 0 0,-1 0 0,1 0 0,0-1 0,0 1 0,-1-1 0,1 1 0,0-1-1,0 1 1,-1-1 0,1 0 0,-1 0 0,1 0 0,-1 0 0,1 0 0,-1 0-1,1-1 1,-1 1 0,0 0 0,0-1 0,0 1 0,1 0 0,-2-1 0,1 0-1,1-1 1,14-22-1335,-1-1-1,-1-1 0,-2 0 1,19-56-1,-6 1-1986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08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1 912,'0'0'8458,"0"24"-6978,0 65-133,-5 312 2135,4-332-3428,1-67-385,-5-26-1817,2-1-300,-1-9-1021,0-64 0,4 90 3418,1 0-1,-1 0 1,2 0-1,-1 0 1,1 0 0,0 0-1,1 1 1,-1-1-1,2 1 1,-1-1-1,1 1 1,0 0 0,9-10-1,12-8 778,2 2-1,1 1 1,0 1 0,2 2-1,0 0 1,1 2 0,49-19-1,-79 36-685,-1 0 0,0 0 0,1 0 0,-1 0-1,1 0 1,-1-1 0,1 1 0,-1 0 0,1 0-1,-1 0 1,1 0 0,-1 0 0,1 0-1,-1 0 1,1 1 0,-1-1 0,1 0 0,-1 0-1,1 0 1,-1 0 0,1 1 0,-1-1 0,0 0-1,1 0 1,-1 1 0,1-1 0,-1 0-1,0 1 1,1-1 0,-1 0 0,0 1 0,1-1-1,-1 1 1,0-1 0,0 1 0,1-1 0,-1 0-1,0 1 1,0-1 0,0 1 0,0 0-1,4 32 833,-11 34 200,4-43-569,1 0 0,1 27 0,1-51-502,3 1 26,-1 0-1,1 0 0,-1-1 0,1 1 1,-1-1-1,1 1 0,0-1 0,-1 0 0,1 0 1,0 0-1,-1 0 0,4-1 0,0 1 111,37-3 620,-1-3 1,0-1-1,77-23 1,-61 14-482,-43 12-289,17-4-1080,45-6 0,-51 13-2068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22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0 1553,'0'0'2494,"-15"26"-1942,-48 85 190,51-89-415,1 1-1,1 1 1,1 0-1,-11 47 0,11-33-10,-8 33 151,4 1 1,3 0 0,2 1-1,4 0 1,10 132 0,4-117-314,4-1 0,3 0 1,4-1-1,46 117 0,-50-159-244,29 53-1,-37-81-220,1 0-1,1-1 1,0 0 0,0-1-1,2 0 1,15 14-1,-25-25 18,0-1 0,0 0-1,0 0 1,0 0 0,1 0-1,-1-1 1,1 1 0,-1-1 0,1 0-1,-1 0 1,1 0 0,-1 0-1,1-1 1,0 1 0,3-1-1,12 0-2316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2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31 5186,'0'0'2295,"-23"22"-1786,-9 5-365,3-2 58,-48 54-1,73-75-185,-4 5 27,0 0 1,0 0 0,-1-1-1,0 0 1,-16 10 0,24-18-124,2-24-2151,3 7 2209,0 0-1,1 1 1,1 0-1,1 0 1,0 1-1,1-1 1,12-16-1,14-29 403,-34 60-344,0 1 0,0-1 0,1 0 0,-1 0 0,0 0-1,1 0 1,-1 0 0,1 0 0,-1 1 0,1-1-1,0 0 1,-1 0 0,1 1 0,0-1 0,-1 0 0,1 1-1,0-1 1,0 0 0,-1 1 0,1-1 0,0 1-1,0 0 1,0-1 0,0 1 0,0 0 0,0-1 0,0 1-1,0 0 1,0 0 0,-1 0 0,1 0 0,0 0-1,0 0 1,0 0 0,0 0 0,2 1 0,-2 0-13,1 0 0,0 0 1,-1 0-1,1 1 0,-1-1 1,1 0-1,-1 1 0,0-1 1,1 1-1,-1 0 0,0-1 1,0 1-1,0 0 0,1 3 1,4 6 81,-2-12-1182,2-15-2886,-4 10 1895,3 0 691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6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 2625,'0'0'3647,"0"17"-2262,-3 30 83,-2 0 0,-16 63 1,18-93-1155,1-1 1,0 1 0,2 24-1,0-30-308,0-11-190,18-14-6664,0-6 2123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23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0 896,'0'0'5115,"-16"19"-4454,-131 147 228,29-46-190,204-215-2099,-70 78 1428,1 1 1,1 0 0,1 1-1,33-19 1,-50 33-5,0 1-1,0-1 1,0 1-1,0-1 1,0 1-1,0 0 1,0 0-1,0 0 0,0 0 1,0 1-1,0-1 1,0 0-1,0 1 1,0 0-1,0-1 1,0 1-1,-1 0 1,1 0-1,0 0 1,0 0-1,-1 0 1,1 0-1,0 1 1,1 1-1,42 43 506,-32-31-380,23 27-147,-35-41 17,-19-1 91,-10 0-16,-1 1 1,0 1 0,0 2 0,1 0 0,0 2 0,-39 14 0,61-18-79,1-1 0,-1 1 0,0-1 0,1 1 0,-1-2 0,-8 1 0,13-1 173,20-1-928,-10-3 793,-1-1 0,0 1 1,0-1-1,0-1 0,8-6 0,9-7-29,-10 8-117,13-8-682,-11 13-2632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1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 8436,'0'0'5213,"0"-1"-5196,-1 1-1,0 0 1,1 0-1,-1 0 1,0 0 0,1 0-1,-1 0 1,0 0 0,1 0-1,-1 0 1,0 0-1,1 0 1,-1 0 0,1 0-1,-1 0 1,0 1-1,1-1 1,-1 0 0,0 1-1,1-1 1,-1 0 0,1 1-1,-1-1 1,1 0-1,-2 2 1,-2 4-4,0 0 0,0 0 0,1 1 1,0-1-1,0 1 0,0 0 0,1 0 0,0 0 0,0 0 0,1 1 0,-1 7 0,-2 5-4,0 5-39,1 0 0,0 1 0,2-1 1,1 1-1,1 0 0,2-1 1,0 1-1,2-1 0,0 0 1,14 35-1,10 17-240,78 138 0,-59-124 160,-42-80-279,-1 0-1,0 0 1,-1 1-1,0-1 1,0 1-1,-1 0 0,-1 0 1,2 23-1,-8-26-1957,-16-7-1052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1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1 228 8452,'0'0'3505,"131"-71"-2912,-89 43-513,6 1-80,-12-1-96,0 3-1105,-6 1-1040,-6-1-2657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73 487 7251,'0'0'2754,"-3"22"-2394,-2 5-317,1-10-39,1 0 1,1 0-1,1 30 1,1-46-33,0 0 1,0 0-1,0 0 0,0 0 0,1 0 0,-1 0 1,0 0-1,1-1 0,-1 1 0,1 0 0,-1 0 1,1 0-1,-1 0 0,1-1 0,0 1 0,-1 0 1,1 0-1,0-1 0,0 1 0,-1 0 1,1-1-1,0 1 0,0-1 0,0 1 0,0-1 1,0 0-1,0 1 0,-1-1 0,1 0 0,0 0 1,0 1-1,0-1 0,0 0 0,0 0 0,0 0 1,0 0-1,0 0 0,0-1 0,0 1 1,0 0-1,1-1 0,1 1-59,0 0 0,0-1 1,0 0-1,0 0 0,0 0 1,0 0-1,-1 0 0,1 0 1,0-1-1,-1 1 0,1-1 0,4-3 1,-4-1 211,0 0 0,0 0 0,-1-1 0,0 1-1,0-1 1,0 1 0,-1-1 0,1 0 0,-2 1 0,1-1 0,-1 0 0,0 0 0,-2-12 0,1-5 111,1 21-214,0 1 0,0-1 0,-1 1 0,1-1 0,-1 1 0,0-1 1,0 1-1,0-1 0,0 1 0,0 0 0,0-1 0,-1 1 0,1 0 1,-1 0-1,1 0 0,-1 0 0,0 0 0,0 0 0,0 1 0,0-1 1,0 1-1,0-1 0,-1 1 0,1 0 0,0 0 0,-1 0 0,1 0 1,-3-1-1,-6-1-925,1 1 1,0 0-1,-1 0 1,1 1-1,-18 0 1,10 1-2761</inkml:trace>
  <inkml:trace contextRef="#ctx0" brushRef="#br0" timeOffset="1">246 1 9220,'0'0'2593,"72"169"-1744,-54-101-241,-6-4-576,0-2 80,0-16-112,0-9-384,6-12-1409,-6-13-656,6-12-945,0 0-1600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2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24 224 5475,'0'0'3652,"-4"24"-3065,-5 42-86,-1 78 1,10-138-418,-1 1-101,1 0 1,1 0-1,-1 0 0,1 0 1,3 10-1,-4-16 7,0-1 0,0 1 1,0-1-1,1 1 0,-1-1 0,0 1 0,1-1 1,-1 1-1,0-1 0,1 1 0,-1-1 1,0 0-1,1 1 0,-1-1 0,1 0 0,-1 1 1,1-1-1,-1 0 0,1 1 0,-1-1 1,1 0-1,-1 0 0,1 1 0,-1-1 0,1 0 1,-1 0-1,1 0 0,-1 0 0,2 0 1,0-1-6,0 1 1,0-1 0,0 0-1,-1 0 1,1 0 0,0 0-1,0 0 1,-1 0 0,1-1 0,-1 1-1,1-1 1,-1 1 0,2-3-1,7-8-16,-1-1 1,-1 0-1,-1 0 0,0-1 0,0 0 0,-1-1 0,6-25 0,-4 10-283,-1 0 0,-2 0-1,2-35 1,-5 36 145,1-70-236,-3 94 443,-1-1 0,1 0 0,-1 1 0,0-1 0,0 1 0,-1 0-1,1-1 1,-1 1 0,0 0 0,-1 0 0,1 0 0,-1 0 0,-5-6 0,8 10 34,-1 0 0,0 0 1,1 1-1,-1-1 0,0 0 0,0 1 1,0-1-1,1 0 0,-1 1 0,0-1 1,0 1-1,0-1 0,0 1 0,0 0 1,0-1-1,0 1 0,0 0 0,-1 0 1,1 0-50,1 0 1,-1 0 0,1 0-1,-1 1 1,1-1 0,0 0-1,-1 1 1,1-1 0,-1 0-1,1 1 1,0-1 0,-1 1-1,1-1 1,0 0 0,-1 1-1,1-1 1,0 1 0,0-1-1,0 1 1,-1-1 0,1 1-1,0-1 1,0 1 0,0-1-1,0 1 1,0 46 277,0-33-53,0 17 185,1 1-1,9 50 1,-7-70-397,0 0 1,0 0 0,2 0 0,-1 0-1,1-1 1,1 0 0,0 0-1,1 0 1,13 16 0,-18-24-211,1-1 1,-1 0 0,0 0-1,1 0 1,0 0-1,-1-1 1,1 1 0,0-1-1,0 1 1,0-1-1,0 0 1,0 0 0,0-1-1,0 1 1,0 0-1,0-1 1,1 0-1,-1 0 1,0 0 0,0 0-1,0 0 1,0-1-1,0 0 1,0 1 0,1-1-1,-1 0 1,-1 0-1,1-1 1,0 1 0,0 0-1,0-1 1,4-3-1,18-28-3780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2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0 158 8052,'0'0'3937,"18"-2"-3608,55-11-183,-71 12-153,-1 0 0,1 1-1,-1-1 1,1 0-1,-1 0 1,1 0 0,-1-1-1,0 1 1,1 0-1,-1-1 1,0 1 0,0 0-1,0-1 1,0 1 0,0-1-1,-1 0 1,1 1-1,0-1 1,-1 0 0,1 1-1,-1-1 1,1 0-1,-1 0 1,0-1 0,-1-46-1548,0 33 189,1 14 1240,-4-28-2294,4 30 2325,-1-1 1,0 0-1,0 0 1,0 0-1,0 1 0,0-1 1,0 0-1,0 1 0,0-1 1,0 1-1,0-1 1,0 1-1,0-1 0,0 1 1,0 0-1,-1 0 1,1 0-1,0-1 0,0 1 1,0 0-1,0 0 0,-3 1 1,3-1 122,-1 1 0,0 0-1,1-1 1,0 1 0,-1 0 0,1 0 0,-1 0 0,1 0 0,0 0 0,0 0 0,-1 0 0,1 0-1,0 0 1,0 1 0,0-1 0,1 0 0,-1 1 0,0-1 0,0 1 0,1-1 0,-1 1 0,1-1-1,-1 1 1,1-1 0,-1 1 0,1 0 0,0-1 0,0 1 0,0 2 0,-3 60 1589,3-55-1347,-1 34 764,-1-28-754,1 0-1,1 0 1,1 0-1,0 0 0,1-1 1,5 24-1,-6-36-290,-1 0-1,1-1 0,0 1 0,0 0 1,0 0-1,0-1 0,0 1 0,0-1 1,0 1-1,0-1 0,1 0 0,-1 1 1,0-1-1,1 0 0,-1 0 0,1 0 0,0 0 1,-1 0-1,1 0 0,0 0 0,-1-1 1,1 1-1,0 0 0,0-1 0,0 0 1,0 1-1,0-1 0,-1 0 0,1 0 1,4 0-1,-3-1-15,1 0-1,-1 1 1,0-1 0,1-1 0,-1 1-1,0 0 1,0-1 0,0 1 0,0-1-1,0 0 1,0 0 0,0-1 0,0 1 0,-1 0-1,4-5 1,50-79-3655,-21 42 214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72 304,'0'0'8244,"3"15"-7550,10 47-148,-13-62-510,1-1 0,-1 1 0,0 0 0,0-1 0,0 1 0,0 0-1,0 0 1,0-1 0,1 1 0,-1 0 0,0 0 0,0-1-1,0 1 1,1 0 0,-1 0 0,0-1 0,0 1 0,0 0-1,1 0 1,-1 0 0,0 0 0,1 0 0,-1-1 0,0 1 0,0 0-1,1 0 1,-1 0 0,0 0 0,1 0 0,-1 0 0,0 0-1,0 0 1,1 0 0,-1 0 0,0 0 0,1 0 0,-1 0-1,0 0 1,1 0 0,-1 0 0,0 1 0,0-1 0,1 0 0,-1 0-1,0 0 1,0 0 0,1 1 0,-1-1 0,0 0 0,0 0-1,0 0 1,1 1 0,-1-1 0,0 0 0,0 0 0,0 1-1,0-1 1,1 0 0,-1 0 0,0 1 0,0-1 0,0 1 0,12-28 618,-12 25-573,4-8 14,0 0 1,0 0-1,1 1 1,0-1 0,1 1-1,0 0 1,9-9-1,-12 14-83,1 1 0,0-1 0,1 1-1,-1 1 1,1-1 0,-1 1 0,1-1-1,0 1 1,-1 0 0,1 1 0,0-1 0,0 1-1,1 0 1,-1 1 0,0-1 0,0 1 0,6 0-1,-7 0-61,-1 0-1,0 1 1,1-1-1,-1 1 1,1 0-1,-1 0 1,0 0-1,1 0 0,-1 0 1,0 1-1,0-1 1,0 1-1,0 0 1,0 0-1,-1 0 1,1 1-1,0-1 1,3 5-1,-1 0-329,0 0 0,0 1 0,-1-1 0,0 1 0,0 0 0,4 15 0,7 45-3563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3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5603,'0'0'5122,"3"9"-4709,8 29 417,6 54-1,5 20-279,-21-109-566,0 1-1,1-1 1,-1 0-1,1 1 0,-1-1 1,1 0-1,0 0 1,0 0-1,0 0 1,1 0-1,-1-1 0,1 1 1,4 3-1,-6-5-36,1 0-1,-1-1 1,0 1 0,0-1-1,1 1 1,-1-1 0,1 1-1,-1-1 1,0 0 0,1 0-1,-1 0 1,1 1 0,-1-2-1,1 1 1,-1 0-1,0 0 1,1 0 0,-1 0-1,1-1 1,-1 1 0,0-1-1,1 1 1,-1-1 0,0 0-1,1 1 1,-1-1 0,0 0-1,0 0 1,0 0 0,0 0-1,0 0 1,0 0-1,0 0 1,0 0 0,0 0-1,0-1 1,0-1 0,6-8-353,-1-1 0,-1 0 0,0 0 0,0 0 0,-1 0 0,-1-1 0,0 0 0,2-20 0,-3 16-101,1 1 0,1-1 0,1 0-1,9-22 1,12 82 4298,-22-33-3361,1-1-1,1-1 1,-1 1-1,1-1 1,1 0-1,13 14 1,-16-19-359,1 1 1,-1-1 0,0 0 0,1 0-1,0 0 1,0-1 0,0 0-1,0 0 1,0 0 0,0 0-1,1-1 1,-1 0 0,0 0-1,12 0 1,-14-2-26,-1 0 0,1 0 0,0 0-1,0 0 1,-1-1 0,1 1 0,0-1 0,-1 0-1,0 1 1,1-1 0,-1-1 0,0 1-1,0 0 1,0 0 0,0-1 0,0 1 0,-1-1-1,1 1 1,-1-1 0,0 0 0,0 0 0,0 0-1,1-4 1,4-8-184,-2 1-1,0-1 0,3-23 0,-2-7-4247,-5 31 932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2385,'0'0'6323,"24"138"-5939,-18-110-272,-6-7-112,0-8-96,6-10-624,-6-19-5091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10789,'0'0'0</inkml:trace>
  <inkml:trace contextRef="#ctx0" brushRef="#br0" timeOffset="1">264 22 5394,'0'0'1265,"30"167"-32,-24-106-113,6-2-368,-6-10-431,-6-9-321,6-9-128,-6-13-1041</inkml:trace>
  <inkml:trace contextRef="#ctx0" brushRef="#br0" timeOffset="2">234 195 9092,'0'0'0,"156"-99"-848,-132 50-2178,6 3-1584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6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0 1489,'0'0'6048,"-4"5"-5560,-5 6-232,4-8-213,1 1 0,0 1 0,0-1 1,0 1-1,1 0 0,0-1 0,0 1 1,0 1-1,0-1 0,1 0 0,0 1 1,0-1-1,0 1 0,0 6 0,2-11-95,0 0 1,1 0-1,0 0 0,-1 0 0,1 0 0,0 0 0,-1 0 0,1-1 0,0 1 0,0 0 0,0 0 0,0-1 0,0 1 0,0 0 1,0-1-1,0 1 0,0-1 0,0 1 0,0-1 0,2 1 0,32 10-385,-24-8 190,-7-1 257,0-1 1,-1 1-1,1-1 0,-1 1 0,1 0 0,-1 1 1,0-1-1,0 0 0,0 1 0,0 0 0,0 0 0,-1-1 1,1 2-1,-1-1 0,3 4 0,-4-5 66,-1 0 1,1 0-1,0 0 0,-1 0 0,1 0 1,-1 0-1,0 0 0,0 0 0,0 0 1,0 0-1,0 1 0,0-1 0,0 0 1,-1 0-1,1 0 0,-1 0 0,0 0 1,1 0-1,-1 0 0,0 0 0,0 0 1,0-1-1,0 1 0,-1 0 0,1-1 1,0 1-1,-1 0 0,1-1 0,-1 0 1,-3 3-1,5-3-76,-6 4-41,0 1 0,0-1 0,0 0 0,-1-1 0,0 1 0,0-1 0,0 0 0,0-1-1,-1 0 1,1 0 0,-1-1 0,-9 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4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5106,'0'0'1089,"4"22"533,3 16-944,61 266 5543,-67-298-6123,-1-4-81,1 0 0,-1-1 0,1 1 0,-1 0 0,1-1 0,0 1 0,-1-1 0,1 1 0,0-1 0,0 0 1,0 1-1,0-1 0,1 0 0,-1 0 0,3 3 0,-4-4-35,1 0 1,-1 0-1,1 0 0,-1 0 1,1 0-1,-1 0 0,1 0 1,-1 0-1,1 0 0,-1-1 1,1 1-1,-1 0 1,1 0-1,-1 0 0,1 0 1,-1-1-1,1 1 0,-1 0 1,0-1-1,1 1 0,-1 0 1,1-1-1,-1 1 1,0 0-1,1-1 0,-1 1 1,0-1-1,1 1 0,-1-1 1,0 1-1,0-1 0,0 1 1,1-1-1,-1 1 0,0-1 1,0 1-1,0-1 1,0 1-1,0-1 0,0 0 1,8-23-517,-4 8 265,1 0 0,0 1 0,1 0 0,0 0 0,14-22 0,-19 34 308,1 0 1,0 1-1,0-1 0,0 0 1,0 1-1,0-1 1,0 1-1,1 0 0,-1 0 1,1 0-1,0 0 0,0 0 1,-1 1-1,1-1 0,0 1 1,0 0-1,1-1 0,-1 1 1,0 1-1,0-1 1,0 0-1,1 1 0,-1 0 1,0 0-1,1 0 0,-1 0 1,0 0-1,0 1 0,1-1 1,-1 1-1,0 0 0,0 0 1,0 0-1,0 0 1,5 3-1,6 6 174,0 0-1,0 0 1,-1 1 0,-1 1 0,22 25-1,31 27-1715,-46-50-1962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5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10741,'0'0'1008,"7"25"-74,-6-22-904,63 205 1637,-58-192-1570,1-1 0,16 30 1,-21-42-142,0 0 0,0 0 0,0 0 1,0 0-1,0 0 0,1-1 0,0 1 1,-1-1-1,1 1 0,0-1 0,0 0 1,0 0-1,0-1 0,0 1 0,0 0 1,1-1-1,-1 0 0,1 0 0,-1 0 1,7 1-1,-8-3-77,0 0 0,0 1 0,0-1 0,0 0 0,0 0 0,-1 0 0,1-1 0,0 1 0,-1 0 0,1-1 0,-1 1 0,1-1 0,-1 1-1,0-1 1,1 1 0,-1-1 0,0 0 0,1-2 0,19-37-1234,-21 40 1283,8-18-904,-2 0 1,0 0-1,-1-1 1,-1 1-1,2-23 0,-3-19 5843,-2 62-4742,0 1 1,1-1 0,-1 1-1,0 0 1,-1-1 0,1 1-1,0 0 1,0-1 0,-1 1-1,1 0 1,-1 0 0,1 3-1,1 2 272,24 50 1140,-24-53-1519,1 1 0,-1 0 0,1-1 0,0 0-1,1 1 1,-1-1 0,1-1 0,0 1 0,7 5 0,-10-8-195,1 0-1,-1-1 1,0 1 0,1-1 0,-1 0 0,1 1 0,-1-1 0,1 0 0,-1 0 0,1 0 0,-1 0 0,1 0 0,-1 0 0,1 0 0,-1-1 0,1 1 0,-1 0 0,1-1 0,-1 0 0,0 1 0,1-1 0,-1 0 0,0 1 0,1-1 0,-1 0 0,0 0 0,0 0 0,0 0 0,0 0 0,0 0 0,0-1 0,0 1 0,0 0 0,0 0 0,-1-1 0,2-1 0,10-23-3593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6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5715,'0'0'6112,"10"19"-5408,31 54-237,-40-71-462,-1-1-1,0 0 1,1 0-1,-1 0 1,0 0 0,1 0-1,0 0 1,-1 0-1,1 0 1,-1 0-1,1-1 1,0 1 0,0 0-1,0 0 1,-1 0-1,1-1 1,0 1 0,0 0-1,0-1 1,0 1-1,0-1 1,0 1 0,0-1-1,0 0 1,0 1-1,2-1 1,4-14-144,-7 11 98,7-18-395,0 1 1,2 0-1,20-35 1,-28 54 468,-1 0 0,1 0 0,-1 1 0,1-1 0,0 1 0,0-1 0,-1 0 0,1 1 0,0-1 0,0 1 0,-1 0 0,1-1 0,0 1 0,0 0 0,0-1 0,0 1 0,0 0 0,0 0 0,-1 0 0,1 0 0,0 0 0,0 0 0,0 0 0,0 0 0,0 0 0,0 0 0,0 0 0,0 1 0,-1-1 0,1 0 0,0 1 0,0-1 0,0 0 0,-1 1 0,1-1 0,0 1 0,0 0 0,0 0 0,33 29 1292,-23-20-1056,-10-9-269,40 24 327,-40-24-398,1-1 0,-1 1-1,0 0 1,1-1 0,-1 1-1,0-1 1,1 0 0,-1 1-1,1-1 1,-1 0 0,0 0 0,1 0-1,-1 0 1,1 0 0,-1 0-1,1 0 1,-1-1 0,0 1-1,1 0 1,-1-1 0,0 1-1,1-1 1,-1 0 0,0 1-1,1-1 1,-1 0 0,0 0 0,0 0-1,0 0 1,2-2 0,2-4-641,-1-1 0,0-1 1,0 1-1,-1 0 0,0-1 1,-1 0-1,0 0 0,0 0 0,1-9 1,1-87-771,-11 85 9733,6 20-8123,1 1-94,0-1 0,-1 1 0,1-1 0,-1 1 0,1-1 0,0 1 0,-1-1 0,1 1 0,0 0 0,0-1 0,0 1 0,-1-1 0,1 1 0,0 0-1,0-1 1,0 1 0,0-1 0,0 1 0,0 0 0,0-1 0,0 1 0,0 0 0,1-1 0,-1 1 0,0-1 0,0 1 0,1 0 0,3 7 24,1 0 1,-1-1 0,2 0 0,-1 0 0,1 0 0,0 0 0,1-1 0,8 7 0,25 28 339,-34-35-302,0 1 1,-1 0-1,0 1 1,0-1-1,-1 1 0,1 0 1,-2 0-1,0 1 0,0-1 1,0 1-1,-1-1 1,0 1-1,-1 0 0,0 0 1,0 9-1,-1-27-550,-2 1 0,1 0 0,-1 0 0,0 0 1,-1 0-1,-6-15 0,-7-18-2657,3-18-1230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6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2001,'0'0'11605,"89"164"-10612,-71-100-241,0 4-128,0-3-175,-6-10-417,0-9-32,-6-12-64,-6-12-993,0-7-784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8932,'0'0'3970,"132"-62"-3858,-108 53-112,6 6-2113,-12 0-2369,0 3-1937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7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6227,'0'0'7409,"5"17"-7031,3 10-125,-2 1-1,-1-1 0,1 43 0,-6-98-860,-1 13 238,0 0 1,1 0-1,1 0 1,0 0-1,1 0 1,0 1-1,2-1 1,-1 0-1,2 1 1,0 0-1,11-22 1,-13 33 127,-1 0 1,1 0-1,0 0 1,0 0 0,0 0-1,1 1 1,-1 0 0,0 0-1,1 0 1,0 0-1,-1 0 1,1 0 0,0 1-1,0 0 1,0 0 0,0 0-1,0 0 1,4 0-1,17 0-2687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7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1 179 5186,'0'0'7052,"1"15"-6025,-1-4-867,1 13 192,1-1 0,5 24 1,-7-43-348,1 0 0,0 0-1,0 0 1,0 0 0,0 0 0,0 0 0,1 0 0,0 0 0,0 0 0,0-1 0,0 1 0,1-1 0,-1 0 0,1 1 0,0-1 0,0 0 0,0-1 0,0 1-1,0 0 1,6 2 0,-7-4-53,0-1-1,0 1 1,0-1-1,0 1 1,0-1-1,0 0 1,0 0-1,0 0 1,0 0-1,0 0 1,0 0-1,0-1 1,0 1-1,0-1 1,0 1-1,0-1 1,0 0-1,0 0 1,0 0-1,0 0 1,-1 0-1,1 0 1,0 0-1,-1-1 1,1 1-1,-1-1 1,1 1-1,-1-1 1,0 1-1,0-1 1,0 0-1,0 0 0,2-2 1,2-8-174,1-1 0,-2 0 0,0 1 0,4-18-1,1-6-26,8 2 900,-8 34 814,1 17-556,-6-7-670,2 6 142,0-1 1,1 0-1,11 17 1,-17-29-431,1-1 0,-1 0 0,0 0 1,1 0-1,-1 0 0,1 0 0,0 0 1,-1 0-1,1 0 0,0-1 0,0 1 1,0-1-1,0 0 0,1 1 0,-1-1 1,0 0-1,0 0 0,1 0 0,-1-1 0,1 1 1,-1 0-1,1-1 0,-1 0 0,1 0 1,-1 1-1,1-1 0,-1-1 0,1 1 1,3-1-1,-2-1-180,-1 0 0,0 0 0,0-1 1,1 1-1,-1-1 0,-1 0 0,1 0 1,0 0-1,-1 0 0,0 0 0,1 0 0,-1-1 1,0 1-1,1-6 0,23-57-5707,-23 59 4920,10-36-3503</inkml:trace>
  <inkml:trace contextRef="#ctx0" brushRef="#br0" timeOffset="1">402 0 3570,'0'0'8620,"-2"22"-7198,-8 168 1472,10-186-2879,0 0-1,0 0 1,1 0-1,0 0 1,0 0-1,0-1 1,0 1-1,0 0 1,1 0-1,-1-1 1,1 1-1,0-1 1,0 1-1,1-1 1,-1 0-1,1 0 1,-1 0-1,1 0 1,0 0-1,0-1 1,0 1-1,1-1 1,-1 0-1,7 3 1,-7-4-83,0 0 1,0 0-1,0 0 1,0 0-1,0-1 1,1 0-1,-1 1 1,0-1-1,0-1 1,0 1-1,0 0 1,0-1-1,0 1 1,0-1-1,0 0 1,0 0-1,0 0 1,0 0-1,0-1 1,0 1-1,-1-1 1,1 0-1,0 0 1,-1 0-1,0 0 1,1 0-1,-1 0 1,0-1-1,0 1 1,-1-1-1,1 1 1,2-4-1,8-15-1326,-1 0 0,-1-1-1,-1 0 1,-1 0-1,6-28 1,3-8-1904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7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2977,'0'0'8980,"-6"160"-7523,6-104-32,6-1-401,6 4-399,0-10-417,0-12-208,0-9-48,-6-13-641,0-9-671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8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1 172 8516,'0'0'4533,"15"2"-4000,48 6-314,-59-7-287,0-1 1,0 0-1,-1 0 0,1 0 1,0 0-1,0 0 0,-1-1 0,1 1 1,0-1-1,-1 0 0,1 0 1,0-1-1,-1 1 0,0-1 1,1 0-1,-1 0 0,0 0 1,0 0-1,0 0 0,0-1 0,0 1 1,2-4-1,25-17-3617,-29 23 3659,-1-1 1,0 1 0,1 0 0,-1 0 0,1-1 0,-1 1 0,1 0-1,-1 0 1,1 0 0,0-1 0,-1 1 0,1 0 0,-1 0 0,1 0-1,-1 0 1,1 0 0,-1 0 0,1 0 0,-1 0 0,1 1 0,0-1-1,-1 0 1,1 0 0,-1 0 0,1 0 0,-1 1 0,1-1 0,-1 0-1,0 1 1,1-1 0,-1 0 0,1 1 0,-1-1 0,1 0 0,-1 1-1,0-1 1,1 1 0,-1-1 0,0 1 0,0-1 0,1 1 0,4 25 2601,-3-14-2114,49 145 5874,-51-157-6341,0-1 0,0 1 0,0 0 0,0-1 0,0 1 0,0 0 0,1-1 0,-1 1 0,0-1 1,0 1-1,0 0 0,0-1 0,1 1 0,-1 0 0,0 0 0,0-1 0,1 1 0,-1 0 0,0 0 0,1-1 0,-1 1 0,0 0 0,0 0 0,1-1 0,-1 1 0,1 0 0,-1 0 0,0 0 0,1 0 0,-1 0 1,0 0-1,1 0 0,-1 0 0,1 0 0,-1 0 0,0 0 0,1 0 0,-1 0 0,0 0 0,1 0 0,-1 0 0,1 0 0,-1 0 0,0 0 0,1 0 0,-1 1 0,0-1 0,1 0 0,-1 0 0,0 0 0,1 1 1,-1-1-1,0 0 0,0 1 0,1-1 0,-1 0 0,0 0 0,0 1 0,0-1 0,1 0 0,-1 1 0,0-1 0,0 0 0,0 1 0,0-1 0,0 1 0,0-1 0,1 0 0,-1 1 0,12-30-477,-12 28 444,11-35-1041,20-52-2121,-25 86 5344,1 12-1333,5 15-292,-11-22-261,6 18 319,-5-15-479,-1 0 0,1 0-1,0-1 1,0 1 0,1 0-1,0-1 1,0 0 0,0 0-1,1 0 1,6 7 0,-10-11-132,1-1 1,0 0-1,0 0 1,0 0 0,-1 0-1,1 0 1,0-1 0,0 1-1,0 0 1,-1 0 0,1 0-1,0-1 1,-1 1-1,1 0 1,0-1 0,0 1-1,-1-1 1,1 1 0,0 0-1,-1-1 1,1 0 0,-1 1-1,1-1 1,-1 1-1,1-1 1,-1 0 0,1 1-1,-1-1 1,0 0 0,1 1-1,-1-1 1,0 0 0,0 0-1,1 1 1,-1-1-1,0-1 1,14-42-1583,-8 25 225,-2 7 161,-3 7 851,1 0 0,0 1 1,0-1-1,0 0 0,0 1 0,1-1 0,-1 1 0,1 0 0,0 0 0,1 0 1,-1 0-1,1 0 0,0 1 0,-1-1 0,6-2 0,-8 5 531,-1 1-1,1 0 0,-1 0 1,1-1-1,-1 1 1,1 0-1,-1 0 0,1 0 1,0-1-1,-1 1 1,1 0-1,-1 0 0,1 0 1,-1 0-1,1 0 0,0 0 1,-1 0-1,1 0 1,-1 1-1,1-1 0,-1 0 1,1 0-1,-1 0 1,1 1-1,-1-1 0,1 0 1,-1 0-1,1 1 1,-1-1-1,1 0 0,0 1 1,8 17 2004,-9-16-2061,0-1 0,1 0 0,-1 1 1,0-1-1,1 0 0,-1 0 0,1 0 0,0 1 1,-1-1-1,1 0 0,0 0 0,-1 0 1,1 0-1,0 0 0,0 0 0,0 0 1,0-1-1,0 1 0,0 0 0,0 0 0,0-1 1,0 1-1,1-1 0,-1 1 0,2 0 1,-1-2-105,0 1 1,-1-1-1,1 0 1,-1 1-1,1-1 1,0 0-1,-1 0 1,0 0-1,1-1 1,-1 1-1,0 0 0,1 0 1,-1-1-1,0 1 1,0 0-1,0-1 1,0 0-1,0-1 1,2-2-95,0 2 31,0 0 0,1 0-1,-1 0 1,0 0-1,1 1 1,0-1-1,0 1 1,-1 0-1,1 0 1,1 0 0,-1 1-1,0-1 1,0 1-1,1 0 1,-1 0-1,0 1 1,1-1-1,-1 1 1,1 0 0,-1 0-1,0 0 1,6 2-1,-1-2 264,1 0 0,0 0 0,-1-1-1,14-3 1,-21 4-156,0-1-1,0 0 1,0 0 0,0 0-1,0 0 1,0 0 0,-1 0-1,1-1 1,0 1 0,-1 0-1,1-1 1,-1 1 0,1-1-1,-1 0 1,0 0 0,0 1-1,1-1 1,-1 0 0,-1 0-1,1 0 1,0 0 0,0 0-1,0-4 1,4-55-1023,-5 51 493,0 10 483,-1 0-1,1-1 1,0 1 0,0-1-1,0 1 1,-1-1 0,1 1-1,0 0 1,-1-1 0,1 1-1,0 0 1,-1-1 0,1 1-1,0 0 1,-1 0 0,1-1-1,-1 1 1,1 0-1,-1 0 1,1-1 0,0 1-1,-1 0 1,1 0 0,-1 0-1,1 0 1,-1 0 0,1 0-1,-1 0 1,1 0 0,-1 0-1,1 0 1,-1 0 0,1 0-1,-1 0 1,1 0 0,-1 1-1,0-1 46,-1 0 0,1 0 1,-1 1-1,1-1 0,0 0 0,-1 1 0,1 0 0,0-1 0,-1 1 1,1 0-1,0-1 0,0 1 0,0 0 0,-2 2 0,-2 4 144,1 1 0,0 0 0,0 0 1,1 1-1,0-1 0,1 1 0,0 0 0,0 0 0,1-1 0,-1 14 0,1 4 145,1 0 0,4 37 0,-4-61-343,0-1 1,0 1 0,0 0 0,1-1-1,-1 1 1,0 0 0,1-1 0,-1 1-1,1-1 1,0 1 0,-1-1 0,1 1-1,0-1 1,0 0 0,0 1 0,0-1-1,0 0 1,0 0 0,1 0 0,-1 0-1,0 0 1,0 0 0,1 0 0,-1 0-1,1 0 1,-1 0 0,1-1 0,-1 1-1,1-1 1,-1 1 0,1-1 0,0 0-1,-1 1 1,1-1 0,-1 0 0,1 0-1,0 0 1,-1 0 0,1 0 0,0-1-1,-1 1 1,1-1 0,-1 1 0,4-2-1,1 0-131,0 0 0,0-1 0,-1 1 0,1-1-1,-1-1 1,1 1 0,-1-1 0,0 0 0,0 0-1,5-6 1,-1-2-174,19-22-3149,-1-1 0,27-49 0,-35 47 428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0:49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14 371 2385,'0'0'7950,"0"13"-6770,-12 206 3104,12-218-4284,0-1 1,0 1-1,-1 0 0,1-1 0,0 1 0,0 0 0,0-1 0,0 1 0,0 0 1,0-1-1,0 1 0,0 0 0,0-1 0,0 1 0,1 0 0,-1-1 1,0 1-1,0-1 0,1 1 0,-1 0 0,0-1 0,1 1 0,-1-1 1,0 1-1,1 0 0,-1-1 0,1 0 0,-1 1 0,1-1 0,-1 1 1,1-1-1,-1 1 0,1-1 0,0 0 0,-1 1 0,1-1 0,-1 0 1,1 0-1,0 0 0,-1 1 0,1-1 0,0 0 0,-1 0 0,1 0 0,0 0 1,-1 0-1,1 0 0,0 0 0,-1 0 0,1-1 0,0 1 0,-1 0 1,1 0-1,0 0 0,-1-1 0,1 1 0,1-1 0,1-1 35,0 0 1,0 0-1,-1 0 0,1 0 0,0 0 1,-1-1-1,1 1 0,-1-1 0,4-5 0,7-19-122,-1 0-1,-1 0 1,-1-1 0,-2-1-1,0 1 1,3-36-1,-5 10-419,-2-1-1,-4-77 1,-8 66-551,7 62 1027,1 1 0,-1-1 0,0 1 1,-1 0-1,1-1 0,-1 1 1,1 0-1,-1 0 0,0 0 0,0 0 1,0 0-1,-1 0 0,1 1 1,-1-1-1,-4-3 0,7 6 44,-1-1 0,1 1 0,-1 0 0,1-1 0,-1 1 0,1 0 0,-1 0 0,1 0 0,-1-1 0,0 1 0,1 0 0,-1 0 0,1 0 0,-1 0 0,1 0 0,-1 0 0,0 0 0,1 0 0,-1 0 0,1 0 0,-1 0 0,1 0 0,-1 0 0,0 1 0,1-1 0,-1 0 0,1 0 0,-1 1 0,1-1 0,-1 0 0,1 1 0,-1-1 0,1 0 0,0 1 0,-1-1 0,1 1 0,-1-1 0,1 1 0,0-1 0,0 1 0,-1-1 0,1 1 0,0 0 0,-8 27 239,7-22-214,-8 67 1026,3 0-1,3 1 1,10 104 0,-3-140-951,1-1 0,1 1 0,3-1 0,19 54 1,-17-61-1475,2 0 0,1-1 1,20 29-1,-4-16-4983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7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5747,'0'0'7091,"0"6"-6307,0-3-848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18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306 404 5346,'0'0'1609,"-24"-8"-470,-75-25-464,94 31-646,1 1-1,-1-1 0,0 1 0,0 0 0,0 1 0,0-1 0,0 1 1,0 0-1,0 0 0,0 0 0,0 1 0,1-1 0,-1 1 1,0 0-1,0 1 0,0-1 0,1 1 0,-1 0 0,1 0 0,-1 1 1,1-1-1,0 1 0,0 0 0,0 0 0,-6 7 0,4-2-15,0 0 0,0 0-1,1 1 1,1 0 0,-1 0 0,1 1-1,1-1 1,0 1 0,-4 16-1,4-6-30,1-1 0,0 40 0,2-51-10,0-7 5,1 0 0,-1 0 1,0 1-1,0-1 0,1 0 1,-1 0-1,0 0 0,1 1 1,0-1-1,-1 0 0,1 0 1,-1 0-1,1 0 0,0 0 1,0 0-1,0 0 0,-1-1 1,1 1-1,0 0 0,0 0 1,0-1-1,0 1 0,0 0 1,1-1-1,-1 1 0,0-1 1,0 1-1,0-1 0,0 0 1,1 0-1,1 1 0,0-1-71,0 1 1,0-1-1,1 0 0,-1 0 0,0 0 0,1-1 1,-1 1-1,0-1 0,0 1 0,0-1 0,0 0 1,5-3-1,0-1 45,1-1 1,-2 0 0,1 0-1,-1-1 1,0 0 0,-1 0-1,1-1 1,8-13 0,44-79-280,-44 72 37,18-37-503,-3-2-1,-3-1 1,33-122 0,-51 158 2042,-9 46 1091,-11 52-655,-8 13-780,4-23-513,3 2 0,2-1 0,-3 93 0,13-147-439,0-1 1,0 1-1,1-1 1,-1 0-1,1 1 0,0-1 1,0 1-1,0-1 0,0 0 1,0 0-1,0 0 1,0 0-1,1 0 0,-1 0 1,1 0-1,0 0 1,-1 0-1,1 0 0,0-1 1,0 1-1,0-1 0,0 0 1,0 1-1,1-1 1,-1 0-1,0 0 0,0 0 1,1-1-1,-1 1 0,1 0 1,-1-1-1,3 0 1,2 2-282,0-2 0,1 1 1,-1-1-1,0 0 0,0-1 1,0 0-1,0 0 1,0 0-1,-1-1 0,14-5 1,-12 4 43,-2-1 1,1-1-1,0 1 0,-1-1 1,7-7-1,30-33-2105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19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45 233 1072,'0'0'7964,"-2"13"-7065,-7 31-66,-20 56-1,28-100-838,1 1 1,-1 0-1,1 0 0,0 0 1,-1 0-1,1 0 0,0-1 1,-1 1-1,1 0 0,0 0 1,0 0-1,0 0 1,0 0-1,0 0 0,0 0 1,0 0-1,0 0 0,0 0 1,1 0-1,-1 0 0,0 0 1,1 1-1,14-8-719,22-27 113,-36 32 718,24-29-53,-20 23 13,0 0 1,0 1-1,1 0 1,0 0-1,0 0 1,14-9-1,-20 15-21,1 0-1,-1 0 1,1 1 0,0-1-1,-1 0 1,1 0-1,-1 1 1,1-1 0,-1 0-1,1 1 1,-1-1 0,1 1-1,-1-1 1,1 1 0,-1-1-1,0 0 1,1 1 0,-1 0-1,0-1 1,1 1 0,-1-1-1,0 1 1,0-1 0,1 1-1,-1-1 1,0 1-1,0 0 1,0-1 0,0 1-1,0 1 1,7 26 291,-5-22-63,0 4-140,0-1 1,1 1-1,0-1 0,1 0 1,0 0-1,0 0 1,1-1-1,0 1 0,9 9 1,-13-17-178,0-1 1,0 1-1,0 0 1,0-1-1,0 1 1,0 0-1,1-1 0,-1 0 1,0 1-1,0-1 1,1 0-1,-1 1 1,0-1-1,1 0 1,-1 0-1,0 0 1,1 0-1,-1 0 1,0-1-1,1 1 0,-1 0 1,0-1-1,0 1 1,1 0-1,-1-1 1,0 0-1,0 1 1,0-1-1,0 0 1,0 1-1,0-1 1,0 0-1,0 0 0,0 0 1,0 0-1,1-2 1,32-46-958,-27 37 801,35-57-2509,36-79-1,-13-5 2897,-61 172 4097,4 94-2277,-7-37-1459,1-25-439,-6 63 0,3-111-169,1 0 1,-1 0-1,0 0 1,0-1-1,0 1 1,0 0-1,0-1 1,-1 1-1,0-1 1,-3 5 0,5-6-94,-1-1 0,1 1 1,-1 0-1,1-1 1,-1 1-1,0-1 1,1 0-1,-1 1 1,0-1-1,1 1 0,-1-1 1,0 0-1,0 0 1,1 1-1,-1-1 1,0 0-1,0 0 0,1 0 1,-1 0-1,0 0 1,0 0-1,0 0 1,1 0-1,-1 0 1,0 0-1,0-1 0,0 1 1,1 0-1,-1 0 1,0-1-1,1 1 1,-1 0-1,0-1 1,1 1-1,-1-1 0,0 1 1,1-1-1,-1 1 1,1-1-1,-1 0 1,1 1-1,-1-1 0,1 1 1,-1-1-1,1 0 1,0 0-1,-1 0 1,-11-23-4008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19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1553,'0'0'9356,"16"-7"-8428,96-36-333,105-44-4391,-199 80 3193,-12 12 915,-14 24 920,5-22-1178,-2 7 395,0 1 0,2 0 0,-1-1 0,2 1 1,-2 18-1,9-32-419,0 0 0,0 0 1,0 0-1,0-1 0,0 0 0,0 1 1,9-3-1,-9 2 77,55-5 1481,-50 3-1354,0 0 0,1 1 0,-1 1 1,0 0-1,1 0 0,-1 1 0,0 0 0,0 0 1,12 4-1,37 19 24,-40-16-821,1 0 0,-1-1 1,1-2-1,27 6 0,-22-10-4810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57.5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123 67 9412,'0'0'1793,"-13"0"-1427,-63 0-49,74 1-304,1-1 1,-1 1-1,0 0 0,1 0 1,-1-1-1,0 1 0,1 0 0,-1 0 1,1 1-1,0-1 0,-1 0 1,1 0-1,0 1 0,0-1 1,0 1-1,0-1 0,0 1 0,0-1 1,0 1-1,0 0 0,1-1 1,-1 1-1,1 0 0,-1 0 1,1-1-1,0 1 0,-1 0 0,1 0 1,0 2-1,-1 2-33,0 0 0,1 1 0,0-1 1,0 1-1,0-1 0,1 1 0,1 7 0,-1-13-17,0 0 0,0 0 0,-1 0 0,1 0 0,0 0 0,0-1 0,0 1 0,0 0 0,0 0 0,1-1 0,-1 1 0,0-1 0,0 1 0,0-1 0,1 1 0,-1-1 0,0 0 0,0 0 0,1 1 0,-1-1 0,0 0-1,1 0 1,-1 0 0,0-1 0,0 1 0,1 0 0,-1 0 0,0-1 0,3 0 0,-1 0 41,1 1-1,0-1 0,0-1 0,-1 1 1,1-1-1,-1 1 0,1-1 1,-1 0-1,5-3 0,-3-1 16,-1 1-1,1 0 0,-1-1 1,-1 0-1,1 0 0,-1 0 1,0-1-1,0 1 0,-1-1 1,1 0-1,-2 1 0,1-1 0,-1 0 1,0 0-1,0 0 0,-1 0 1,0 0-1,0 0 0,-1 0 1,1 0-1,-3-7 0,2 13-11,0 0 1,0 0-1,0 0 0,0 0 0,0 0 1,0 0-1,0 1 0,-1-1 0,1 0 1,0 1-1,0-1 0,-1 1 0,1-1 1,0 1-1,-1 0 0,1-1 0,0 1 1,-1 0-1,1 0 0,-1 0 0,1 0 0,0 0 1,-3 1-1,0-1 0,1 0 1,0 1-1,-1-1 1,1 1-1,-1 0 1,1 0-1,0 0 0,0 0 1,-6 3-1,5 0 5,0-1 0,1 1 0,0 0 0,-1 0 0,1 0 0,0 1 0,1-1 0,-1 1 0,1 0 0,0-1 0,0 1-1,-2 9 1,2-2 19,-1 1 0,1 0 0,1 0 0,0 13 0,2-25-58,0 0 1,0 0-1,1-1 0,-1 1 1,0 0-1,0 0 1,0-1-1,1 1 0,-1-1 1,0 1-1,1-1 1,-1 0-1,1 1 0,-1-1 1,0 0-1,1 0 1,-1 0-1,1 0 0,-1 0 1,1 0-1,-1-1 1,2 1-1,-1 0 51,1 0 1,-1 0-1,0 0 0,0-1 0,1 1 1,-1 0-1,0-1 0,0 0 0,0 1 0,0-1 1,1 0-1,-1 0 0,0 0 0,2-2 1,-2-3 3,7-11-4525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58.8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 13 1873,'0'0'6088,"0"-13"-2726,-2 50-2973,-2-2 0,-1 1 0,-13 45 0,9-45-242,1 1 0,2-1 0,-2 51 0,8-87-170,0 0-1,0 1 1,0-1-1,0 1 0,0-1 1,0 0-1,0 1 0,0-1 1,0 0-1,0 1 0,1-1 1,-1 0-1,0 1 0,0-1 1,0 0-1,0 1 0,0-1 1,1 0-1,-1 1 0,0-1 1,0 0-1,1 0 0,-1 1 1,0-1-1,0 0 0,1 0 1,-1 1-1,0-1 0,0 0 1,1 0-1,-1 0 0,0 0 1,1 0-1,-1 1 0,0-1 1,1 0-1,-1 0 0,1 0 1,0 0-1,17-7-224,16-19 271,-18 11-256,-1 0 0,-1-2-1,-1 0 1,-1 0 0,0-1 0,-1 0-1,-1-1 1,13-33 0,-19 49-248,0 13 331,5 22 281,-8-25-109,1 0 112,2 12 200,0-1 0,2 1 0,1-1 0,14 30 0,-18-43-327,-1-1 0,1 0 0,0 0 0,0 0 0,1 0-1,-1-1 1,1 1 0,0-1 0,0 0 0,0 0 0,0 0 0,0-1 0,1 1-1,-1-1 1,1 0 0,-1-1 0,1 1 0,0-1 0,0 0 0,0 0-1,0 0 1,0 0 0,7-1 0,-9-1 19,-1 0 0,1 1 0,0-1 0,0 0 0,-1-1 0,1 1 0,-1-1 0,1 1 0,-1-1 0,1 0 0,-1 1 0,0-1 0,0-1 0,0 1 0,0 0 0,0 0 0,2-5 0,30-48 244,-31 48-285,53-110-1588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1:59.3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29 213 3666,'0'0'248,"6"2"-184,-3-1-43,0 0 1,0 0 0,1-1-1,-1 1 1,0-1-1,0 1 1,1-1 0,-1 0-1,0-1 1,1 1 0,-1-1-1,0 1 1,1-1-1,-1 0 1,0 0 0,0 0-1,0 0 1,0-1-1,0 0 1,0 1 0,0-1-1,-1 0 1,1 0-1,-1 0 1,1-1 0,-1 1-1,0-1 1,0 1 0,3-4-1,1-2-111,1-1 0,-1 1 0,-1-1 0,0 0 0,0 0 0,-1 0 0,0-1 0,0 0 0,-1 0 0,0 0 0,-1 0 0,0 0 0,-1 0 0,0-1-1,-1-11 1,0 21 67,0 0-1,0 1 0,0-1 0,0 0 1,0 0-1,0 1 0,0-1 0,0 0 1,-1 1-1,1-1 0,0 0 0,-1 0 1,1 1-1,-1-1 0,1 0 0,0 1 1,-1-1-1,1 1 0,-1-1 0,0 1 1,1-1-1,-1 1 0,1-1 0,-1 1 1,0-1-1,1 1 0,-3-1 0,-24 0-188,22 1 215,1 1 0,-1 0 0,1 1 0,-1-1 0,1 1-1,0 0 1,0 0 0,0 0 0,-7 5 0,1 4 268,1 1-1,0 0 1,1 0 0,0 1 0,1 0-1,0 0 1,1 1 0,1 0-1,0 0 1,-4 22 0,5-14 137,1-1 1,0 0-1,2 1 1,0-1-1,2 1 1,5 34-1,-5-53-415,-1 0 0,1 0-1,0 0 1,1 0 0,-1 0-1,0 0 1,1-1 0,0 1-1,-1 0 1,1-1 0,0 0 0,0 1-1,1-1 1,-1 0 0,0 0-1,1 0 1,-1 0 0,1-1-1,0 1 1,-1-1 0,1 0-1,0 1 1,0-1 0,0 0-1,0-1 1,3 2 0,2-1-228,0 0 1,1 0-1,-1 0 1,0-1-1,0 0 1,0-1-1,0 0 1,0 0-1,9-3 1,35-19-2084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0.0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0 5683,'0'0'547,"1"21"552,-1-15-1023,4 166 2168,-5-137-1718,-1 0 0,-2 0-1,-12 52 1,10-66-354,-2 2-3,2 1 0,1 0 1,0 0-1,2 0 0,0 27 0,4-56-202,0 0-1,1 1 0,0-1 0,0 0 1,0 1-1,0 0 0,1 0 1,-1 0-1,1 0 0,4-4 0,2-5-32,3-7 44,1 1 1,0 0 0,2 1-1,0 0 1,1 1 0,18-15-1,-32 31 14,-1 0-1,0 0 0,0 0 0,1 0 1,-1 1-1,1-1 0,-1 0 1,1 1-1,-1-1 0,1 1 0,-1-1 1,1 1-1,-1-1 0,1 1 1,0 0-1,-1 0 0,1 0 0,-1 0 1,1 0-1,0 0 0,-1 1 1,1-1-1,-1 0 0,1 1 0,-1-1 1,1 1-1,-1 0 0,1-1 1,1 3-1,2 1 14,0 1-1,-1-1 1,0 1 0,0 0 0,0 1-1,4 6 1,-5-6 8,0-1-1,0-1 1,1 1-1,0 0 1,0-1-1,0 1 1,6 4-1,-5-7-436,0 1 1,1-1-1,-1-1 0,0 1 0,1-1 0,-1 0 0,1 0 1,-1 0-1,1-1 0,0 0 0,-1 0 0,1 0 0,-1-1 1,9-1-1,21-11-2145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0.9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145 124 1313,'0'0'6184,"-12"12"-5493,0 0-564,-56 61 757,61-65-728,1 0-1,0 1 1,0-1-1,1 1 1,0 0 0,1 0-1,0 1 1,-4 13 0,8-22-169,-1-1 0,1 1 1,0 0-1,0 0 0,0-1 1,0 1-1,-1 0 0,1 0 1,0-1-1,0 1 0,1 0 1,-1 0-1,0 0 0,0-1 1,0 1-1,0 0 0,1 0 1,-1-1-1,0 1 0,1 0 1,-1-1-1,0 1 0,1 0 1,-1-1-1,1 1 0,-1-1 1,1 1-1,-1 0 0,1-1 1,0 1-1,0 0 0,1-1 8,0 0-1,0 1 1,-1-1-1,1 0 0,0 0 1,0 0-1,0 0 1,0 0-1,-1 0 0,1-1 1,0 1-1,3-2 1,4-1 36,0 0 1,-1-1-1,1 0 1,11-8-1,14-15 96,-1 0-1,30-33 0,-56 58 74,-1 0 0,1 1 0,-1 0 0,1 1 1,-1-1-1,1 1 0,-1 0 0,1 1 0,6 1 0,6-1-147,12-7-785,12-1-366,-42 6 1063,0 1 0,0 0 0,1 0 0,-1 0 0,0 0 0,0 0 0,0 1 0,0-1 0,0 0 0,0 0 0,0 1 0,1-1 0,-1 1 0,0-1 0,0 1 1,0-1-1,0 1 0,-1 0 0,1-1 0,0 1 0,0 0 0,0 0 0,0-1 0,-1 1 0,1 0 0,0 0 0,0 2 0,1 2 35,2 7 21,1 0 1,1 0-1,0 0 1,0 0-1,12 15 0,-16-25-6,-1 0 0,1-1 0,-1 1 0,1-1-1,-1 0 1,1 1 0,0-1 0,-1 0-1,1 0 1,0 0 0,0 0 0,0 0-1,0 0 1,0-1 0,0 1 0,0-1-1,0 1 1,1-1 0,-1 0 0,0 0-1,0 0 1,0 0 0,0 0 0,0 0-1,0-1 1,1 1 0,-1-1 0,0 1 0,0-1-1,0 0 1,0 0 0,-1 0 0,1 0-1,0 0 1,0 0 0,0 0 0,-1-1-1,1 1 1,-1-1 0,1 1 0,-1-1-1,2-1 1,131-132 476,-131 133-478,0 1-1,0-1 0,0 1 1,0-1-1,0 1 1,0 0-1,1 0 1,-1 0-1,0 1 1,1-1-1,-1 1 0,0 0 1,1-1-1,4 2 1,-5-1 10,1 0-1,-1 1 1,0-2 0,0 1 0,1 0-1,-1-1 1,0 1 0,0-1 0,0 0-1,0 0 1,0-1 0,0 1 0,0 0 0,4-4-1,3-2 229,-1-2-1,0 1 0,14-19 0,-21 23-275,1 0-1,-1 0 1,0-1-1,0 1 1,0-1-1,0 0 1,-1 1-1,0-1 1,0 0-1,0 0 1,0 0-1,-1-7 1,0 12 25,-1-1-1,1 1 1,-1-1-1,1 1 1,-1 0-1,0-1 1,1 1-1,-1 0 1,1-1 0,-1 1-1,0 0 1,1 0-1,-1 0 1,1 0-1,-1-1 1,0 1-1,1 0 1,-1 0 0,0 0-1,1 0 1,-1 1-1,0-1 1,1 0-1,-1 0 1,1 0-1,-1 0 1,0 1 0,1-1-1,-2 1 1,-2 1 47,1 1 1,-1-1 0,1 1 0,-1 0 0,1 0-1,0 1 1,0-1 0,1 0 0,-1 1-1,1 0 1,0-1 0,-1 1 0,2 0 0,-1 0-1,0 1 1,1-1 0,-2 7 0,-13 79 1046,15-85-1042,-1 10 148,0 1 1,1-1-1,1 1 0,0-1 1,1 0-1,6 30 0,-6-41-203,0 1-1,1-1 1,0 0 0,0 0-1,0 0 1,1 0 0,-1 0-1,1 0 1,0-1-1,0 1 1,0-1 0,0 0-1,1 0 1,-1 0-1,1-1 1,0 1 0,0-1-1,0 1 1,0-1-1,0-1 1,0 1 0,1-1-1,-1 1 1,1-1-1,-1 0 1,1-1 0,7 1-1,4 1-475,-1-1 0,1-1 0,-1 0 0,1-1-1,0-1 1,-1 0 0,0-1 0,1-1 0,17-6 0,32-22-4286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5.8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195 85 5683,'0'0'4572,"-17"6"-4281,-55 21-96,66-23-175,-1 1 0,0-1 1,1 1-1,0 0 0,0 0 0,0 1 1,1 0-1,0 0 0,0 0 0,1 1 1,-1-1-1,-6 15 0,8-14-6,-1 1-4,0 0 1,1 1-1,0-1 0,1 1 0,0-1 0,0 1 0,1 0 0,-1 9 0,2-15-62,-1-1 0,1 0 0,0 1 0,0-1 0,0 0 0,0 1 0,1-1 0,-1 0 0,1 1 0,-1-1 0,1 0 0,0 0 0,-1 1 0,1-1 0,0 0 0,1 0 0,-1 0 0,0 0 0,1 0 0,-1 0 0,1-1 0,-1 1 0,1 0 0,0-1-1,0 1 1,0-1 0,0 0 0,0 1 0,0-1 0,0 0 0,0 0 0,0-1 0,4 2 0,3-1-184,0-1 0,0-1 0,0 1 0,0-1 0,1-1 0,-1 0 0,0 0 0,-1-1-1,1 0 1,0 0 0,-1-1 0,0 0 0,0 0 0,0-1 0,0 0 0,-1-1 0,0 0 0,0 0 0,0 0-1,-1-1 1,0 0 0,9-14 0,-7 11 219,-1 0 1,0-1-1,-1 1 0,-1-1 1,1-1-1,-2 1 0,1-1 0,-2 0 1,0 0-1,0 0 0,-1-1 0,0 1 1,-1 0-1,-1-1 0,0 1 0,-3-23 1,2 33 96,0-1 1,-1 1-1,1-1 0,-1 1 1,1 0-1,-1-1 1,0 1-1,0 0 1,0 0-1,0 0 0,0 0 1,0 1-1,-1-1 1,1 1-1,-1-1 1,1 1-1,-1 0 0,1 0 1,-1 0-1,0 0 1,1 0-1,-1 1 1,0-1-1,0 1 1,-4-1-1,-4 0 123,-1 0 0,1 1-1,-1 0 1,-22 3 0,32-2-201,-1-1 1,1 1-1,-1 1 0,1-1 0,-1 0 1,1 0-1,0 1 0,0-1 1,0 1-1,0 0 0,0 0 0,0 0 1,0 0-1,0 0 0,1 0 0,-1 0 1,1 0-1,0 1 0,-1-1 1,1 1-1,-1 3 0,1-4-81,1-1-1,-1 1 0,1 0 1,-1 0-1,1 0 1,0 0-1,0 0 0,-1 0 1,1 0-1,1 0 1,-1 0-1,0 0 1,0 0-1,1 0 0,-1 0 1,1 0-1,0 0 1,-1 0-1,1 0 0,0-1 1,0 1-1,0 0 1,1-1-1,-1 1 0,0-1 1,0 1-1,1-1 1,-1 1-1,1-1 1,1 1-1,34 12-2041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6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 78 3330,'0'0'2198,"-7"6"-2115,-22 18-62,29-23-24,0-1 0,-1 1 0,1-1 0,0 1 0,-1-1 0,1 0 0,-1 1 1,1-1-1,0 1 0,-1-1 0,1 0 0,-1 0 0,1 1 0,-1-1 0,1 0 0,-1 0 0,0 1 0,1-1 0,-1 0 0,1 0 1,-1 0-1,1 0 0,-1 0 0,1 0 0,-1 0 0,0 0 0,1 0 0,-1 0 0,1 0 0,-1 0 0,1-1 0,-1 1 0,1 0 1,-1 0-1,1 0 0,-1-1 0,1 1 0,-1 0 0,1-1 0,-1 1 0,1 0 0,-1-1 0,1 1 0,0-1 0,-1 1 0,1-1 0,0 1 1,-1-1-1,1 1 0,0-1 0,0 1 0,-1-1 0,1 1 0,0-1 0,0 1 0,0-1 0,0 1 0,0-1 0,0 0 0,0 1 1,0-1-1,0 1 0,0-2 0,3-31-77,-1 30 100,1 0 0,-1 1 0,1-1 0,0 0 0,-1 1 0,1 0 0,0-1 0,1 1 0,-1 0 0,0 1 0,0-1 0,1 0 0,-1 1-1,1 0 1,0 0 0,6-1 0,68-9 133,-72 11-130,159-13-1063,-117 7-1015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8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1457,'0'0'5904,"2"13"-4874,14 208 2062,-16-157-3050,0-37-2888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6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 1 5330,'0'0'5795,"-114"160"-5363,108-114-192,6-3-96,0-12-144,0-6-80,18-13-976,12-12-577,12 0-336,6-37 160,6-15-2304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6.9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90 1 5010,'0'0'955,"-5"22"99,-6 29-186,-57 277 5051,62-259-5113,6-68-846,1-3-155,12-18-264,0 1 0,1 0 1,0 1-1,2 1 0,33-29 0,-48 45 467,0-1 1,0 2-1,0-1 0,0 0 0,0 0 1,0 0-1,0 0 0,0 1 1,1-1-1,-1 0 0,0 1 0,0-1 1,1 1-1,-1 0 0,0-1 1,1 1-1,-1 0 0,0 0 0,1 0 1,-1 0-1,0 0 0,1 0 1,-1 0-1,0 0 0,1 0 0,-1 1 1,0-1-1,1 0 0,-1 1 1,0 0-1,0-1 0,1 1 0,-1-1 1,0 1-1,0 0 0,0 0 1,0 0-1,0 0 0,0 0 1,0 0-1,0 0 0,0 0 0,-1 0 1,1 0-1,0 0 0,-1 1 1,1-1-1,0 2 0,4 9 169,0 0 1,0 0-1,-1 1 0,2 13 0,-2-11-50,-3-12-150,0 0-1,0 0 0,0 0 0,1 0 1,-1 0-1,1 0 0,0 0 1,0-1-1,0 1 0,0-1 0,0 1 1,1-1-1,-1 0 0,1 0 0,-1 0 1,1 0-1,0 0 0,0 0 1,0-1-1,0 0 0,0 1 0,0-1 1,0 0-1,0 0 0,0-1 1,1 1-1,-1-1 0,0 0 0,1 1 1,-1-2-1,0 1 0,0 0 1,1 0-1,-1-1 0,0 0 0,0 0 1,1 0-1,-1 0 0,0 0 0,0-1 1,0 1-1,-1-1 0,1 0 1,0 0-1,4-3 0,8-10-361,1-1-1,-2 0 0,0-1 1,21-35-1,-29 42-206,0-1 0,-1 0 0,0-1 0,0 1 0,-1-1 0,-1 0-1,0 0 1,0-1 0,0-22 0,-2 34 600,-1 0-1,0 1 1,0-1 0,0 1-1,0-1 1,0 0-1,0 1 1,0-1-1,0 1 1,-1-1 0,1 0-1,0 1 1,0-1-1,0 1 1,-1-1-1,1 1 1,0-1 0,0 1-1,-1-1 1,1 1-1,0-1 1,-1 1 0,1-1-1,-1 1 1,1-1-1,-1 1 1,1 0-1,-1-1 1,1 1 0,-1 0-1,1-1 1,-1 1-1,1 0 1,-1 0-1,0 0 1,1 0 0,-1-1-1,1 1 1,-1 0-1,0 0 1,1 0 0,-1 0-1,0 0 1,-1 1 43,-1 0 0,1-1 0,0 1 0,0 0 0,1 0 0,-1 0 0,0 0 1,0 0-1,0 0 0,1 1 0,-1-1 0,-2 4 0,-7 7 300,1 2 0,1-1 0,1 1 0,0 1 0,1 0 0,0 0 0,1 0 0,1 1 0,-5 22 0,3-3 51,1 0 0,2 0-1,1 47 1,3-81-451,1-1 1,-1 1-1,1 0 1,-1 0-1,1-1 0,-1 1 1,1-1-1,0 1 1,-1-1-1,1 1 0,0-1 1,-1 1-1,1-1 1,0 0-1,0 1 0,-1-1 1,1 0-1,0 1 1,0-1-1,0 0 0,-1 0 1,1 0-1,0 0 1,0 0-1,0 0 0,0 0 1,-1 0-1,1 0 1,0 0-1,1-1 0,30-4-1595,-17-3 947,1 0 0,-1-2-1,-1 0 1,0 0-1,0-2 1,18-18 0,-22 20 456,38-36-808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7.3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112 1 1088,'0'0'7777,"-13"13"-7288,-39 44-247,49-53-223,1 0 0,0 1 0,0 0-1,0 0 1,1-1 0,-1 1 0,1 0-1,0 0 1,1 0 0,-1 0 0,1 0 0,0 1-1,0-1 1,0 0 0,2 7 0,0 11 43,0 9 51,8 50 1,-5-51 222,2 51 0,-7-81-311,0 0 1,-1 1-1,1-1 0,0 0 0,-1 0 0,1 1 0,-1-1 0,1 0 1,-1 0-1,0 0 0,0 0 0,1 0 0,-1 0 0,0 0 0,0 0 0,0 0 1,0 0-1,0 0 0,0 0 0,0-1 0,0 1 0,-3 1 0,3-2-15,1 1 0,-1-1 0,0 0-1,0 0 1,0 1 0,1-1 0,-1 0-1,0 0 1,0 0 0,0 0 0,0 0-1,0 0 1,0 0 0,1 0 0,-1 0-1,0 0 1,0 0 0,0-1 0,0 1 0,1 0-1,-1-1 1,0 1 0,0 0 0,1-1-1,-1 1 1,0-1 0,0 1 0,1-1-1,-1 1 1,1-1 0,-1 0 0,1 1-1,-1-1 1,1 0 0,-1 0 0,0-1-1,-2-7-319,1 0 0,0 0 0,0 0 0,1-1-1,0 1 1,1-1 0,0 1 0,3-17-1,-2-13-1525,-1-27-2019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7.7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 0 5619,'0'0'1872,"-6"172"-383,-6-101-208,-5 0-353,5-6-640,0-4-288,0-11 0,-6-10-560,6-16-865,6-15-1296,-6-9-1569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8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1 274 9620,'0'0'2548,"25"-1"-2334,188-7 2,-204 7-261,-1 1 1,0 1-1,1-1 1,-1 1-1,0 1 1,0-1-1,0 2 1,11 3-1,-16-4 22,0-1-1,-1 1 0,1 0 1,-1 0-1,0 0 0,0 1 0,1-1 1,-1 1-1,-1-1 0,1 1 1,0-1-1,-1 1 0,1 0 1,-1 0-1,0 0 0,0 0 1,0 0-1,0 0 0,0 0 0,-1 0 1,0 1-1,1-1 0,-1 0 1,0 0-1,-1 4 0,1 44 857,0-50-800,-1-1 0,1 0 1,-1 0-1,1 1 0,-1-1 1,0 0-1,1 0 0,-1 0 1,1 0-1,-1 0 0,1 0 0,-1 0 1,1 0-1,-1 0 0,1 0 1,-1 0-1,1 0 0,-1 0 1,1-1-1,-1 1 0,1 0 1,-1 0-1,1 0 0,-1-1 1,1 1-1,-1 0 0,1-1 0,-1 1 1,1 0-1,0-1 0,-1 1 1,1-1-1,0 1 0,-1 0 1,1-1-1,0 1 0,0-1 1,-1 0-1,1-3-308,0 0 1,1 0-1,-1 0 1,1 0-1,0 0 1,0 0-1,0 1 1,1-1-1,-1 0 1,1 1-1,0-1 1,0 1-1,0 0 1,1-1-1,-1 1 1,1 0-1,-1 0 1,1 1-1,0-1 1,0 1-1,0-1 0,7-2 1,6-4-352,0 2 1,1 0-1,34-10 1,23-9 5522,-75 35-4207,-1 1 0,0 0 0,0-1-1,0 1 1,-1-1 0,-5 10 0,-9 39 113,14-43-530,3-13-234,-1 0 0,1 0 0,-1 0-1,1 0 1,0 1 0,0-1-1,0 0 1,0 0 0,0 0-1,0 0 1,2 4 0,-2-5-41,1 0 1,0-1 0,0 1 0,0 0-1,1 0 1,-1 0 0,0-1 0,0 1 0,0 0-1,1-1 1,-1 0 0,0 1 0,0-1-1,1 1 1,-1-1 0,0 0 0,1 0 0,-1 0-1,0 0 1,1 0 0,-1 0 0,3-1-1,10 1-112,1 0 0,-1-2-1,0 1 1,1-2 0,-1 0 0,0-1-1,0 0 1,-1-1 0,1-1-1,-1 0 1,0 0 0,0-2 0,-1 0-1,0 0 1,-1-1 0,0 0-1,0-1 1,13-15 0,2-11-3154,34-63 0,-51 81 2185,-1 0 0,0-1 1,-1 0-1,-1 0 0,7-37 0,-13 41 1450,1-5 7073,-1 31-6157,-4 54 1272,-17 102 0,4-45-1254,5-61-939,8-45-694,1 1-1,-2 33 1,5-73-7797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09.0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1 368 10149,'0'0'4975,"7"7"-4585,-3-3-405,0 0 1,0 0 0,0 0-1,0-1 1,1 0 0,0 0 0,0 0-1,0-1 1,0 0 0,0 0-1,0 0 1,0 0 0,1-1-1,-1 0 1,0 0 0,1 0-1,-1-1 1,11 0 0,31 0-1372,129 1-1036,-157-6 3778,-11-20-1579,-9 15-864,-6 19 33,-2 11 1406,1 2-1,1-1 1,1 1-1,1 0 1,0 0 0,2 0-1,1 1 1,0 36-1,2-57-374,0-1 0,1 1 0,-1-1 0,0 1 0,1-1 0,-1 1 0,0-1 0,1 1 0,0-1 0,-1 0 0,1 1 1,0-1-1,0 0 0,0 0 0,0 1 0,0-1 0,0 0 0,0 0 0,0 0 0,0 0 0,0 0 0,1 0 0,-1-1 0,0 1 0,1 0 0,-1-1 0,1 1 0,-1-1 0,0 1 0,1-1 0,2 1 0,56 2-1000,-44-3 839,-2-2-183,0 1 0,0-2 0,0 1 0,0-2 1,-1 0-1,1-1 0,-1 0 0,0-1 0,0 0 0,-1-1 0,19-14 0,-21 14 187,-1 0-1,0 0 0,0-1 0,0-1 0,-1 1 0,-1-1 0,1-1 1,-1 1-1,-1-1 0,0 0 0,0-1 0,-1 1 0,0-1 1,3-15-1,-4-17 2019,-4 42-1668,1 0 1,-1 0 0,0 0 0,0-1-1,0 1 1,0 0 0,0 0 0,0 0-1,-1 0 1,1 0 0,0 0 0,0 0-1,-1 0 1,1 0 0,-1 0 0,1 0-1,-1 0 1,1 0 0,-1 0 0,1 0 0,-1 1-1,0-1 1,1 0 0,-1 0 0,0 1-1,0-1 1,0 0 0,0 1 0,0-1-1,-1 0 1,-3 2-40,-1 0 0,0 0 0,1 0 0,-1 1 0,1 0 0,-1 0 0,1 0 0,0 0 0,0 1 0,0 0-1,0 0 1,1 1 0,-1-1 0,1 1 0,0 0 0,0 0 0,0 1 0,0-1 0,1 1 0,0-1 0,0 1 0,0 0 0,0 1 0,1-1 0,-2 7 0,-1 0-21,0 0-1,2 0 1,-1 1 0,2 0 0,-1-1 0,2 1 0,0 0-1,0 0 1,1 0 0,3 19 0,-2-30-118,0-1 1,0 1-1,0-1 1,0 0-1,1 1 0,-1-1 1,1 0-1,-1 0 1,1 0-1,-1 0 1,1 0-1,0 0 0,-1 0 1,1-1-1,0 1 1,0-1-1,-1 1 1,1-1-1,0 1 0,0-1 1,0 0-1,0 0 1,0 0-1,-1 0 1,4-1-1,3 1-14,-1 0-1,0 0 1,1-1 0,-1 0-1,13-4 1,-10 0 28,-1 0-1,0-1 1,-1 1-1,1-2 1,-1 1-1,0-1 1,-1-1-1,0 1 1,7-10 0,56-83-271,-63 90 170,9-15-76,-2 0 0,-1-1 0,-1-1 0,-1 0 0,-1 0 0,6-31 0,-8 14 81,-1 1 0,-2-1-1,-2-58 1,-5 129 469,0-1-1,-11 45 1,0-1 267,-1 30-85,4 0 0,5 171 0,6-263-1054,-1 0 0,2 0 0,-1-1 0,1 1-1,0 0 1,6 11 0,-1-6-3840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8.7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74 0 8388,'0'0'1310,"-8"22"365,3-11-1414,-9 25 384,2 1 0,-15 69 0,25-93-537,0-2-69,0-1 0,1 1-1,0-1 1,1 1-1,0 0 1,3 16 0,-3-26-56,1-1 0,-1 1 1,1 0-1,-1-1 1,1 1-1,-1-1 0,1 1 1,-1-1-1,1 1 0,-1-1 1,1 0-1,0 1 1,-1-1-1,1 1 0,0-1 1,-1 0-1,1 0 0,0 1 1,-1-1-1,1 0 1,0 0-1,0 0 0,-1 0 1,1 0-1,0 0 0,0 0 1,-1 0-1,2 0 1,21-5-223,-17 2 66,0 0 0,0 0-1,-1-1 1,1 0-1,-1 0 1,0 0-1,0-1 1,0 0 0,4-6-1,39-57-2607,-37 50 2130,1 1 1,18-20-1,-28 86 4440,-2-32-3245,1-1 0,0 1-1,2 0 1,0 0 0,1-1 0,6 17 0,-8-28-507,-1-1 0,1 0 1,0 0-1,1 0 0,-1 0 0,1 0 1,0-1-1,0 1 0,0-1 0,0 0 1,0 0-1,5 4 0,-5-6-33,0 0-1,0 1 1,0-1 0,-1 0-1,1-1 1,0 1 0,0 0-1,0-1 1,0 1-1,0-1 1,1 0 0,-1 0-1,0-1 1,0 1-1,0 0 1,0-1 0,0 0-1,0 0 1,-1 0 0,5-2-1,5-4-205,0-1 0,-1-1 0,0 0 0,-1-1 0,0 1 0,0-2 0,-1 0 0,12-19 0,3-1-1982,8-7-2250,3 9-1662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9.0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7 364 5394,'0'0'5571,"-6"138"-4531,6-119-703,0-10-337,0-6-705,24-49-7907</inkml:trace>
  <inkml:trace contextRef="#ctx0" brushRef="#br0" timeOffset="1">54 1 8820,'0'0'336,"60"21"-3905,-24-21 2688,12 0 1,-6-12-1377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9.4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 1 848,'0'0'7492,"24"132"-6292,-24-73 97,-18 6-337,6 2-399,6-5-257,-6-10-256,6-6-48,0-12-304,0-15-2225</inkml:trace>
  <inkml:trace contextRef="#ctx0" brushRef="#br0" timeOffset="1">0 263 11813,'0'0'913,"168"-96"-1634,-120 62-2432,-13-6-3186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9.9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5491,'0'0'1582,"0"22"683,-12 278 5322,6-130-5775,20-175-1956,-1-8 50,-1 0 1,0-1 0,17-28 0,-23 31 45,1 1 1,0-1-1,1 1 0,0 0 1,1 1-1,-1 0 0,2 0 1,-1 1-1,1 0 0,1 1 1,18-11-1,-27 17 51,0 1 0,1-1 0,-1 0 0,1 1-1,0-1 1,-1 1 0,1 0 0,-1 0 0,1 0 0,-1 0 0,1 0 0,0 0-1,-1 1 1,1 0 0,-1-1 0,1 1 0,-1 0 0,0 0 0,1 0 0,-1 0-1,0 1 1,0-1 0,0 1 0,0-1 0,0 1 0,0 0 0,0 0-1,0 0 1,-1 0 0,1 0 0,-1 0 0,1 0 0,-1 0 0,0 1 0,0-1-1,1 3 1,5 12 40,-1-1-1,-1 1 1,0 1-1,2 20 1,-2-13-74,19 94-2914,-17-69-3370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8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 2321,'0'0'7347,"138"6"-7010,-108-6-225,6-9-112,0-3-16,0-1-1105,-6-2-1424,-7 0-2001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2.8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137 1 4130,'0'0'3460,"-5"26"-2369,0 2-809,0 3 23,-1-1 0,-2 1 0,-17 42 0,8-33-117,3 0 0,1 2 0,2-1 0,1 1 0,3 1 0,1-1 0,3 1 0,1 52 0,2-92-227,1 1 0,0-1 1,0 0-1,0 1 1,0-1-1,0 0 0,0 1 1,1-1-1,0 0 0,-1 0 1,1 0-1,1 0 0,-1-1 1,0 1-1,0-1 1,1 1-1,0-1 0,-1 0 1,6 4-1,-5-5-122,-1 0 0,1 1 0,-1-1 0,1 0 0,-1 0 0,1-1 0,0 1 1,0-1-1,-1 1 0,1-1 0,0 0 0,0 0 0,-1 0 0,1 0 0,0 0 0,0-1 0,-1 1 0,1-1 0,0 0 0,-1 0 0,1 0 1,-1 0-1,1 0 0,-1 0 0,5-4 0,18-26-3043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3.2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0 207 8852,'0'0'0,"198"-108"-2353,-126 77 2353,0-3-864,0 1-1810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3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100 1 2289,'0'0'944,"0"26"486,1 1-970,0-6-109,-1 0 0,-1 0 0,-1 0 0,-1 0 0,0 0 0,-8 21-1,-71 198 3852,194-381-7000,-110 139 2816,0 0 0,0 0 0,0 0 0,0 1 0,0-1 0,0 0-1,0 1 1,1 0 0,-1-1 0,1 1 0,-1 0 0,1 0 0,-1 0 0,1 1 0,0-1 0,3 0 0,-5 1 4,1 0 1,-1 0-1,0 1 0,1-1 1,-1 1-1,0-1 0,0 1 0,0-1 1,1 1-1,-1-1 0,0 1 1,0 0-1,0 0 0,0-1 1,0 1-1,0 0 0,0 0 0,-1 0 1,1 0-1,0 0 0,0 1 1,-1-1-1,1 0 0,0 0 1,-1 0-1,0 0 0,1 1 0,-1-1 1,0 0-1,1 1 0,-1-1 1,0 0-1,0 0 0,0 3 1,1 120 900,-1-123-1073,0 0 1,0 0-1,0 0 0,0-1 1,0 1-1,0 0 1,0 0-1,0 0 0,1-1 1,-1 1-1,0 0 1,1 0-1,-1-1 1,0 1-1,1 0 0,-1-1 1,1 1-1,-1 0 1,1-1-1,0 1 1,-1-1-1,1 1 0,-1-1 1,1 1-1,0-1 1,-1 1-1,1-1 0,0 0 1,0 1-1,-1-1 1,1 0-1,0 0 1,0 1-1,0-1 0,-1 0 1,1 0-1,0 0 1,0 0-1,0 0 1,0 0-1,-1 0 0,1 0 1,0-1-1,1 1 1,15 0-3504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3.9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0 250 544,'0'0'6078,"25"1"-4928,80 3-366,-99-3-739,0-1 0,-1-1 0,1 1-1,0-1 1,-1 0 0,1-1 0,0 1 0,-1-1 0,1 0 0,-1 0 0,0-1 0,0 1 0,0-1-1,0-1 1,-1 1 0,1 0 0,-1-1 0,1 0 0,-1 0 0,-1-1 0,1 1 0,0-1-1,-1 1 1,3-7 0,1-2-139,-1 0 0,-1-1 0,0 0 1,-1 0-1,0 0 0,-1 0 0,2-18 0,-4 24 63,-1-27-461,0 35 478,0-1 0,-1 0 0,1 0 1,0 0-1,-1 1 0,1-1 1,-1 0-1,0 1 0,1-1 0,-1 0 1,1 1-1,-1-1 0,0 1 1,1-1-1,-1 1 0,0-1 0,0 1 1,1-1-1,-1 1 0,0 0 1,0-1-1,0 1 0,0 0 0,0 0 1,1 0-1,-1 0 0,0-1 1,0 1-1,0 0 0,0 1 0,0-1 1,0 0-1,1 0 0,-2 0 1,0 1 28,1 0 0,-1-1 0,0 1 0,1 0 0,-1 0 0,1 0 0,-1 0 1,1 0-1,0 0 0,-1 0 0,1 0 0,0 0 0,0 1 0,0-1 0,0 1 0,0-1 1,0 1-1,0-1 0,0 1 0,-1 2 0,-13 43 252,12-36-216,-4 20 92,2 0 0,1 0 0,1 1 0,3 46 0,0-78-143,0 3-27,0 1-1,0-1 1,0 1 0,0-1 0,1 1 0,-1-1 0,1 0 0,0 1 0,0-1 0,0 0 0,1 0 0,-1 1 0,1-1 0,-1 0 0,1-1 0,0 1-1,0 0 1,1 0 0,-1-1 0,4 4 0,-1-3-188,1 0-1,-1-1 1,1 1 0,-1-1-1,1 0 1,0-1-1,0 1 1,0-1-1,0 0 1,0-1 0,6 1-1,41 0-2334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4.3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205 179 8660,'0'0'-323,"-26"26"406,-82 88 66,101-106-89,0 1-1,0-1 0,1 1 0,0 1 1,0-1-1,1 1 0,1 0 1,-1 0-1,2 0 0,-1 1 0,1-1 1,1 1-1,0 0 0,0 0 1,1 0-1,1 0 0,1 14 0,-1-23-73,0-1 0,0 1 0,0-1 0,0 1 0,0-1 0,1 1 0,-1-1 0,1 1 0,-1-1-1,1 1 1,0-1 0,-1 1 0,1-1 0,0 0 0,0 0 0,0 1 0,0-1 0,0 0 0,0 0-1,0 0 1,1 0 0,-1 0 0,0 0 0,1-1 0,-1 1 0,0 0 0,1-1 0,-1 1 0,1 0-1,-1-1 1,1 0 0,-1 1 0,1-1 0,-1 0 0,1 0 0,-1 0 0,1 0 0,0 0 0,-1 0 0,1-1-1,-1 1 1,1 0 0,2-2 0,3 1-63,0-1 0,-1 1-1,1-2 1,0 1 0,0-1 0,-1 0-1,0 0 1,0-1 0,6-4 0,7-10 23,-1 0 0,-1-2 1,0 0-1,-2 0 1,0-2-1,-1 0 0,20-46 1,-12 18 111,-3-1 1,23-96-1,-36 92 702,-5 49 13,-1 24-444,0-8-379,-3 30 368,-2 0 1,-2 0 0,-1-1-1,-14 39 1,-10 53-173,27-106-202,0-5-76,1 0 0,1 0 0,0 0 0,2 0 0,0 1 0,2-1 0,3 27 0,-3-46-23,-1 1 0,1-1 0,0 0-1,0 1 1,0-1 0,0 0 0,0 0 0,0 0 0,0 1 0,0-1 0,1 0 0,-1 0 0,0-1 0,1 1 0,-1 0 0,0 0-1,1-1 1,-1 1 0,1-1 0,-1 1 0,1-1 0,0 1 0,-1-1 0,1 0 0,-1 0 0,1 0 0,0 0 0,-1 0-1,1 0 1,-1-1 0,1 1 0,-1 0 0,1-1 0,-1 1 0,1-1 0,-1 1 0,1-1 0,1-1 0,31-16-2801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4.9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102 366 896,'0'0'8746,"-14"13"-7938,-43 41-226,54-52-555,1 0 0,0 0 1,0 0-1,0 1 0,0-1 1,1 1-1,-1-1 0,1 1 0,-1 0 1,1 0-1,0 0 0,0-1 1,0 1-1,1 0 0,-1 0 1,1 0-1,-1 3 0,-4 19 79,47-27 89,-2-16 12,-36 15-176,1 1 0,0-1 0,0 1 0,0 0 0,0 0 0,0 0 0,0 1 0,1 0 1,9-1-1,-13 3-15,-1-1 0,1 1 0,-1 0 0,1 0 0,-1 0 0,0 0 0,1 0 0,-1 0 0,0 1 0,0-1 0,0 0 1,0 1-1,0-1 0,0 0 0,0 1 0,0-1 0,-1 1 0,1-1 0,0 1 0,0 2 0,-1-1 25,2-1 0,-1 1 0,0-1-1,0 1 1,1-1 0,-1 0 0,1 1 0,0-1-1,0 0 1,0 0 0,2 2 0,-2-3-49,0 0 0,1-1 0,-1 1 0,0-1 1,0 1-1,0-1 0,1 0 0,-1 0 0,0 0 1,0 0-1,0 0 0,1-1 0,-1 1 0,0-1 1,0 1-1,0-1 0,0 0 0,0 0 0,0 0 1,0 0-1,0 0 0,0 0 0,0 0 0,0-1 1,-1 1-1,1-1 0,3-3 0,5-6-142,-1 0-1,0-1 1,10-16 0,-8 12-250,64-101-1802,95-198 0,-165 330 4161,-4 16-1797,-4 15 316,-3-1 1,-1 0-1,-2 0 1,-28 78-1,-1 11-146,30-99-314,7-24-33,-1-1 1,-1 1 0,0-1-1,0 1 1,-1-1-1,-8 16 1,11-38-1179,0-41-2059,1-44 818,1 77 2841,1 0-1,8-37 1,-10 55-320,1-1-1,0 0 0,1 1 0,-1-1 0,0 1 1,1-1-1,-1 1 0,1 0 0,0 0 0,0-1 1,0 1-1,0 0 0,0 1 0,0-1 0,1 0 1,-1 1-1,0-1 0,1 1 0,0 0 1,-1-1-1,4 0 0,6-1-13,0 0-1,0 0 1,21-1 0,3-1-30,21-10-166,-41 9 20,1 2 0,-1 0 0,1 1 0,27-2 0,-43 5-17,-2 13 505,-1 0-1,0 0 1,0-1-1,-2 1 1,1-1-1,-2 0 1,-6 15-1,5-15-278,2-1 0,-1 1-1,1 0 1,1 0 0,0 1-1,1-1 1,-1 16 0,21-30-224,17-25 295,-25 18 16,0 1-1,1 0 0,-1 1 1,2 0-1,11-6 0,-21 12-123,1 0 0,-1 1 0,0-1 0,1 0 0,-1 1 0,1-1 0,0 1 0,-1 0 0,1 0 0,-1 0 0,1 0 0,-1 0 0,1 0 0,-1 1 0,1-1 0,-1 1-1,1 0 1,-1 0 0,1 0 0,-1 0 0,0 0 0,1 0 0,-1 1 0,0-1 0,0 1 0,0-1 0,0 1 0,-1 0 0,1 0 0,3 4 0,-1-1-184,28 30 475,-29-34-685,-1 1 0,0-1 1,1 1-1,-1-1 0,1 0 1,-1 0-1,1-1 0,-1 1 0,1 0 1,2 0-1,12-1-5531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5.8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42 1 1409,'0'0'6739,"-24"160"-6483,12-99-80,6-5 304,6-1-464,0-8-16,0-11-32,0-11-368,0-10-448,0-30-5843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6.1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6883,'0'0'3455,"24"0"-2775,78 2-71,-97-2-560,1 1 0,-1 0 0,0 0 0,1 0 1,-1 0-1,0 1 0,0 0 0,0 0 0,0 0 1,0 1-1,-1 0 0,1 0 0,4 3 0,-7-3-48,1-1 0,-1 1-1,0 0 1,1 0-1,-1 0 1,0 0-1,-1 0 1,1 1-1,-1-1 1,1 0 0,-1 1-1,0-1 1,0 1-1,0 6 1,0-3 15,-1 0 1,0-1-1,-1 1 0,0-1 1,0 1-1,0 0 1,-1-1-1,0 0 0,0 1 1,-1-1-1,0 0 1,0 0-1,0-1 0,-1 1 1,1-1-1,-1 1 1,-5 4-1,-34 29 87,40-36-348,0-1 0,-1 1 0,1-1 0,0 0 0,-1-1 0,0 1 0,1 0 0,-1-1 1,0 0-1,0 0 0,0 0 0,-5 0 0,2-25-7580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6.5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0 425 6243,'0'0'3281,"0"138"-2416,0-107-801,0-12-64,0-7-817</inkml:trace>
  <inkml:trace contextRef="#ctx0" brushRef="#br0" timeOffset="1">42 0 11045,'0'0'0,"30"142"-7972</inkml:trace>
  <inkml:trace contextRef="#ctx0" brushRef="#br0" timeOffset="2">294 607 2497,'0'0'160,"-24"157"465,6-74-513,0-9 16,0-7-64,6-11 32,6-26-96,-6-17 16,6-13-64,6-13-545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6.9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0 8548,'0'0'5955,"84"127"-5379,-84-100-384,0-5-160,0 6-32,-18-7 176,-12 4-176,0-13-304,0-6-1393,6-6-1248,7 0-1761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19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3282,'0'0'1824,"138"61"-655,-114-36-193,-6-4-319,-12 1-97,-6 6-80,0-7-144,0 10-320,-24 3-16,-12 0-32,-6 3-1136,0-7-2354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8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1 4306,'0'0'3041,"-54"135"-2624,30-104-241,0-6-80,6-4-48,0-2-96,0-1-176,0-8-1393,12-10-928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7.2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1 166 7059,'0'0'7841,"16"16"-7606,50 47-62,-66-63-169,1 1 0,0 0 0,-1 0 0,1-1 0,0 1 0,-1 0 0,1-1 0,0 1 0,0-1 0,0 1 0,0-1 0,0 1 0,0-1 0,0 0 0,0 1 0,-1-1 0,1 0 0,0 0 0,0 0 0,0 0 0,0 0 0,0 0 0,0 0 0,0 0 0,0 0 0,0 0 0,0 0 0,0-1 0,0 1 0,0 0 0,0-1 0,0 1 0,0-1 0,0 1 0,0-1 0,-1 1 0,1-1 0,0 0 0,0 1 0,-1-1 0,1 0 0,0 0 0,-1 0 0,1 1 0,-1-1 0,1 0 0,-1 0 0,1 0 0,-1 0 0,0 0 0,0 0 0,1 0 0,-1 0 0,0 0 0,0 0 0,0-1 0,2-2 8,5-14-271,0 0 0,-1 0 0,-1-1-1,-1 1 1,-1-1 0,0 0 0,-1-1-1,-1 1 1,-3-30 0,2 40 205,0 9 63,0 0 1,-1 0-1,1 0 0,-1 0 1,1 0-1,-1-1 0,1 1 1,-1 0-1,1 0 0,-1 0 1,1 0-1,-1 0 0,0 1 1,1-1-1,-1 0 0,1 0 1,0 0-1,-1 0 0,1 0 1,-1 1-1,1-1 0,-1 0 1,1 0-1,-1 1 0,0 0 1,-2 3 32,-1 1-1,0 0 1,1 0 0,0 0 0,0 0 0,0 0 0,1 1 0,0 0 0,0-1 0,0 1-1,1 0 1,-1 0 0,1 9 0,-5 12 239,-4 20 124,2-1-1,2 1 1,1 88 0,4-134-417,1 1-1,0 0 1,0-1-1,0 1 0,-1 0 1,2-1-1,-1 1 1,0 0-1,0-1 1,1 1-1,-1 0 1,0-1-1,1 1 1,0-1-1,-1 1 1,1-1-1,0 1 1,0-1-1,0 0 0,0 1 1,0-1-1,0 0 1,0 0-1,0 1 1,1-1-1,-1 0 1,0 0-1,1 0 1,-1-1-1,0 1 1,1 0-1,-1 0 1,1-1-1,0 1 0,-1-1 1,1 0-1,-1 1 1,1-1-1,0 0 1,-1 0-1,1 0 1,0 0-1,-1 0 1,3 0-1,1-2-88,0 1 1,1-1-1,-1 0 0,0 0 1,0 0-1,0 0 0,-1-1 1,1 0-1,-1 0 0,1 0 1,-1-1-1,7-7 0,24-31-2855,-2-1 0,42-74 0,-32 36-1454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7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97 0 5923,'0'0'1584,"-18"129"545,0-61-176,6 12-544,-6 3-337,0 0-127,6-15-545,12-12-336,0-16-64,0-19-144,0-18-672,6-3-1073,18-21-1025,6-25-1055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38.0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35 152 4514,'0'0'5013,"-5"21"-3177,-25 109-313,68-252-10217,0 27 6812,-36 91 2016,0 0-1,0 0 0,0 0 0,1 0 0,0 1 0,-1-1 1,1 1-1,1-1 0,-1 1 0,0 0 0,1 0 1,3-2-1,-5 4 22,0 1 1,-1-1-1,1 1 1,-1-1-1,1 1 1,0 0-1,-1 0 1,1 0-1,0 0 1,-1 0-1,1 0 1,0 0 0,-1 1-1,1-1 1,0 0-1,-1 1 1,1-1-1,-1 1 1,1 0-1,-1 0 1,1-1-1,-1 1 1,1 0-1,-1 0 1,0 0-1,1 1 1,-1-1-1,0 0 1,0 0 0,0 1-1,0-1 1,0 0-1,1 3 1,5 6 240,-1 0 1,0 1-1,-1 0 1,0-1-1,-1 1 1,0 1-1,0-1 1,-1 1-1,1 14 1,0 9 361,-2 63 1,-2-62-76,0-34-603,8-24-515,-4 14 316,1 0 0,1 0 0,-1 0 0,1 1 0,1 0 0,-1 0-1,1 0 1,0 1 0,1 0 0,-1 1 0,1-1 0,0 1 0,10-3 0,-12 5 84,-1 0 1,1 1 0,1 0 0,-1 1 0,0-1 0,0 1-1,1 1 1,-1-1 0,0 1 0,1 0 0,-1 0 0,0 1-1,1 0 1,-1 0 0,0 0 0,0 1 0,0 0 0,0 0-1,0 0 1,7 5 0,-6-3 131,-1-1 1,1 0-1,0 0 0,0-1 0,0 1 1,0-1-1,13 1 0,-17-2-66,0-1 0,0 0 0,0 0 1,0 0-1,0 0 0,0-1 0,0 1 0,0-1 0,-1 0 0,1 0 0,0 0 0,0 0 0,0 0 0,-1 0 1,1-1-1,-1 1 0,1-1 0,-1 0 0,0 0 0,0 0 0,4-3 0,2-5-249,-1 0 0,0 0 0,-1-1 0,0 0-1,0 0 1,-1 0 0,-1-1 0,0 1 0,0-1 0,-1 0 0,-1-1 0,0 1-1,-1 0 1,0 0 0,-1-1 0,-1-15 0,1 27 195,0 0 0,0 0 1,0 0-1,0 0 0,0 0 1,0 0-1,0 0 0,-1 0 0,1 0 1,0 0-1,0 0 0,-1 0 1,1 1-1,-1-1 0,1 0 0,-1 0 1,1 0-1,-1 0 0,0 1 1,1-1-1,-1 0 0,0 0 1,1 1-1,-1-1 0,0 1 0,0-1 1,0 1-1,0-1 0,0 1 1,0-1-1,1 1 0,-1 0 0,0-1 1,0 1-1,0 0 0,0 0 1,0 0-1,0 0 0,0 0 0,0 0 1,0 0-1,0 0 0,0 0 1,0 0-1,-2 1 0,1 0 70,-1 1-1,1-1 0,-1 0 1,1 1-1,-1 0 0,1 0 1,0-1-1,0 1 0,0 1 1,0-1-1,0 0 0,0 0 1,0 1-1,-1 3 0,-6 16 718,0 0 0,2 1-1,0 0 1,2 1 0,-4 40 0,1 120 1224,8-181-2004,-1 1-1,1-1 0,0 1 0,0 0 1,1-1-1,-1 1 0,1-1 0,0 1 1,0-1-1,0 1 0,0-1 0,0 1 1,1-1-1,0 0 0,0 0 0,0 0 1,0 0-1,0 0 0,0 0 0,1 0 1,-1-1-1,1 1 0,0-1 0,0 0 1,0 0-1,0 0 0,0 0 0,0-1 1,0 1-1,1-1 0,-1 1 0,1-1 1,-1-1-1,1 1 0,5 0 0,5 1-551,1 0-1,0-2 1,-1 0-1,1-1 0,0 0 1,-1-1-1,26-7 1,47-28-6801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0.5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240 0 7187,'0'0'6155,"-5"13"-5928,-163 464 2195,154-443-2627,-1 6 399,-11 40 1,22-66-1027,2 1 1,-1-1-1,1 25 1,6-47-2003,17-35-1258,8-19-1831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0.9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605 1 2289,'0'0'7940,"0"181"-5955,0-88-801,0-4-512,0 0-223,0-9-177,0-9-272,0-9 0,0-7-96,-6-15-513,-18-12-575,-12-7-817,-12-17-1969</inkml:trace>
  <inkml:trace contextRef="#ctx0" brushRef="#br0" timeOffset="1">1 441 9540,'0'0'4034,"173"0"-3650,-89-9-352,6 3 48,-6-7-80,-1-2-368,-5 6-2081,-12-7-1761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1.3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 0 12758,'0'0'512,"-24"154"-272,12-123-64,6-3-176,0-13-176,0-12-1617,6-40-8739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1.7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12134,'0'0'0,"54"136"-833,-36-99-1648,6-10-1441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2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 50 1072,'0'0'3557,"-4"22"-2725,1-3-771,-18 89 1317,17-95-408,0 1 0,-2 0 1,-11 21-1,17-35-917,1 1 0,-1-1 0,0 0-1,0 0 1,0 0 0,0 0 0,0 1 0,0-1 0,-1 0 0,1 0 0,-1 2 793,1-2-793,0 0 0,0 0-1,0 0 1,0 0 0,-1 0 0,1 0 0,0 0 0,0 1 0,0-1 0,0 0-1,0 0 1,-1 0 0,1 0 0,0 0 0,0 0 0,0 0 0,0 0 0,-1 0 0,1 0-1,0-1 1,0 1 0,0 0 0,0 0 0,0 0 0,-1 0 317,1-1-317,-2-12 877,4-22-930,1 24 8,0 1 0,0-1 0,1 1 1,0 0-1,1 1 0,0-1 0,1 1 0,0 0 0,0 0 0,1 0 0,0 1 0,0 0 1,1 1-1,0-1 0,16-10 0,-11 9-268,1 0 0,0 0-1,0 2 1,0 0 0,1 0 0,0 2 0,1 0 0,-1 0 0,1 1-1,18-1 1,20 3-3544,0 2-1887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2.4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1 6627,'0'0'736,"-84"185"1057,54-81-176,0 16-48,0 13-273,6 8-143,-6 1-209,6-7-384,0-11-367,0-20-193,12-24-849,-6-24-1104,6-32-2177</inkml:trace>
  <inkml:trace contextRef="#ctx0" brushRef="#br0" timeOffset="1">1 675 13510,'0'0'0,"179"-34"448,-89 10-448,12-4-112,-12-3-1568,-7-6-2979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2.7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163 0 11781,'0'0'96,"-54"132"705,24-42 447,6 5 209,0 1-593,0-4-495,18-15-369,6-9-128,0-16-817,6-24-1584,24-22-1937,6-6-2721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9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0 238 5138,'0'0'5891,"132"77"-4690,-102-62-465,-6 0-464,0-5-208,0-1-16,-6 0-48,-6-6-448,6 0-737,-12-3-992,6 0-1424</inkml:trace>
  <inkml:trace contextRef="#ctx0" brushRef="#br0" timeOffset="1">413 1 2961,'0'0'6337,"8"26"-5190,49 191 1705,-53-201-2670,5 27-105,20 54 0,-28-89-1408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3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34 177 12118,'0'0'1064,"-6"22"-541,-18 71 320,23-90-795,0 1 0,0 0 0,1 0 0,-1-1 0,1 1 0,0 0 0,0 0 0,1-1 0,-1 1 0,1 0 0,-1 0 0,3 5 0,-2-8-39,-1 1 1,1-1 0,0 0 0,0 0-1,0 1 1,0-1 0,0 0-1,0 0 1,0 0 0,0 0-1,0 0 1,0-1 0,0 1 0,1 0-1,-1 0 1,0-1 0,1 1-1,-1-1 1,0 1 0,1-1 0,2 1-1,-1-1 7,1 0 1,0 0-1,0 0 0,0-1 0,-1 0 0,1 1 0,0-1 1,-1-1-1,1 1 0,0 0 0,-1-1 0,0 0 1,1 0-1,-1 0 0,0 0 0,0 0 0,5-5 1,1-4-12,-1 0 1,0-1 0,-1 0 0,0 0-1,-1-1 1,-1 0 0,0 0 0,0 0 0,-1-1-1,-1 1 1,0-1 0,-1 0 0,-1 0-1,0 0 1,-1 0 0,0 0 0,-4-26 0,3 36-107,0 0 0,0-1 0,-1 1 1,1 0-1,-1 0 0,0 0 0,0 0 1,-1 0-1,1 0 0,-1 1 0,0-1 1,1 1-1,-2 0 0,1 0 0,0 0 1,-1 0-1,1 0 0,-5-2 1,6 4-40,0 0 0,0 0 0,0 0 1,0 0-1,0 1 0,0-1 0,0 1 1,0-1-1,0 1 0,-1 0 0,1 0 0,0-1 1,0 2-1,0-1 0,0 0 0,-1 0 1,1 1-1,0-1 0,0 1 0,0 0 1,0-1-1,0 1 0,0 0 0,0 0 1,0 1-1,1-1 0,-1 0 0,0 0 1,1 1-1,-1-1 0,0 1 0,1 0 1,0-1-1,-1 1 0,1 0 0,0 0 1,-1 2-1,-12 29-4094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3.5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8004,'0'0'5866,"6"18"-5081,5 18-318,-2 0-1,8 60 1,-16-91-435,-1 0 0,1 0-1,0 0 1,0 0-1,1-1 1,0 1 0,-1-1-1,2 1 1,-1-1 0,3 5-1,-4-8-43,0 1 0,0-1 0,0 0 0,1 0 0,-1 0-1,0 0 1,0 0 0,1-1 0,-1 1 0,0 0 0,1-1 0,-1 1-1,0 0 1,1-1 0,-1 0 0,1 1 0,-1-1 0,1 0 0,-1 0 0,1 0-1,0 0 1,-1 0 0,1 0 0,-1 0 0,1 0 0,-1-1 0,1 1-1,-1-1 1,0 1 0,1-1 0,-1 1 0,1-1 0,-1 0 0,0 0-1,0 0 1,1 0 0,-1 0 0,2-2 0,13-10-373,-1-2 0,21-23-1,-23 22-55,1 1-1,0 1 1,30-22 0,-43 35 422,1 0 0,-1 0 1,1 0-1,-1 0 0,1 0 1,0 0-1,-1 1 0,1-1 1,0 1-1,0-1 0,-1 1 1,5-1-1,-5 2 8,-1-1-1,1 0 1,0 0 0,-1 0-1,1 1 1,0-1-1,-1 0 1,1 0 0,0 1-1,-1-1 1,1 1 0,0-1-1,-1 1 1,1-1 0,-1 1-1,1-1 1,-1 1 0,1-1-1,-1 1 1,0 0 0,1-1-1,0 2 1,0 3-8,1 1-1,-1-1 1,1 1 0,-2 0-1,1-1 1,0 10 0,0 9 343,1-13-54,0 0 1,1 1-1,0-1 0,1 0 1,0-1-1,0 1 1,12 18-1,-15-27-195,1 1-1,0-1 1,-1 0-1,1 0 1,0 0-1,0-1 1,0 1-1,1 0 1,-1-1 0,0 1-1,0-1 1,1 0-1,-1 0 1,1 0-1,-1 0 1,5 1 0,-4-2 7,0 0 1,0 0 0,0 0-1,0-1 1,1 1 0,-1-1 0,0 0-1,0 0 1,0 0 0,-1 0-1,1 0 1,0-1 0,0 1 0,-1-1-1,1 0 1,-1 0 0,5-4-1,32-33 325,-1-2-1,-3-1 0,42-64 0,-66 90-473,-9 13-241,3-4-61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 1418 8932,'0'0'2841,"13"16"-1122,11-5-1029,0-1 0,1-1 0,0-2 0,1 0 0,37 4 0,137 6-54,-168-15-474,387 2 442,-248-5-584,-120-2 46,65-10 0,7-2-9,929-22 258,-621 2-400,-360 26 90,-50 7 18,20-2-28,1-2 0,-1-2 0,54-17 0,-50 12-41,0 1 1,1 3-1,62-6 1,55-10-117,-95 11 116,-30 7-99,-1-2 0,54-20 1,-19 1-138,113-52-258,-170 70 420,0 0 1,0-1 0,-1-1-1,0 0 1,-1-1 0,13-17-1,5-4-397,-26 28 464,0 0-1,0 0 1,-1-1-1,0 1 1,5-13-1,7-11-28,-14 26 43,0 1-1,-1-1 1,1 0-1,-1 1 1,0-1-1,0 0 1,0 0-1,-1 0 1,1 0-1,-1 0 1,0 0-1,0 0 1,0 1-1,-1-1 1,1 0-1,-1 0 1,-2-6-1,1 4-3,0-1 1,-1 0-1,0 1 0,0 0 0,-1-1 0,1 1 0,-2 1 1,-8-11-1,-13-9 52,-2 1-1,0 1 1,-38-22 0,-101-52-117,125 74 63,-26-12 35,-1 2-1,-2 4 0,-115-31 1,-151-47 98,205 63 35,52 19-68,0 4-1,-2 3 1,0 3 0,-139-5 0,-454-23 554,430 21-460,29 4-117,127 7-20,4-1-24,0 4 0,-166 6 0,225 8 0,1 0 0,0 2-1,0 1 1,0 1 0,-33 19 0,16-9-19,-87 37 55,-115 58 18,212-97-57,0 1 0,2 3 0,0 0 0,1 1 0,-31 34 0,-5 12 197,4 1 1,3 4-1,3 2 1,-65 119-1,112-179-103,1 0 0,1 0 0,0 1 0,1-1-1,1 1 1,0 1 0,2-1 0,0 1 0,1-1-1,0 1 1,2-1 0,4 31 0,-3-40-66,1 0 1,0-1-1,1 1 0,0-1 0,0 0 1,0 0-1,1 0 0,0 0 1,1-1-1,-1 0 0,1 0 1,0-1-1,0 1 0,1-1 1,0-1-1,0 1 0,0-1 1,0 0-1,15 5 0,2 0 24,1 0 0,1-2 0,0 0 0,49 5 0,218-3-1812,-241-9-1618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2:49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0 524 1697,'0'0'6595,"30"-5"-4464,3 0-1574,158-29 1874,141-41 110,552-105-1645,1070-29-699,-1903 205-200,191-8 70,-241 12-102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39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65 4210,'0'0'2993,"137"0"-2480,-89-9-449,0 0-64,-6-7-817,0 1-1200,-12 0-2769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48.9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1 7716,'0'0'3804,"3"24"-3022,0-4-628,2 9 72,-2 0-1,0 1 1,-2-1 0,-3 37 0,-18-6 160,16-52-383,1 0 0,0 1 0,0-1 1,1 1-1,0-1 0,-1 18 0,3-33-1953,1-5 1680,0 0 0,1-1 1,1 1-1,0 0 0,1 1 0,0-1 1,1 0-1,0 1 0,1 0 0,13-19 0,-4 8 145,2 0 0,1 1 0,39-37 0,-55 56 183,-1 1 1,1-1 0,0 0 0,0 1-1,0-1 1,0 1 0,0 0 0,0-1-1,0 1 1,0 0 0,1 0 0,-1 0-1,0 1 1,1-1 0,-1 1 0,0-1-1,1 1 1,-1 0 0,1 0 0,-1 0-1,1 0 1,-1 0 0,0 0 0,1 1-1,-1-1 1,1 1 0,-1 0 0,0 0-1,0 0 1,1 0 0,-1 0 0,0 0-1,0 0 1,0 1 0,0-1 0,0 1-1,-1 0 1,1-1 0,0 1 0,-1 0-1,1 0 1,-1 0 0,0 0 0,1 0-1,-1 0 1,0 0 0,1 5 0,18 42 725,-13-30-504,1 1 0,16 27 0,-24-47-295,1 1-1,-1-1 0,1 1 1,-1-1-1,1 1 0,-1-1 1,1 0-1,0 1 0,-1-1 0,1 0 1,0 1-1,-1-1 0,1 0 1,0 0-1,-1 1 0,1-1 1,0 0-1,-1 0 0,1 0 1,0 0-1,0 0 0,-1 0 1,1 0-1,0 0 0,-1-1 1,1 1-1,0 0 0,-1 0 1,1 0-1,0-1 0,-1 1 0,1 0 1,0-1-1,-1 1 0,1-1 1,-1 1-1,1 0 0,-1-1 1,1 0-1,-1 1 0,1-1 1,22-25-520,-21 24 490,15-20-776,2 1-1,27-25 1,-41 40 812,1 1 1,0 1-1,0-1 0,0 1 1,1 0-1,-1 0 0,1 1 1,0 0-1,0 0 1,0 0-1,1 1 0,-1 0 1,14-1-1,-19 3 121,0 1-1,0 0 1,0 0 0,0 0-1,-1 0 1,1 0-1,0 0 1,-1 0 0,1 1-1,-1-1 1,1 1-1,-1-1 1,0 1 0,0-1-1,0 1 1,1 0-1,-1 0 1,-1-1 0,1 1-1,0 0 1,0 0-1,-1 0 1,1 0 0,-1 2-1,12 50 1162,-11-50-1496,7 33 1206,-8-37-1072,0 1-1,0-1 0,0 1 1,0 0-1,1-1 1,-1 1-1,0-1 1,1 1-1,-1-1 1,0 1-1,1-1 0,-1 1 1,1-1-1,-1 1 1,0-1-1,1 1 1,-1-1-1,1 0 1,0 1-1,-1-1 0,1 0 1,-1 1-1,1-1 1,-1 0-1,1 0 1,0 0-1,-1 0 0,1 1 1,0-1-1,-1 0 1,1 0-1,-1 0 1,1 0-1,0 0 1,-1-1-1,1 1 0,0 0 1,-1 0-1,1 0 1,-1 0-1,1-1 1,-1 1-1,1 0 1,0-1-1,-1 1 0,1 0 1,-1-1-1,1 1 1,-1-1-1,1 1 1,-1 0-1,0-1 0,1 0 1,11-17-3443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49.3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1 145 6339,'0'0'1283,"12"21"22,39 68 39,-46-82-1157,-1-1 0,1 1 0,0-1 0,0 1 0,1-2-1,0 1 1,0 0 0,11 7 0,-13-11-61,1 0-1,0 0 1,-1 0 0,1 0 0,0-1 0,0 0 0,0 0-1,0 0 1,0 0 0,10-1 0,-13 0-87,0-1 1,0 1-1,0-1 1,0 1-1,-1-1 1,1 0-1,0 0 1,0 1-1,-1-1 1,1-1-1,0 1 1,-1 0-1,1 0 1,-1-1-1,0 1 1,1 0-1,-1-1 1,0 0-1,0 1 1,0-1-1,0 0 1,0 1-1,1-3 1,17-51 180,-14 40-212,4-12-365,25-91-589,-30 103-1741,-2-1 0,2-31 0,-4 37-1678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53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14 496,'6'-13'11835,"-8"110"-11212,5 116 509,14-123-873,-16-84-576,4-17-3533,-5-4-267,0-1-872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54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1 136 3762,'0'0'4442,"8"-4"-3959,46-20 233,1 1 0,1 4 1,94-21-1,-65 28-694,1 3 0,140 5 0,-174 4-37,-41 1 3,1 0 0,-1 1 0,0 0 0,0 1-1,0 0 1,0 1 0,-1 0 0,1 1 0,-1 0 0,0 1 0,0 0 0,10 8 0,-14-9 1,0 0 0,0 0 0,0 0 0,-1 0 0,1 1-1,-1 0 1,-1 0 0,1 0 0,-1 1 0,0 0 0,0 0-1,-1 0 1,0 0 0,0 0 0,-1 1 0,0-1 0,0 1 0,0 13-1,10 175 1245,-12-107-766,-2-87-464,0-1 1,0 0-1,0 0 1,0 0-1,0 0 0,0 0 1,-1-1-1,1 1 1,0-1-1,-1 0 1,1 1-1,-5-1 1,4 0 42,-355 37 824,161-19-268,-17-11 633,170-7-896,-4-3-651,48 2 48,0 0-1,0 0 0,1 0 1,-1 0-1,1 0 0,-1 0 1,1 1-1,-1-1 0,1 0 1,0 0-1,-1 1 0,1-1 1,0 0-1,-1 1 0,1-1 1,0 1-1,0-1 0,0 1 1,0-1-1,16-4-2616,1-6-1422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58.4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0 135 3025,'0'0'5216,"14"-19"-4424,13 6-711,0 1-1,0 2 0,1 0 0,1 2 0,43-7 0,-38 7-46,52-8-24,2 4 0,-1 3 0,174 6 0,-231 6 293,-1 2 0,53 14-1,-46-10 165,42 6-1,-73-14-1101,29 3 2620,-25-3-3562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8:5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10 896,'0'0'9015,"-11"-9"-5685,29 9-3180,79 4-114,-87-3-80,-1 0 0,1 1 0,-1 1 0,0 0-1,0 0 1,0 0 0,-1 1 0,10 6 0,-15-8 26,-1 0 0,0-1-1,0 1 1,0 0 0,-1 0 0,1 1-1,0-1 1,-1 0 0,1 0 0,-1 1 0,0-1-1,0 1 1,0-1 0,0 1 0,0 0 0,-1-1-1,1 1 1,-1 0 0,0-1 0,0 1-1,1 0 1,-2 0 0,1-1 0,0 1 0,-1 0-1,1-1 1,-1 1 0,-1 4 0,0-2 25,1 0 1,-1 0-1,-1 1 0,1-1 1,-1-1-1,0 1 0,0 0 1,0-1-1,-1 1 1,1-1-1,-1 0 0,-6 5 1,0-2-21,7-4-3,-1 0 0,1 0-1,-1-1 1,0 1-1,0-1 1,0 1 0,-1-1-1,1-1 1,0 1 0,-1-1-1,1 1 1,-1-1-1,0 0 1,1-1 0,-1 1-1,-8-1 1,10-4-135,1 0 0,0 0 1,0 0-1,0 0 0,1 0 0,-1-1 0,1 1 1,-1-7-1,-5-13 217,0-2-2,-3-7 32,-15-21 1483,25 54-1429,24 6-556,-13 0 576,4-1-1143,-11-29-3039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0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4882,'0'0'8228,"0"22"-17512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22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885 88 496,'0'0'6742,"-8"-1"-6038,-72-26-72,50 16-598,-57-12-1,32 13-17,1 2-1,-2 3 1,1 2 0,0 3-1,-80 10 1,113-7-190,0 2-1,1 1 1,-1 0 0,1 2 0,1 0 0,-1 2 0,1 0 0,1 1-1,0 1 1,-25 20 0,25-8-3174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0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3970,'0'0'6563,"0"12"-6307,0-6-192,6 0-64,-6 4-176,6-1-1089,0 0-1600,0 0-689</inkml:trace>
  <inkml:trace contextRef="#ctx0" brushRef="#br0" timeOffset="1">0 1 144,'60'160'1441,"-60"-157"-161,6 6 2370,0-3-1729,-6-3-593,6 0-447,0 0-433,-6 1-304,6-1-144,-6 0-160,0 0-976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1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3282,'0'0'7987,"24"0"-7891,-18 3-96,0-3-272,0 3-848,6 0-1201,0-3-561,0 0-719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1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1809,'138'28'1168,"-132"-28"737,0 0-128,0 0 16,0 0-417,6 3-415,-6-3-353,6 3-288,-6-3-288,11 0-32,-5 0 0,0 0-960,6 0-1249,-6 0-1697</inkml:trace>
  <inkml:trace contextRef="#ctx0" brushRef="#br0" timeOffset="1">390 40 1745,'0'0'8884,"48"16"-8612,-36-13-64,0-3-192,0 0-16,6 0-272,0 0-1169,0 0-1040,6 0-976</inkml:trace>
  <inkml:trace contextRef="#ctx0" brushRef="#br0" timeOffset="2">671 46 4162,'0'0'8516,"48"37"-8212,-42-34-256,0-3-48,0 0-464,6 0-1313,0 0-832,6-6-1809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1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0 360 4034,'174'-21'1969,"-174"12"1840,0 2-2832,6-2-785,0-3-192,0-3-368,-6-1-945,6-2-1120,0-4-928</inkml:trace>
  <inkml:trace contextRef="#ctx0" brushRef="#br0" timeOffset="1">228 80 2977,'0'0'6787,"0"-40"-8291,0 22-961,0-4-3218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2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186 96 7235,'0'0'5587,"-24"0"-5603,18 0-1169,-6-6-1888,6-13-4819</inkml:trace>
  <inkml:trace contextRef="#ctx0" brushRef="#br0" timeOffset="1">186 96 9604,'-174'-96'4146,"168"96"-4146,0 0-224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2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600 1 7780,'0'0'5250,"-132"12"-5250,108-9-256,0 0-657,-6-3-847,0 6-113,0-3-816,6 3-1233</inkml:trace>
  <inkml:trace contextRef="#ctx0" brushRef="#br0" timeOffset="1">127 62 3730,'0'0'7027,"-90"-3"-7027,78-3-272,0 0-625,0-3-1504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02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5619,'0'0'9092,"-54"0"-9572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14.6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218 1 7155,'0'0'9082,"-4"0"-8661,-7 1-426,0 0 0,0 1 0,1 0-1,-1 1 1,1 0 0,0 1 0,-1 0 0,1 0-1,1 1 1,-1 1 0,1 0 0,0 0 0,0 1-1,1-1 1,0 2 0,0 0 0,1 0-1,0 0 1,0 0 0,0 1 0,-5 11 0,11-18-22,0 0-1,0 0 1,0 0 0,0 0 0,1 1 0,-1-1 0,0 0 0,1 0 0,-1 1 0,1-1 0,0 0 0,0 1 0,0-1 0,0 0 0,0 1 0,1-1 0,-1 0 0,1 1 0,-1-1 0,1 0 0,2 4 0,-2-4-4,1 1 1,1-1-1,-1 0 0,0 0 1,0 0-1,1 0 1,-1 0-1,1 0 1,0-1-1,-1 1 1,1-1-1,0 0 0,0 0 1,3 1-1,11 2-167,0-1 0,0 0 0,0-1 0,27-2 0,-30 0 59,-2 1-418,-1-1 0,1 0 0,-1-1 0,0 0 0,1-1 0,-1 0 0,0-1 0,14-5 0,12-13-3092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14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10277,'0'0'1232,"0"132"241,6-76-353,0 5-543,6 1-385,-6 3-32,0-13-112,-6-6-48,6-9 0,-6-9-224,0-13-561,0-9-991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15.3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 4786,'0'0'6582,"21"-2"-5304,-2-1-941,2-1-9,1 1 1,0 1 0,0 1 0,0 1 0,44 5 0,-62-4-309,1 0 0,-1 1 0,1-1 1,-1 1-1,0 0 0,0 0 0,1 0 0,-1 1 0,-1-1 0,1 1 0,0 0 0,-1 0 0,0 1 1,1-1-1,-1 1 0,0-1 0,-1 1 0,1 0 0,-1 0 0,0 0 0,0 0 0,0 1 0,0-1 0,-1 1 1,1-1-1,-1 1 0,-1-1 0,1 1 0,0 0 0,-1-1 0,0 1 0,0 0 0,-1-1 0,1 1 0,-1-1 1,0 1-1,0 0 0,-1-1 0,1 0 0,-1 1 0,0-1 0,0 0 0,0 0 0,-1 0 0,1 0 1,-4 4-1,1-3-260,0 0 0,1 0 0,-2 0 1,1 0-1,0-1 0,-1 0 1,0 0-1,0 0 0,0-1 0,0 0 1,-1 0-1,0-1 0,-8 3 0,-16-3-4268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22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381 0 2273,'0'0'3943,"-11"7"-3641,-341 178 10,335-174-391,32 1 78,-13-11 41,14 8 292,1 0 1,0-1-1,0-1 1,1 0 0,-1-2-1,24 5 1,-17-6-1270,-1-1 0,33-1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17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9716,'0'0'4106,"5"13"-3628,8 23-226,-1 1 1,-1 1 0,-3 0-1,-1 0 1,3 51-1,-7-81-58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18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68 7571,'0'0'809,"22"-2"314,2 0-899,7 0-72,-1-2 0,43-11 0,-13 2-432,0 1-1,1 4 0,91-2 0,-149 10 277,0 1-1,-1-1 1,1 1-1,-1-1 1,1 1 0,-1 0-1,1 0 1,-1 0-1,1 0 1,-1 0-1,0 1 1,0-1-1,1 1 1,-1-1 0,0 1-1,0 0 1,-1 0-1,1 0 1,0 0-1,-1 0 1,1 0-1,-1 0 1,0 1 0,3 4-1,1 6 309,1 2 0,-2-1-1,4 21 1,0-3 185,-6-26-413,78 303 1382,-80-308-1443,1 0 0,-1 0 0,0 0 0,0 0 0,0 0 0,0 0 0,0 0 0,0 0 0,0 0 0,0 0 0,0 0 0,-1 0 0,1 0 0,0 0 0,-1 0 0,1 0 0,0 0 0,-1 0 0,1 0 0,-1 0 0,0 0 0,1-1 0,-1 1 0,0 0 0,1 0 0,-1-1 0,0 1 0,0 0 0,0-1 0,0 1 0,1-1 0,-1 1 0,0-1 0,0 0 0,0 1 0,0-1 0,0 0 0,0 1 0,-2-1 0,-49-1 73,30 0-61,-189 13 583,-3 0-281,212-12-284,-29-4-503,26-5-1844,14-9-2536,2 3-329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0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0 102 7828,'0'0'5997,"15"1"-5221,102 7 210,181-11 0,-282 1-1101,0 1 0,0-2-1,-1 0 1,1-1 0,20-8 0,-35 11-11,-1 1 0,1-1 0,0 1 1,-1-1-1,1 1 0,0-1 0,-1 0 0,1 1 0,-1-1 1,1 0-1,-1 1 0,0-1 0,1 0 0,-1 0 0,0 1 0,1-1 1,-1 0-1,0 0 0,0 0 0,0 0 0,0 1 0,0-1 1,1 0-1,-2 0 0,1 0 0,0 0 0,0 1 0,0-1 1,0 0-1,0 0 0,-1 0 0,1 1 0,0-1 0,-1 0 0,1 0 1,-1 0-1,-19-30-5483,16 25 4242,-8-12-2307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0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 1969,'0'0'8313,"0"0"-8166,0-1 0,0 0-1,0 1 1,-1-1 0,1 1-1,0-1 1,0 0 0,0 1 0,0-1-1,0 0 1,0 1 0,1-1 0,-1 0-1,0 1 1,0-1 0,0 0 0,1 1-1,-1-1 1,0 1 0,1-1-1,-1 1 1,0-1 0,1 0 0,24 1 50,-9-1-159,0 1-1,0 0 1,0 1-1,-1 1 1,18 4-1,-30-5-67,0 0 0,0 0 0,0 0 0,0 1 0,0-1 0,0 1 0,0 0 0,-1-1 0,1 1 0,0 0-1,-1 1 1,0-1 0,1 0 0,-1 1 0,0-1 0,0 1 0,0 0 0,-1 0 0,1 0 0,-1-1 0,0 1 0,1 1 0,-1-1 0,0 0 0,-1 0-1,1 0 1,-1 0 0,1 1 0,-1-1 0,0 5 0,0-3 67,0 1 0,0-1 0,0 1-1,-1 0 1,0-1 0,0 1 0,0-1 0,-1 1 0,0-1-1,0 0 1,0 0 0,-1 0 0,1 0 0,-1 0 0,0 0-1,-1-1 1,1 1 0,-1-1 0,0 0 0,0 0 0,0-1-1,0 1 1,-1-1 0,0 0 0,0 0 0,1 0 0,-2-1-1,1 1 1,0-1 0,-6 1 0,10-2-20,0-1 1,1 1-1,-1-1 1,0 1-1,0-1 1,0 1-1,0-1 1,0 0-1,0 1 0,0-1 1,0 0-1,0 0 1,0 0-1,0 0 1,0 0-1,0 0 1,0 0-1,0 0 1,0 0-1,0 0 0,0 0 1,1-1-1,-1 1 1,0 0-1,0-1 1,0 1-1,0-1 1,0 1-1,0-1 0,1 1 1,-1-1-1,0 0 1,0 1-1,1-1 1,-1 0-1,0 0 1,1 1-1,-1-1 1,0-1-1,0-3-41,0 0 0,0 0 0,1 0 1,0-1-1,0 1 0,1-9 0,0-9-192,-1 19-297,0-29 1641,2 22-2326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1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7668,'0'0'4986,"5"21"-3999,3 12-654,38 173 1297,-27-144-1463,-9-34-237,-10-28 30,0 1 1,0-1 0,0 0 0,0 0 0,0 0 0,0 0 0,0 0 0,0 1 0,0-1 0,0 0 0,0 0 0,0 0 0,0 0 0,0 1 0,0-1 0,0 0 0,0 0 0,0 0 0,0 0 0,0 1 0,0-1 0,0 0 0,0 0 0,0 0 0,0 0 0,0 0 0,0 1 0,0-1 0,0 0 0,0 0 0,1 0 0,-1 0 0,0 0 0,0 0 0,0 1 0,0-1 0,0 0 0,0 0 0,1 0 0,-1 0 0,0 0 0,0 0 0,0 0-1,0 0 1,0 0 0,1 0 0,-1 0 0,0 0 0,0 0 0,0 0 0,0 0 0,1 0 0,-1 0 0,0 0 0,0 0 0,0 0 0,0 0 0,1 0 0,-1 0 0,0 0 0,0 0 0,0 0 0,1 0 0,0-14-3954,-1-14-1487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1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0 102 8868,'0'0'5373,"13"-9"-5077,7-2-293,0 0 0,1 0-1,0 2 1,0 1 0,24-6-1,34 1-285,0 4-1,140 2 0,-216 7 277,0 0 0,-1 1 0,1-1 1,-1 1-1,1 0 0,0-1 0,-1 1 0,0 0 0,1 0 0,-1 1 0,1-1 0,-1 1 0,0-1 0,0 1 0,0-1 0,0 1 0,0 0 0,0 0 0,-1 0 0,1 0 1,0 0-1,-1 1 0,0-1 0,1 0 0,-1 1 0,0-1 0,0 1 0,0 3 0,4 10 228,-1 1-1,-1-1 1,1 29 0,1-2-36,3 1-78,31 133 58,-38-174-143,-1-1 1,0 1-1,1 0 0,-1-1 0,0 1 0,0 0 0,-1-1 0,1 1 0,0 0 0,-1-1 0,0 1 0,1-1 0,-1 1 0,0-1 0,-1 1 0,1-1 0,0 1 0,-1-1 0,1 0 0,-1 0 0,1 0 0,-1 0 0,0 0 0,0 0 0,0 0 0,0-1 0,0 1 0,-1-1 0,1 1 0,0-1 0,-4 1 0,-10 6 17,0-2 0,0 0 1,-31 7-1,25-7 31,-29 9-208,-1-2 1,0-2 0,-1-3 0,-85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2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5186,'0'0'6627,"3"3"-5562,0 2-843,0-1 0,0 1 0,-1 0 0,0 0 1,0 0-1,0 0 0,0 0 0,-1 0 0,1 8 0,5 60 1159,-3-25-653,37 204 1161,-40-246-1610,6 27-1486,0-28-1330,4-20-1690,-1-11-458,-3-7-1891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23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 7860,'0'0'3455,"20"-7"-3015,11-2-372,1 1 0,1 1 0,49-3 0,245 8-2213,-326 2 2156,1 0 0,0 1-1,-1 0 1,1-1 0,-1 1 0,1 0 0,-1 0 0,1 0-1,-1 0 1,0 0 0,1 0 0,-1 0 0,0 0 0,0 0-1,0 1 1,0-1 0,0 0 0,0 1 0,0-1 0,0 1 0,-1-1-1,1 1 1,-1 0 0,1-1 0,-1 1 0,1 0 0,-1 1-1,11 59 2061,-9-45-1428,10 71 529,-5-36-895,1 0-1,20 60 0,-23-93-214,-1 1-1,-1-1 0,0 1 1,-1 39-1,-2-58-37,-1 1 0,1 0 0,-1 0 0,0-1 0,0 1 0,0-1-1,0 1 1,0-1 0,0 1 0,0-1 0,-1 0 0,1 1 0,0-1 0,-1 0 0,1 0 0,-1 0 0,1 0 0,-1 0 0,0 0 0,-2 0 0,-41 18 487,39-17-429,-32 9 38,0-2 0,-1-2-1,1-2 1,-72 1 0,-2 2-1063,63-2-6081,37-3 2379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57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230 30 4674,'0'0'8375,"-3"-4"-7487,0 2-798,1-1 0,-1 1 0,0 0 0,0 0 1,0 0-1,0 0 0,0 0 0,0 1 0,0-1 0,0 1 0,0 0 0,-1 0 0,1 0 0,-1 1 0,1-1 1,-1 1-1,1 0 0,-1-1 0,1 2 0,-1-1 0,1 0 0,0 1 0,-1-1 0,1 1 0,-4 2 0,-1 1-97,0 0-1,1 1 0,0 0 0,0 0 1,0 0-1,0 1 0,1 1 0,-9 10 0,3-3-17,2 1 0,0 0 0,-11 21 0,19-31-9,-1 0 0,1 0 1,0 0-1,1 0 0,0 0 1,-1 0-1,1 1 0,1-1 1,-1 0-1,1 1 0,0-1 1,0 1-1,1-1 0,1 9 0,0-11-26,-1 1 0,0-1-1,1 0 1,0 1-1,-1-1 1,1 0-1,1 0 1,-1 0-1,0-1 1,1 1-1,-1 0 1,1-1-1,0 0 1,0 1-1,0-1 1,0 0 0,0-1-1,0 1 1,1 0-1,-1-1 1,6 2-1,6 1-461,1-1-1,0 0 1,-1-1 0,1-1-1,0 0 1,0-2-1,0 1 1,0-2 0,0 0-1,-1-1 1,1-1-1,-1 0 1,0-1 0,0 0-1,18-10 1,28-19-3120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58.0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151 1 4338,'0'0'5877,"-5"6"-5476,-21 25-16,3-4 42,-34 51-1,52-69-398,0 0-1,0 1 1,0-1 0,1 1-1,1 0 1,0 1-1,0-1 1,1 0-1,0 1 1,0 15 0,2-25-43,0 0 1,0 0 0,0 0 0,0 0 0,0 0 0,1-1-1,-1 1 1,0 0 0,0 0 0,1 0 0,-1 0 0,1-1-1,-1 1 1,1 0 0,-1 0 0,1-1 0,-1 1 0,1 0-1,-1-1 1,1 1 0,0-1 0,0 1 0,-1-1 0,1 1-1,0-1 1,0 1 0,1 0 0,29 1-243,-24-2 207,1-2 0,-1 1 1,0-1-1,0 0 0,0 0 1,-1-1-1,8-4 0,2-5 21,0-2 0,-1 0 1,0 0-1,-1-2 0,-1 0 0,21-33 0,-23 35 964,-10 20 1334,1 27-1533,-1-29-705,1 0 0,-1 0 0,1 0 0,0 0 0,0-1 0,0 1 0,0 0 0,0-1 0,1 1 0,0-1 0,0 0 0,0 0 0,5 5 0,-6-7-89,0 0 0,1 0-1,-1 0 1,0 0-1,0 0 1,1 0 0,-1 0-1,1-1 1,-1 1-1,0-1 1,1 0 0,-1 1-1,1-1 1,-1-1 0,1 1-1,-1 0 1,1 0-1,-1-1 1,1 0 0,-1 1-1,0-1 1,1 0-1,-1 0 1,0 0 0,0 0-1,0-1 1,3-1 0,10-10-1077,-1-1 0,-1 0 0,0-1 0,-1 0 0,20-33 0,-25 38 346,29-43-3543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7:23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1143 97 544,'0'0'5117,"-6"-3"-4290,-29-13-99,0 1 0,-1 1 0,-1 3-1,0 1 1,-52-8 0,59 14-737,0 1-1,0 1 1,-1 2 0,1 1 0,0 1-1,0 2 1,-48 12 0,-58 27-273,1 6 0,-173 89 0,343-139-7140,-11-7 5581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58.3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2801,'0'0'7196,"0"26"-5588,0 170 564,0-147-1939,1-1 0,2 1 0,3-1 1,13 56-1,-18-98-54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39:58.6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1 136 592,'0'0'11750,"131"-24"-11078,-65-1 80,6-3-400,-12 7-191,-12 5-161,-6 4-1297,-12 3-3553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4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0 960,'0'0'2794,"12"36"-716,3 12-1515,-2 0 0,-2 1 0,-2 1 0,2 50 0,-5 203 1491,0-7-1024,-7-244-981,-1-43-96,2 1-1,-1 0 1,1 0 0,1-1 0,0 1-1,0 0 1,1-1 0,3 12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5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1 334 5731,'0'0'4170,"11"-8"-3848,73-49-337,2 5 0,2 3 1,2 4-1,142-50 0,-206 87-242,-1 2-1,1 1 1,0 1 0,1 1 0,-1 2 0,1 0 0,29 4 0,-49-1 238,1 0 1,-1 1-1,1 0 0,-1 0 1,0 0-1,0 1 1,-1 0-1,1 1 1,-1-1-1,0 1 0,0 1 1,0-1-1,-1 1 1,1 0-1,-2 0 1,1 0-1,-1 1 0,7 13 1,4 6 97,-3 1 1,0 1-1,13 46 1,-5 4 185,-4 1 0,11 148 0,-18 164 85,9-127-719,-20-263 382,1 0-1,-1 0 0,1 0 0,-1 0 1,0 0-1,1-1 0,-1 1 0,0 0 1,0-1-1,0 1 0,1-1 0,-1 0 1,-4 1-1,3-1 19,-308 40 307,282-38-270,-357 6 150,253-9-204,113 1-542,1-1 0,-1 0 0,1-2 1,-1 0-1,-20-7 0,20 4-2281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6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7828,'0'0'3313,"12"0"-3329,-6 0-304,0 0-448,0-3-545,6 3-1072,6-3-3954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6.7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0 120 3490,'144'-15'2033,"-138"15"-1537,0 0 1249,6 0-1617,0 0-128,6-3-64,6-4-801,-1-5-1184,1-3-1440</inkml:trace>
  <inkml:trace contextRef="#ctx0" brushRef="#br0" timeOffset="1">401 15 3682,'0'0'7203,"6"-3"-7075,-6 0-128,12 3-16,-6-3-368,6 0-753,0 0-527,0 3-225,-6 0-608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7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3970,'0'0'4290,"-6"0"-3986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7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7619,'-66'83'1329,"72"-83"-1089,18 0-112,6 0-32,-6-9-96,12 3-912,-1 0-1313,-5 0-1649</inkml:trace>
  <inkml:trace contextRef="#ctx0" brushRef="#br0" timeOffset="1">336 65 3650,'0'0'3473,"24"0"-3233,-18 0-240,0 0-832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7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 3009,'0'0'5491,"12"0"-5699,6 0 0,6-9-1009,6-4-1584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3:40:08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8084,'0'0'1424,"54"0"-1424,-36 0-336,0 0-1905,6 0-784</inkml:trace>
  <inkml:trace contextRef="#ctx0" brushRef="#br0" timeOffset="1">240 22 4130,'0'0'1473,"-78"15"-6612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Lecture</a:t>
            </a:r>
            <a:r>
              <a:rPr lang="sv-SE" dirty="0"/>
              <a:t> 0 - motivation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rivery.io</a:t>
            </a:r>
            <a:r>
              <a:rPr lang="sv-SE" dirty="0"/>
              <a:t>/</a:t>
            </a:r>
            <a:r>
              <a:rPr lang="sv-SE" dirty="0" err="1"/>
              <a:t>blog</a:t>
            </a:r>
            <a:r>
              <a:rPr lang="sv-SE" dirty="0"/>
              <a:t>/</a:t>
            </a:r>
            <a:r>
              <a:rPr lang="sv-SE" dirty="0" err="1"/>
              <a:t>etl</a:t>
            </a:r>
            <a:r>
              <a:rPr lang="sv-SE" dirty="0"/>
              <a:t>-vs-</a:t>
            </a:r>
            <a:r>
              <a:rPr lang="sv-SE" dirty="0" err="1"/>
              <a:t>elt</a:t>
            </a:r>
            <a:r>
              <a:rPr lang="sv-SE" dirty="0"/>
              <a:t>/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89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428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38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806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541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026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98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338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Specify services on docker-</a:t>
            </a:r>
            <a:r>
              <a:rPr lang="en-US" dirty="0" err="1">
                <a:cs typeface="Calibri"/>
              </a:rPr>
              <a:t>compose.yaml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 docker compose up –d to spin up containers specified by the services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 docker compose down to close all containers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All containers share same network and are isolated from each other and from the OS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08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rivery.io</a:t>
            </a:r>
            <a:r>
              <a:rPr lang="sv-SE" dirty="0"/>
              <a:t>/</a:t>
            </a:r>
            <a:r>
              <a:rPr lang="sv-SE" dirty="0" err="1"/>
              <a:t>blog</a:t>
            </a:r>
            <a:r>
              <a:rPr lang="sv-SE" dirty="0"/>
              <a:t>/</a:t>
            </a:r>
            <a:r>
              <a:rPr lang="sv-SE" dirty="0" err="1"/>
              <a:t>etl</a:t>
            </a:r>
            <a:r>
              <a:rPr lang="sv-SE" dirty="0"/>
              <a:t>-vs-</a:t>
            </a:r>
            <a:r>
              <a:rPr lang="sv-SE" dirty="0" err="1"/>
              <a:t>elt</a:t>
            </a:r>
            <a:r>
              <a:rPr lang="sv-SE" dirty="0"/>
              <a:t>/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92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2023-08-04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1.xml"/><Relationship Id="rId21" Type="http://schemas.openxmlformats.org/officeDocument/2006/relationships/image" Target="../media/image449.png"/><Relationship Id="rId42" Type="http://schemas.openxmlformats.org/officeDocument/2006/relationships/image" Target="../media/image1260.png"/><Relationship Id="rId138" Type="http://schemas.openxmlformats.org/officeDocument/2006/relationships/customXml" Target="../ink/ink555.xml"/><Relationship Id="rId84" Type="http://schemas.openxmlformats.org/officeDocument/2006/relationships/image" Target="../media/image496.png"/><Relationship Id="rId159" Type="http://schemas.openxmlformats.org/officeDocument/2006/relationships/customXml" Target="../ink/ink573.xml"/><Relationship Id="rId170" Type="http://schemas.openxmlformats.org/officeDocument/2006/relationships/image" Target="../media/image528.png"/><Relationship Id="rId191" Type="http://schemas.openxmlformats.org/officeDocument/2006/relationships/customXml" Target="../ink/ink589.xml"/><Relationship Id="rId205" Type="http://schemas.openxmlformats.org/officeDocument/2006/relationships/customXml" Target="../ink/ink596.xml"/><Relationship Id="rId226" Type="http://schemas.openxmlformats.org/officeDocument/2006/relationships/image" Target="../media/image556.png"/><Relationship Id="rId107" Type="http://schemas.openxmlformats.org/officeDocument/2006/relationships/customXml" Target="../ink/ink536.xml"/><Relationship Id="rId11" Type="http://schemas.openxmlformats.org/officeDocument/2006/relationships/image" Target="../media/image439.png"/><Relationship Id="rId32" Type="http://schemas.openxmlformats.org/officeDocument/2006/relationships/image" Target="../media/image1210.png"/><Relationship Id="rId53" Type="http://schemas.openxmlformats.org/officeDocument/2006/relationships/customXml" Target="../ink/ink531.xml"/><Relationship Id="rId128" Type="http://schemas.openxmlformats.org/officeDocument/2006/relationships/image" Target="../media/image518.png"/><Relationship Id="rId74" Type="http://schemas.openxmlformats.org/officeDocument/2006/relationships/image" Target="../media/image491.png"/><Relationship Id="rId149" Type="http://schemas.openxmlformats.org/officeDocument/2006/relationships/customXml" Target="../ink/ink566.xml"/><Relationship Id="rId5" Type="http://schemas.openxmlformats.org/officeDocument/2006/relationships/image" Target="../media/image433.png"/><Relationship Id="rId160" Type="http://schemas.openxmlformats.org/officeDocument/2006/relationships/image" Target="../media/image523.png"/><Relationship Id="rId181" Type="http://schemas.openxmlformats.org/officeDocument/2006/relationships/customXml" Target="../ink/ink584.xml"/><Relationship Id="rId216" Type="http://schemas.openxmlformats.org/officeDocument/2006/relationships/image" Target="../media/image551.png"/><Relationship Id="rId237" Type="http://schemas.openxmlformats.org/officeDocument/2006/relationships/customXml" Target="../ink/ink612.xml"/><Relationship Id="rId22" Type="http://schemas.openxmlformats.org/officeDocument/2006/relationships/image" Target="../media/image450.svg"/><Relationship Id="rId43" Type="http://schemas.openxmlformats.org/officeDocument/2006/relationships/customXml" Target="../ink/ink526.xml"/><Relationship Id="rId118" Type="http://schemas.openxmlformats.org/officeDocument/2006/relationships/image" Target="../media/image513.png"/><Relationship Id="rId64" Type="http://schemas.openxmlformats.org/officeDocument/2006/relationships/image" Target="../media/image486.png"/><Relationship Id="rId139" Type="http://schemas.openxmlformats.org/officeDocument/2006/relationships/customXml" Target="../ink/ink556.xml"/><Relationship Id="rId150" Type="http://schemas.openxmlformats.org/officeDocument/2006/relationships/customXml" Target="../ink/ink567.xml"/><Relationship Id="rId171" Type="http://schemas.openxmlformats.org/officeDocument/2006/relationships/customXml" Target="../ink/ink579.xml"/><Relationship Id="rId192" Type="http://schemas.openxmlformats.org/officeDocument/2006/relationships/image" Target="../media/image539.png"/><Relationship Id="rId206" Type="http://schemas.openxmlformats.org/officeDocument/2006/relationships/image" Target="../media/image546.png"/><Relationship Id="rId227" Type="http://schemas.openxmlformats.org/officeDocument/2006/relationships/customXml" Target="../ink/ink607.xml"/><Relationship Id="rId12" Type="http://schemas.openxmlformats.org/officeDocument/2006/relationships/image" Target="../media/image440.svg"/><Relationship Id="rId33" Type="http://schemas.openxmlformats.org/officeDocument/2006/relationships/customXml" Target="../ink/ink521.xml"/><Relationship Id="rId108" Type="http://schemas.openxmlformats.org/officeDocument/2006/relationships/image" Target="../media/image508.png"/><Relationship Id="rId129" Type="http://schemas.openxmlformats.org/officeDocument/2006/relationships/customXml" Target="../ink/ink547.xml"/><Relationship Id="rId54" Type="http://schemas.openxmlformats.org/officeDocument/2006/relationships/image" Target="../media/image481.png"/><Relationship Id="rId140" Type="http://schemas.openxmlformats.org/officeDocument/2006/relationships/customXml" Target="../ink/ink557.xml"/><Relationship Id="rId96" Type="http://schemas.openxmlformats.org/officeDocument/2006/relationships/image" Target="../media/image502.png"/><Relationship Id="rId161" Type="http://schemas.openxmlformats.org/officeDocument/2006/relationships/customXml" Target="../ink/ink574.xml"/><Relationship Id="rId182" Type="http://schemas.openxmlformats.org/officeDocument/2006/relationships/image" Target="../media/image534.png"/><Relationship Id="rId217" Type="http://schemas.openxmlformats.org/officeDocument/2006/relationships/customXml" Target="../ink/ink602.xml"/><Relationship Id="rId6" Type="http://schemas.openxmlformats.org/officeDocument/2006/relationships/image" Target="../media/image434.svg"/><Relationship Id="rId238" Type="http://schemas.openxmlformats.org/officeDocument/2006/relationships/image" Target="../media/image562.png"/><Relationship Id="rId23" Type="http://schemas.openxmlformats.org/officeDocument/2006/relationships/customXml" Target="../ink/ink516.xml"/><Relationship Id="rId119" Type="http://schemas.openxmlformats.org/officeDocument/2006/relationships/customXml" Target="../ink/ink542.xml"/><Relationship Id="rId44" Type="http://schemas.openxmlformats.org/officeDocument/2006/relationships/image" Target="../media/image476.png"/><Relationship Id="rId130" Type="http://schemas.openxmlformats.org/officeDocument/2006/relationships/image" Target="../media/image519.png"/><Relationship Id="rId86" Type="http://schemas.openxmlformats.org/officeDocument/2006/relationships/image" Target="../media/image497.png"/><Relationship Id="rId151" Type="http://schemas.openxmlformats.org/officeDocument/2006/relationships/customXml" Target="../ink/ink568.xml"/><Relationship Id="rId172" Type="http://schemas.openxmlformats.org/officeDocument/2006/relationships/image" Target="../media/image529.png"/><Relationship Id="rId193" Type="http://schemas.openxmlformats.org/officeDocument/2006/relationships/customXml" Target="../ink/ink590.xml"/><Relationship Id="rId207" Type="http://schemas.openxmlformats.org/officeDocument/2006/relationships/customXml" Target="../ink/ink597.xml"/><Relationship Id="rId228" Type="http://schemas.openxmlformats.org/officeDocument/2006/relationships/image" Target="../media/image557.png"/><Relationship Id="rId13" Type="http://schemas.openxmlformats.org/officeDocument/2006/relationships/image" Target="../media/image441.png"/><Relationship Id="rId109" Type="http://schemas.openxmlformats.org/officeDocument/2006/relationships/customXml" Target="../ink/ink537.xml"/><Relationship Id="rId34" Type="http://schemas.openxmlformats.org/officeDocument/2006/relationships/image" Target="../media/image1220.png"/><Relationship Id="rId55" Type="http://schemas.openxmlformats.org/officeDocument/2006/relationships/customXml" Target="../ink/ink532.xml"/><Relationship Id="rId120" Type="http://schemas.openxmlformats.org/officeDocument/2006/relationships/image" Target="../media/image514.png"/><Relationship Id="rId76" Type="http://schemas.openxmlformats.org/officeDocument/2006/relationships/image" Target="../media/image492.png"/><Relationship Id="rId141" Type="http://schemas.openxmlformats.org/officeDocument/2006/relationships/customXml" Target="../ink/ink558.xml"/><Relationship Id="rId7" Type="http://schemas.openxmlformats.org/officeDocument/2006/relationships/image" Target="../media/image435.png"/><Relationship Id="rId162" Type="http://schemas.openxmlformats.org/officeDocument/2006/relationships/image" Target="../media/image524.png"/><Relationship Id="rId183" Type="http://schemas.openxmlformats.org/officeDocument/2006/relationships/customXml" Target="../ink/ink585.xml"/><Relationship Id="rId218" Type="http://schemas.openxmlformats.org/officeDocument/2006/relationships/image" Target="../media/image552.png"/><Relationship Id="rId239" Type="http://schemas.openxmlformats.org/officeDocument/2006/relationships/customXml" Target="../ink/ink613.xml"/><Relationship Id="rId24" Type="http://schemas.openxmlformats.org/officeDocument/2006/relationships/image" Target="../media/image1170.png"/><Relationship Id="rId45" Type="http://schemas.openxmlformats.org/officeDocument/2006/relationships/customXml" Target="../ink/ink527.xml"/><Relationship Id="rId110" Type="http://schemas.openxmlformats.org/officeDocument/2006/relationships/image" Target="../media/image509.png"/><Relationship Id="rId131" Type="http://schemas.openxmlformats.org/officeDocument/2006/relationships/customXml" Target="../ink/ink548.xml"/><Relationship Id="rId66" Type="http://schemas.openxmlformats.org/officeDocument/2006/relationships/image" Target="../media/image487.png"/><Relationship Id="rId152" Type="http://schemas.openxmlformats.org/officeDocument/2006/relationships/customXml" Target="../ink/ink569.xml"/><Relationship Id="rId173" Type="http://schemas.openxmlformats.org/officeDocument/2006/relationships/customXml" Target="../ink/ink580.xml"/><Relationship Id="rId194" Type="http://schemas.openxmlformats.org/officeDocument/2006/relationships/image" Target="../media/image540.png"/><Relationship Id="rId208" Type="http://schemas.openxmlformats.org/officeDocument/2006/relationships/image" Target="../media/image547.png"/><Relationship Id="rId229" Type="http://schemas.openxmlformats.org/officeDocument/2006/relationships/customXml" Target="../ink/ink608.xml"/><Relationship Id="rId240" Type="http://schemas.openxmlformats.org/officeDocument/2006/relationships/image" Target="../media/image563.png"/><Relationship Id="rId14" Type="http://schemas.openxmlformats.org/officeDocument/2006/relationships/image" Target="../media/image442.svg"/><Relationship Id="rId30" Type="http://schemas.openxmlformats.org/officeDocument/2006/relationships/image" Target="../media/image1200.png"/><Relationship Id="rId35" Type="http://schemas.openxmlformats.org/officeDocument/2006/relationships/customXml" Target="../ink/ink522.xml"/><Relationship Id="rId56" Type="http://schemas.openxmlformats.org/officeDocument/2006/relationships/image" Target="../media/image482.png"/><Relationship Id="rId126" Type="http://schemas.openxmlformats.org/officeDocument/2006/relationships/image" Target="../media/image517.png"/><Relationship Id="rId147" Type="http://schemas.openxmlformats.org/officeDocument/2006/relationships/customXml" Target="../ink/ink564.xml"/><Relationship Id="rId100" Type="http://schemas.openxmlformats.org/officeDocument/2006/relationships/image" Target="../media/image504.png"/><Relationship Id="rId168" Type="http://schemas.openxmlformats.org/officeDocument/2006/relationships/image" Target="../media/image527.png"/><Relationship Id="rId8" Type="http://schemas.openxmlformats.org/officeDocument/2006/relationships/image" Target="../media/image436.svg"/><Relationship Id="rId51" Type="http://schemas.openxmlformats.org/officeDocument/2006/relationships/customXml" Target="../ink/ink530.xml"/><Relationship Id="rId121" Type="http://schemas.openxmlformats.org/officeDocument/2006/relationships/customXml" Target="../ink/ink543.xml"/><Relationship Id="rId72" Type="http://schemas.openxmlformats.org/officeDocument/2006/relationships/image" Target="../media/image490.png"/><Relationship Id="rId142" Type="http://schemas.openxmlformats.org/officeDocument/2006/relationships/customXml" Target="../ink/ink559.xml"/><Relationship Id="rId98" Type="http://schemas.openxmlformats.org/officeDocument/2006/relationships/image" Target="../media/image503.png"/><Relationship Id="rId163" Type="http://schemas.openxmlformats.org/officeDocument/2006/relationships/customXml" Target="../ink/ink575.xml"/><Relationship Id="rId184" Type="http://schemas.openxmlformats.org/officeDocument/2006/relationships/image" Target="../media/image535.png"/><Relationship Id="rId189" Type="http://schemas.openxmlformats.org/officeDocument/2006/relationships/customXml" Target="../ink/ink588.xml"/><Relationship Id="rId219" Type="http://schemas.openxmlformats.org/officeDocument/2006/relationships/customXml" Target="../ink/ink603.xml"/><Relationship Id="rId3" Type="http://schemas.openxmlformats.org/officeDocument/2006/relationships/image" Target="../media/image362.png"/><Relationship Id="rId214" Type="http://schemas.openxmlformats.org/officeDocument/2006/relationships/image" Target="../media/image550.png"/><Relationship Id="rId230" Type="http://schemas.openxmlformats.org/officeDocument/2006/relationships/image" Target="../media/image558.png"/><Relationship Id="rId235" Type="http://schemas.openxmlformats.org/officeDocument/2006/relationships/customXml" Target="../ink/ink611.xml"/><Relationship Id="rId25" Type="http://schemas.openxmlformats.org/officeDocument/2006/relationships/customXml" Target="../ink/ink517.xml"/><Relationship Id="rId46" Type="http://schemas.openxmlformats.org/officeDocument/2006/relationships/image" Target="../media/image477.png"/><Relationship Id="rId116" Type="http://schemas.openxmlformats.org/officeDocument/2006/relationships/image" Target="../media/image512.png"/><Relationship Id="rId137" Type="http://schemas.openxmlformats.org/officeDocument/2006/relationships/customXml" Target="../ink/ink554.xml"/><Relationship Id="rId158" Type="http://schemas.openxmlformats.org/officeDocument/2006/relationships/image" Target="../media/image522.png"/><Relationship Id="rId20" Type="http://schemas.openxmlformats.org/officeDocument/2006/relationships/image" Target="../media/image448.svg"/><Relationship Id="rId41" Type="http://schemas.openxmlformats.org/officeDocument/2006/relationships/customXml" Target="../ink/ink525.xml"/><Relationship Id="rId111" Type="http://schemas.openxmlformats.org/officeDocument/2006/relationships/customXml" Target="../ink/ink538.xml"/><Relationship Id="rId62" Type="http://schemas.openxmlformats.org/officeDocument/2006/relationships/image" Target="../media/image485.png"/><Relationship Id="rId132" Type="http://schemas.openxmlformats.org/officeDocument/2006/relationships/customXml" Target="../ink/ink549.xml"/><Relationship Id="rId88" Type="http://schemas.openxmlformats.org/officeDocument/2006/relationships/image" Target="../media/image498.png"/><Relationship Id="rId153" Type="http://schemas.openxmlformats.org/officeDocument/2006/relationships/customXml" Target="../ink/ink570.xml"/><Relationship Id="rId174" Type="http://schemas.openxmlformats.org/officeDocument/2006/relationships/image" Target="../media/image530.png"/><Relationship Id="rId179" Type="http://schemas.openxmlformats.org/officeDocument/2006/relationships/customXml" Target="../ink/ink583.xml"/><Relationship Id="rId195" Type="http://schemas.openxmlformats.org/officeDocument/2006/relationships/customXml" Target="../ink/ink591.xml"/><Relationship Id="rId209" Type="http://schemas.openxmlformats.org/officeDocument/2006/relationships/customXml" Target="../ink/ink598.xml"/><Relationship Id="rId190" Type="http://schemas.openxmlformats.org/officeDocument/2006/relationships/image" Target="../media/image538.png"/><Relationship Id="rId204" Type="http://schemas.openxmlformats.org/officeDocument/2006/relationships/image" Target="../media/image545.png"/><Relationship Id="rId220" Type="http://schemas.openxmlformats.org/officeDocument/2006/relationships/image" Target="../media/image553.png"/><Relationship Id="rId225" Type="http://schemas.openxmlformats.org/officeDocument/2006/relationships/customXml" Target="../ink/ink606.xml"/><Relationship Id="rId15" Type="http://schemas.openxmlformats.org/officeDocument/2006/relationships/image" Target="../media/image443.png"/><Relationship Id="rId36" Type="http://schemas.openxmlformats.org/officeDocument/2006/relationships/image" Target="../media/image1230.png"/><Relationship Id="rId57" Type="http://schemas.openxmlformats.org/officeDocument/2006/relationships/customXml" Target="../ink/ink533.xml"/><Relationship Id="rId106" Type="http://schemas.openxmlformats.org/officeDocument/2006/relationships/image" Target="../media/image507.png"/><Relationship Id="rId127" Type="http://schemas.openxmlformats.org/officeDocument/2006/relationships/customXml" Target="../ink/ink546.xml"/><Relationship Id="rId10" Type="http://schemas.openxmlformats.org/officeDocument/2006/relationships/image" Target="../media/image438.svg"/><Relationship Id="rId31" Type="http://schemas.openxmlformats.org/officeDocument/2006/relationships/customXml" Target="../ink/ink520.xml"/><Relationship Id="rId52" Type="http://schemas.openxmlformats.org/officeDocument/2006/relationships/image" Target="../media/image480.png"/><Relationship Id="rId122" Type="http://schemas.openxmlformats.org/officeDocument/2006/relationships/image" Target="../media/image515.png"/><Relationship Id="rId78" Type="http://schemas.openxmlformats.org/officeDocument/2006/relationships/image" Target="../media/image493.png"/><Relationship Id="rId143" Type="http://schemas.openxmlformats.org/officeDocument/2006/relationships/customXml" Target="../ink/ink560.xml"/><Relationship Id="rId94" Type="http://schemas.openxmlformats.org/officeDocument/2006/relationships/image" Target="../media/image501.png"/><Relationship Id="rId148" Type="http://schemas.openxmlformats.org/officeDocument/2006/relationships/customXml" Target="../ink/ink565.xml"/><Relationship Id="rId164" Type="http://schemas.openxmlformats.org/officeDocument/2006/relationships/image" Target="../media/image525.png"/><Relationship Id="rId169" Type="http://schemas.openxmlformats.org/officeDocument/2006/relationships/customXml" Target="../ink/ink578.xml"/><Relationship Id="rId185" Type="http://schemas.openxmlformats.org/officeDocument/2006/relationships/customXml" Target="../ink/ink586.xml"/><Relationship Id="rId4" Type="http://schemas.openxmlformats.org/officeDocument/2006/relationships/image" Target="../media/image367.svg"/><Relationship Id="rId9" Type="http://schemas.openxmlformats.org/officeDocument/2006/relationships/image" Target="../media/image437.png"/><Relationship Id="rId180" Type="http://schemas.openxmlformats.org/officeDocument/2006/relationships/image" Target="../media/image533.png"/><Relationship Id="rId210" Type="http://schemas.openxmlformats.org/officeDocument/2006/relationships/image" Target="../media/image548.png"/><Relationship Id="rId215" Type="http://schemas.openxmlformats.org/officeDocument/2006/relationships/customXml" Target="../ink/ink601.xml"/><Relationship Id="rId236" Type="http://schemas.openxmlformats.org/officeDocument/2006/relationships/image" Target="../media/image561.png"/><Relationship Id="rId26" Type="http://schemas.openxmlformats.org/officeDocument/2006/relationships/image" Target="../media/image1180.png"/><Relationship Id="rId231" Type="http://schemas.openxmlformats.org/officeDocument/2006/relationships/customXml" Target="../ink/ink609.xml"/><Relationship Id="rId47" Type="http://schemas.openxmlformats.org/officeDocument/2006/relationships/customXml" Target="../ink/ink528.xml"/><Relationship Id="rId112" Type="http://schemas.openxmlformats.org/officeDocument/2006/relationships/image" Target="../media/image510.png"/><Relationship Id="rId133" Type="http://schemas.openxmlformats.org/officeDocument/2006/relationships/customXml" Target="../ink/ink550.xml"/><Relationship Id="rId68" Type="http://schemas.openxmlformats.org/officeDocument/2006/relationships/image" Target="../media/image488.png"/><Relationship Id="rId154" Type="http://schemas.openxmlformats.org/officeDocument/2006/relationships/image" Target="../media/image520.png"/><Relationship Id="rId175" Type="http://schemas.openxmlformats.org/officeDocument/2006/relationships/customXml" Target="../ink/ink581.xml"/><Relationship Id="rId196" Type="http://schemas.openxmlformats.org/officeDocument/2006/relationships/image" Target="../media/image541.png"/><Relationship Id="rId200" Type="http://schemas.openxmlformats.org/officeDocument/2006/relationships/image" Target="../media/image543.png"/><Relationship Id="rId16" Type="http://schemas.openxmlformats.org/officeDocument/2006/relationships/image" Target="../media/image444.svg"/><Relationship Id="rId221" Type="http://schemas.openxmlformats.org/officeDocument/2006/relationships/customXml" Target="../ink/ink604.xml"/><Relationship Id="rId37" Type="http://schemas.openxmlformats.org/officeDocument/2006/relationships/customXml" Target="../ink/ink523.xml"/><Relationship Id="rId58" Type="http://schemas.openxmlformats.org/officeDocument/2006/relationships/image" Target="../media/image483.png"/><Relationship Id="rId123" Type="http://schemas.openxmlformats.org/officeDocument/2006/relationships/customXml" Target="../ink/ink544.xml"/><Relationship Id="rId144" Type="http://schemas.openxmlformats.org/officeDocument/2006/relationships/customXml" Target="../ink/ink561.xml"/><Relationship Id="rId102" Type="http://schemas.openxmlformats.org/officeDocument/2006/relationships/image" Target="../media/image505.png"/><Relationship Id="rId90" Type="http://schemas.openxmlformats.org/officeDocument/2006/relationships/image" Target="../media/image499.png"/><Relationship Id="rId165" Type="http://schemas.openxmlformats.org/officeDocument/2006/relationships/customXml" Target="../ink/ink576.xml"/><Relationship Id="rId186" Type="http://schemas.openxmlformats.org/officeDocument/2006/relationships/image" Target="../media/image536.png"/><Relationship Id="rId211" Type="http://schemas.openxmlformats.org/officeDocument/2006/relationships/customXml" Target="../ink/ink599.xml"/><Relationship Id="rId232" Type="http://schemas.openxmlformats.org/officeDocument/2006/relationships/image" Target="../media/image559.png"/><Relationship Id="rId27" Type="http://schemas.openxmlformats.org/officeDocument/2006/relationships/customXml" Target="../ink/ink518.xml"/><Relationship Id="rId48" Type="http://schemas.openxmlformats.org/officeDocument/2006/relationships/image" Target="../media/image478.png"/><Relationship Id="rId113" Type="http://schemas.openxmlformats.org/officeDocument/2006/relationships/customXml" Target="../ink/ink539.xml"/><Relationship Id="rId134" Type="http://schemas.openxmlformats.org/officeDocument/2006/relationships/customXml" Target="../ink/ink551.xml"/><Relationship Id="rId80" Type="http://schemas.openxmlformats.org/officeDocument/2006/relationships/image" Target="../media/image494.png"/><Relationship Id="rId155" Type="http://schemas.openxmlformats.org/officeDocument/2006/relationships/customXml" Target="../ink/ink571.xml"/><Relationship Id="rId176" Type="http://schemas.openxmlformats.org/officeDocument/2006/relationships/image" Target="../media/image531.png"/><Relationship Id="rId197" Type="http://schemas.openxmlformats.org/officeDocument/2006/relationships/customXml" Target="../ink/ink592.xml"/><Relationship Id="rId201" Type="http://schemas.openxmlformats.org/officeDocument/2006/relationships/customXml" Target="../ink/ink594.xml"/><Relationship Id="rId222" Type="http://schemas.openxmlformats.org/officeDocument/2006/relationships/image" Target="../media/image554.png"/><Relationship Id="rId17" Type="http://schemas.openxmlformats.org/officeDocument/2006/relationships/image" Target="../media/image445.png"/><Relationship Id="rId38" Type="http://schemas.openxmlformats.org/officeDocument/2006/relationships/image" Target="../media/image1240.png"/><Relationship Id="rId59" Type="http://schemas.openxmlformats.org/officeDocument/2006/relationships/customXml" Target="../ink/ink534.xml"/><Relationship Id="rId124" Type="http://schemas.openxmlformats.org/officeDocument/2006/relationships/image" Target="../media/image516.png"/><Relationship Id="rId70" Type="http://schemas.openxmlformats.org/officeDocument/2006/relationships/image" Target="../media/image489.png"/><Relationship Id="rId145" Type="http://schemas.openxmlformats.org/officeDocument/2006/relationships/customXml" Target="../ink/ink562.xml"/><Relationship Id="rId166" Type="http://schemas.openxmlformats.org/officeDocument/2006/relationships/image" Target="../media/image526.png"/><Relationship Id="rId187" Type="http://schemas.openxmlformats.org/officeDocument/2006/relationships/customXml" Target="../ink/ink58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549.png"/><Relationship Id="rId233" Type="http://schemas.openxmlformats.org/officeDocument/2006/relationships/customXml" Target="../ink/ink610.xml"/><Relationship Id="rId28" Type="http://schemas.openxmlformats.org/officeDocument/2006/relationships/image" Target="../media/image1190.png"/><Relationship Id="rId49" Type="http://schemas.openxmlformats.org/officeDocument/2006/relationships/customXml" Target="../ink/ink529.xml"/><Relationship Id="rId114" Type="http://schemas.openxmlformats.org/officeDocument/2006/relationships/image" Target="../media/image511.png"/><Relationship Id="rId60" Type="http://schemas.openxmlformats.org/officeDocument/2006/relationships/image" Target="../media/image484.png"/><Relationship Id="rId135" Type="http://schemas.openxmlformats.org/officeDocument/2006/relationships/customXml" Target="../ink/ink552.xml"/><Relationship Id="rId156" Type="http://schemas.openxmlformats.org/officeDocument/2006/relationships/image" Target="../media/image521.png"/><Relationship Id="rId177" Type="http://schemas.openxmlformats.org/officeDocument/2006/relationships/customXml" Target="../ink/ink582.xml"/><Relationship Id="rId198" Type="http://schemas.openxmlformats.org/officeDocument/2006/relationships/image" Target="../media/image542.png"/><Relationship Id="rId202" Type="http://schemas.openxmlformats.org/officeDocument/2006/relationships/image" Target="../media/image544.png"/><Relationship Id="rId223" Type="http://schemas.openxmlformats.org/officeDocument/2006/relationships/customXml" Target="../ink/ink605.xml"/><Relationship Id="rId18" Type="http://schemas.openxmlformats.org/officeDocument/2006/relationships/image" Target="../media/image446.svg"/><Relationship Id="rId39" Type="http://schemas.openxmlformats.org/officeDocument/2006/relationships/customXml" Target="../ink/ink524.xml"/><Relationship Id="rId50" Type="http://schemas.openxmlformats.org/officeDocument/2006/relationships/image" Target="../media/image479.png"/><Relationship Id="rId125" Type="http://schemas.openxmlformats.org/officeDocument/2006/relationships/customXml" Target="../ink/ink545.xml"/><Relationship Id="rId146" Type="http://schemas.openxmlformats.org/officeDocument/2006/relationships/customXml" Target="../ink/ink563.xml"/><Relationship Id="rId104" Type="http://schemas.openxmlformats.org/officeDocument/2006/relationships/image" Target="../media/image506.png"/><Relationship Id="rId167" Type="http://schemas.openxmlformats.org/officeDocument/2006/relationships/customXml" Target="../ink/ink577.xml"/><Relationship Id="rId188" Type="http://schemas.openxmlformats.org/officeDocument/2006/relationships/image" Target="../media/image537.png"/><Relationship Id="rId92" Type="http://schemas.openxmlformats.org/officeDocument/2006/relationships/image" Target="../media/image500.png"/><Relationship Id="rId213" Type="http://schemas.openxmlformats.org/officeDocument/2006/relationships/customXml" Target="../ink/ink600.xml"/><Relationship Id="rId234" Type="http://schemas.openxmlformats.org/officeDocument/2006/relationships/image" Target="../media/image560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519.xml"/><Relationship Id="rId40" Type="http://schemas.openxmlformats.org/officeDocument/2006/relationships/image" Target="../media/image1250.png"/><Relationship Id="rId115" Type="http://schemas.openxmlformats.org/officeDocument/2006/relationships/customXml" Target="../ink/ink540.xml"/><Relationship Id="rId136" Type="http://schemas.openxmlformats.org/officeDocument/2006/relationships/customXml" Target="../ink/ink553.xml"/><Relationship Id="rId157" Type="http://schemas.openxmlformats.org/officeDocument/2006/relationships/customXml" Target="../ink/ink572.xml"/><Relationship Id="rId178" Type="http://schemas.openxmlformats.org/officeDocument/2006/relationships/image" Target="../media/image532.png"/><Relationship Id="rId61" Type="http://schemas.openxmlformats.org/officeDocument/2006/relationships/customXml" Target="../ink/ink535.xml"/><Relationship Id="rId82" Type="http://schemas.openxmlformats.org/officeDocument/2006/relationships/image" Target="../media/image495.png"/><Relationship Id="rId199" Type="http://schemas.openxmlformats.org/officeDocument/2006/relationships/customXml" Target="../ink/ink593.xml"/><Relationship Id="rId203" Type="http://schemas.openxmlformats.org/officeDocument/2006/relationships/customXml" Target="../ink/ink595.xml"/><Relationship Id="rId19" Type="http://schemas.openxmlformats.org/officeDocument/2006/relationships/image" Target="../media/image447.png"/><Relationship Id="rId224" Type="http://schemas.openxmlformats.org/officeDocument/2006/relationships/image" Target="../media/image5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9.svg"/><Relationship Id="rId13" Type="http://schemas.openxmlformats.org/officeDocument/2006/relationships/image" Target="../media/image574.svg"/><Relationship Id="rId18" Type="http://schemas.openxmlformats.org/officeDocument/2006/relationships/image" Target="../media/image579.png"/><Relationship Id="rId3" Type="http://schemas.openxmlformats.org/officeDocument/2006/relationships/image" Target="../media/image564.png"/><Relationship Id="rId21" Type="http://schemas.openxmlformats.org/officeDocument/2006/relationships/image" Target="../media/image582.svg"/><Relationship Id="rId7" Type="http://schemas.openxmlformats.org/officeDocument/2006/relationships/image" Target="../media/image568.png"/><Relationship Id="rId12" Type="http://schemas.openxmlformats.org/officeDocument/2006/relationships/image" Target="../media/image573.png"/><Relationship Id="rId17" Type="http://schemas.openxmlformats.org/officeDocument/2006/relationships/image" Target="../media/image578.svg"/><Relationship Id="rId25" Type="http://schemas.openxmlformats.org/officeDocument/2006/relationships/image" Target="../media/image586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77.png"/><Relationship Id="rId20" Type="http://schemas.openxmlformats.org/officeDocument/2006/relationships/image" Target="../media/image5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7.svg"/><Relationship Id="rId11" Type="http://schemas.openxmlformats.org/officeDocument/2006/relationships/image" Target="../media/image572.png"/><Relationship Id="rId24" Type="http://schemas.openxmlformats.org/officeDocument/2006/relationships/image" Target="../media/image585.png"/><Relationship Id="rId5" Type="http://schemas.openxmlformats.org/officeDocument/2006/relationships/image" Target="../media/image566.png"/><Relationship Id="rId15" Type="http://schemas.openxmlformats.org/officeDocument/2006/relationships/image" Target="../media/image576.svg"/><Relationship Id="rId23" Type="http://schemas.openxmlformats.org/officeDocument/2006/relationships/image" Target="../media/image584.svg"/><Relationship Id="rId10" Type="http://schemas.openxmlformats.org/officeDocument/2006/relationships/image" Target="../media/image571.svg"/><Relationship Id="rId19" Type="http://schemas.openxmlformats.org/officeDocument/2006/relationships/image" Target="../media/image580.svg"/><Relationship Id="rId4" Type="http://schemas.openxmlformats.org/officeDocument/2006/relationships/image" Target="../media/image565.svg"/><Relationship Id="rId9" Type="http://schemas.openxmlformats.org/officeDocument/2006/relationships/image" Target="../media/image570.png"/><Relationship Id="rId14" Type="http://schemas.openxmlformats.org/officeDocument/2006/relationships/image" Target="../media/image575.png"/><Relationship Id="rId22" Type="http://schemas.openxmlformats.org/officeDocument/2006/relationships/image" Target="../media/image5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2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customXml" Target="../ink/ink155.xml"/><Relationship Id="rId366" Type="http://schemas.openxmlformats.org/officeDocument/2006/relationships/customXml" Target="../ink/ink176.xml"/><Relationship Id="rId170" Type="http://schemas.openxmlformats.org/officeDocument/2006/relationships/image" Target="../media/image93.png"/><Relationship Id="rId226" Type="http://schemas.openxmlformats.org/officeDocument/2006/relationships/image" Target="../media/image121.png"/><Relationship Id="rId268" Type="http://schemas.openxmlformats.org/officeDocument/2006/relationships/image" Target="../media/image142.png"/><Relationship Id="rId32" Type="http://schemas.openxmlformats.org/officeDocument/2006/relationships/image" Target="../media/image24.png"/><Relationship Id="rId74" Type="http://schemas.openxmlformats.org/officeDocument/2006/relationships/image" Target="../media/image45.png"/><Relationship Id="rId128" Type="http://schemas.openxmlformats.org/officeDocument/2006/relationships/image" Target="../media/image72.png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customXml" Target="../ink/ink2.xml"/><Relationship Id="rId237" Type="http://schemas.openxmlformats.org/officeDocument/2006/relationships/customXml" Target="../ink/ink105.xml"/><Relationship Id="rId402" Type="http://schemas.openxmlformats.org/officeDocument/2006/relationships/customXml" Target="../ink/ink194.xml"/><Relationship Id="rId279" Type="http://schemas.openxmlformats.org/officeDocument/2006/relationships/customXml" Target="../ink/ink126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33.xml"/><Relationship Id="rId304" Type="http://schemas.openxmlformats.org/officeDocument/2006/relationships/customXml" Target="../ink/ink145.xml"/><Relationship Id="rId346" Type="http://schemas.openxmlformats.org/officeDocument/2006/relationships/customXml" Target="../ink/ink166.xml"/><Relationship Id="rId388" Type="http://schemas.openxmlformats.org/officeDocument/2006/relationships/customXml" Target="../ink/ink187.xml"/><Relationship Id="rId85" Type="http://schemas.openxmlformats.org/officeDocument/2006/relationships/customXml" Target="../ink/ink42.xml"/><Relationship Id="rId150" Type="http://schemas.openxmlformats.org/officeDocument/2006/relationships/image" Target="../media/image83.png"/><Relationship Id="rId206" Type="http://schemas.openxmlformats.org/officeDocument/2006/relationships/image" Target="../media/image111.png"/><Relationship Id="rId192" Type="http://schemas.openxmlformats.org/officeDocument/2006/relationships/image" Target="../media/image104.png"/><Relationship Id="rId413" Type="http://schemas.openxmlformats.org/officeDocument/2006/relationships/image" Target="../media/image208.png"/><Relationship Id="rId248" Type="http://schemas.openxmlformats.org/officeDocument/2006/relationships/image" Target="../media/image132.png"/><Relationship Id="rId12" Type="http://schemas.openxmlformats.org/officeDocument/2006/relationships/image" Target="../media/image14.png"/><Relationship Id="rId108" Type="http://schemas.openxmlformats.org/officeDocument/2006/relationships/image" Target="../media/image62.png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image" Target="../media/image35.png"/><Relationship Id="rId96" Type="http://schemas.openxmlformats.org/officeDocument/2006/relationships/image" Target="../media/image56.png"/><Relationship Id="rId161" Type="http://schemas.openxmlformats.org/officeDocument/2006/relationships/customXml" Target="../ink/ink80.xml"/><Relationship Id="rId217" Type="http://schemas.openxmlformats.org/officeDocument/2006/relationships/customXml" Target="../ink/ink95.xml"/><Relationship Id="rId399" Type="http://schemas.openxmlformats.org/officeDocument/2006/relationships/image" Target="../media/image201.png"/><Relationship Id="rId259" Type="http://schemas.openxmlformats.org/officeDocument/2006/relationships/customXml" Target="../ink/ink116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43.png"/><Relationship Id="rId326" Type="http://schemas.openxmlformats.org/officeDocument/2006/relationships/customXml" Target="../ink/ink156.xml"/><Relationship Id="rId65" Type="http://schemas.openxmlformats.org/officeDocument/2006/relationships/customXml" Target="../ink/ink32.xml"/><Relationship Id="rId130" Type="http://schemas.openxmlformats.org/officeDocument/2006/relationships/image" Target="../media/image73.png"/><Relationship Id="rId368" Type="http://schemas.openxmlformats.org/officeDocument/2006/relationships/customXml" Target="../ink/ink177.xml"/><Relationship Id="rId172" Type="http://schemas.openxmlformats.org/officeDocument/2006/relationships/image" Target="../media/image94.png"/><Relationship Id="rId228" Type="http://schemas.openxmlformats.org/officeDocument/2006/relationships/image" Target="../media/image122.png"/><Relationship Id="rId281" Type="http://schemas.openxmlformats.org/officeDocument/2006/relationships/customXml" Target="../ink/ink127.xml"/><Relationship Id="rId337" Type="http://schemas.openxmlformats.org/officeDocument/2006/relationships/image" Target="../media/image170.png"/><Relationship Id="rId34" Type="http://schemas.openxmlformats.org/officeDocument/2006/relationships/image" Target="../media/image25.png"/><Relationship Id="rId76" Type="http://schemas.openxmlformats.org/officeDocument/2006/relationships/image" Target="../media/image46.png"/><Relationship Id="rId141" Type="http://schemas.openxmlformats.org/officeDocument/2006/relationships/customXml" Target="../ink/ink70.xml"/><Relationship Id="rId379" Type="http://schemas.openxmlformats.org/officeDocument/2006/relationships/image" Target="../media/image191.png"/><Relationship Id="rId7" Type="http://schemas.openxmlformats.org/officeDocument/2006/relationships/customXml" Target="../ink/ink3.xml"/><Relationship Id="rId239" Type="http://schemas.openxmlformats.org/officeDocument/2006/relationships/customXml" Target="../ink/ink106.xml"/><Relationship Id="rId390" Type="http://schemas.openxmlformats.org/officeDocument/2006/relationships/customXml" Target="../ink/ink188.xml"/><Relationship Id="rId404" Type="http://schemas.openxmlformats.org/officeDocument/2006/relationships/customXml" Target="../ink/ink195.xml"/><Relationship Id="rId250" Type="http://schemas.openxmlformats.org/officeDocument/2006/relationships/image" Target="../media/image133.png"/><Relationship Id="rId292" Type="http://schemas.openxmlformats.org/officeDocument/2006/relationships/customXml" Target="../ink/ink135.xml"/><Relationship Id="rId306" Type="http://schemas.openxmlformats.org/officeDocument/2006/relationships/customXml" Target="../ink/ink146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63.png"/><Relationship Id="rId348" Type="http://schemas.openxmlformats.org/officeDocument/2006/relationships/customXml" Target="../ink/ink167.xml"/><Relationship Id="rId152" Type="http://schemas.openxmlformats.org/officeDocument/2006/relationships/image" Target="../media/image84.png"/><Relationship Id="rId208" Type="http://schemas.openxmlformats.org/officeDocument/2006/relationships/image" Target="../media/image112.png"/><Relationship Id="rId194" Type="http://schemas.openxmlformats.org/officeDocument/2006/relationships/image" Target="../media/image105.png"/><Relationship Id="rId415" Type="http://schemas.openxmlformats.org/officeDocument/2006/relationships/image" Target="../media/image209.png"/><Relationship Id="rId261" Type="http://schemas.openxmlformats.org/officeDocument/2006/relationships/customXml" Target="../ink/ink117.xml"/><Relationship Id="rId14" Type="http://schemas.openxmlformats.org/officeDocument/2006/relationships/image" Target="../media/image15.png"/><Relationship Id="rId56" Type="http://schemas.openxmlformats.org/officeDocument/2006/relationships/image" Target="../media/image36.png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image" Target="../media/image57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96.xml"/><Relationship Id="rId370" Type="http://schemas.openxmlformats.org/officeDocument/2006/relationships/customXml" Target="../ink/ink178.xml"/><Relationship Id="rId230" Type="http://schemas.openxmlformats.org/officeDocument/2006/relationships/image" Target="../media/image123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44.png"/><Relationship Id="rId328" Type="http://schemas.openxmlformats.org/officeDocument/2006/relationships/customXml" Target="../ink/ink157.xml"/><Relationship Id="rId132" Type="http://schemas.openxmlformats.org/officeDocument/2006/relationships/image" Target="../media/image74.png"/><Relationship Id="rId174" Type="http://schemas.openxmlformats.org/officeDocument/2006/relationships/image" Target="../media/image95.png"/><Relationship Id="rId381" Type="http://schemas.openxmlformats.org/officeDocument/2006/relationships/image" Target="../media/image192.png"/><Relationship Id="rId241" Type="http://schemas.openxmlformats.org/officeDocument/2006/relationships/customXml" Target="../ink/ink107.xml"/><Relationship Id="rId36" Type="http://schemas.openxmlformats.org/officeDocument/2006/relationships/image" Target="../media/image26.png"/><Relationship Id="rId283" Type="http://schemas.openxmlformats.org/officeDocument/2006/relationships/customXml" Target="../ink/ink128.xml"/><Relationship Id="rId339" Type="http://schemas.openxmlformats.org/officeDocument/2006/relationships/image" Target="../media/image171.png"/><Relationship Id="rId78" Type="http://schemas.openxmlformats.org/officeDocument/2006/relationships/image" Target="../media/image47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350" Type="http://schemas.openxmlformats.org/officeDocument/2006/relationships/customXml" Target="../ink/ink168.xml"/><Relationship Id="rId406" Type="http://schemas.openxmlformats.org/officeDocument/2006/relationships/customXml" Target="../ink/ink196.xml"/><Relationship Id="rId9" Type="http://schemas.openxmlformats.org/officeDocument/2006/relationships/customXml" Target="../ink/ink4.xml"/><Relationship Id="rId210" Type="http://schemas.openxmlformats.org/officeDocument/2006/relationships/image" Target="../media/image113.png"/><Relationship Id="rId392" Type="http://schemas.openxmlformats.org/officeDocument/2006/relationships/customXml" Target="../ink/ink189.xml"/><Relationship Id="rId252" Type="http://schemas.openxmlformats.org/officeDocument/2006/relationships/image" Target="../media/image134.png"/><Relationship Id="rId294" Type="http://schemas.openxmlformats.org/officeDocument/2006/relationships/customXml" Target="../ink/ink137.xml"/><Relationship Id="rId308" Type="http://schemas.openxmlformats.org/officeDocument/2006/relationships/customXml" Target="../ink/ink14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64.png"/><Relationship Id="rId154" Type="http://schemas.openxmlformats.org/officeDocument/2006/relationships/image" Target="../media/image85.png"/><Relationship Id="rId361" Type="http://schemas.openxmlformats.org/officeDocument/2006/relationships/image" Target="../media/image182.png"/><Relationship Id="rId196" Type="http://schemas.openxmlformats.org/officeDocument/2006/relationships/image" Target="../media/image106.png"/><Relationship Id="rId417" Type="http://schemas.openxmlformats.org/officeDocument/2006/relationships/image" Target="../media/image210.png"/><Relationship Id="rId16" Type="http://schemas.openxmlformats.org/officeDocument/2006/relationships/image" Target="../media/image16.png"/><Relationship Id="rId221" Type="http://schemas.openxmlformats.org/officeDocument/2006/relationships/customXml" Target="../ink/ink97.xml"/><Relationship Id="rId263" Type="http://schemas.openxmlformats.org/officeDocument/2006/relationships/customXml" Target="../ink/ink118.xml"/><Relationship Id="rId319" Type="http://schemas.openxmlformats.org/officeDocument/2006/relationships/image" Target="../media/image161.png"/><Relationship Id="rId58" Type="http://schemas.openxmlformats.org/officeDocument/2006/relationships/image" Target="../media/image37.png"/><Relationship Id="rId123" Type="http://schemas.openxmlformats.org/officeDocument/2006/relationships/customXml" Target="../ink/ink61.xml"/><Relationship Id="rId330" Type="http://schemas.openxmlformats.org/officeDocument/2006/relationships/customXml" Target="../ink/ink158.xml"/><Relationship Id="rId90" Type="http://schemas.openxmlformats.org/officeDocument/2006/relationships/image" Target="../media/image53.png"/><Relationship Id="rId165" Type="http://schemas.openxmlformats.org/officeDocument/2006/relationships/customXml" Target="../ink/ink82.xml"/><Relationship Id="rId186" Type="http://schemas.openxmlformats.org/officeDocument/2006/relationships/image" Target="../media/image101.png"/><Relationship Id="rId351" Type="http://schemas.openxmlformats.org/officeDocument/2006/relationships/image" Target="../media/image177.png"/><Relationship Id="rId372" Type="http://schemas.openxmlformats.org/officeDocument/2006/relationships/customXml" Target="../ink/ink179.xml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211" Type="http://schemas.openxmlformats.org/officeDocument/2006/relationships/customXml" Target="../ink/ink92.xml"/><Relationship Id="rId232" Type="http://schemas.openxmlformats.org/officeDocument/2006/relationships/image" Target="../media/image124.png"/><Relationship Id="rId253" Type="http://schemas.openxmlformats.org/officeDocument/2006/relationships/customXml" Target="../ink/ink113.xml"/><Relationship Id="rId274" Type="http://schemas.openxmlformats.org/officeDocument/2006/relationships/image" Target="../media/image145.png"/><Relationship Id="rId295" Type="http://schemas.openxmlformats.org/officeDocument/2006/relationships/customXml" Target="../ink/ink138.xml"/><Relationship Id="rId309" Type="http://schemas.openxmlformats.org/officeDocument/2006/relationships/image" Target="../media/image156.png"/><Relationship Id="rId27" Type="http://schemas.openxmlformats.org/officeDocument/2006/relationships/customXml" Target="../ink/ink13.xml"/><Relationship Id="rId48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5.png"/><Relationship Id="rId320" Type="http://schemas.openxmlformats.org/officeDocument/2006/relationships/customXml" Target="../ink/ink153.xml"/><Relationship Id="rId80" Type="http://schemas.openxmlformats.org/officeDocument/2006/relationships/image" Target="../media/image48.png"/><Relationship Id="rId155" Type="http://schemas.openxmlformats.org/officeDocument/2006/relationships/customXml" Target="../ink/ink77.xml"/><Relationship Id="rId176" Type="http://schemas.openxmlformats.org/officeDocument/2006/relationships/image" Target="../media/image96.png"/><Relationship Id="rId341" Type="http://schemas.openxmlformats.org/officeDocument/2006/relationships/image" Target="../media/image172.png"/><Relationship Id="rId362" Type="http://schemas.openxmlformats.org/officeDocument/2006/relationships/customXml" Target="../ink/ink174.xml"/><Relationship Id="rId383" Type="http://schemas.openxmlformats.org/officeDocument/2006/relationships/image" Target="../media/image193.png"/><Relationship Id="rId222" Type="http://schemas.openxmlformats.org/officeDocument/2006/relationships/image" Target="../media/image119.png"/><Relationship Id="rId243" Type="http://schemas.openxmlformats.org/officeDocument/2006/relationships/customXml" Target="../ink/ink108.xml"/><Relationship Id="rId264" Type="http://schemas.openxmlformats.org/officeDocument/2006/relationships/image" Target="../media/image140.png"/><Relationship Id="rId285" Type="http://schemas.openxmlformats.org/officeDocument/2006/relationships/customXml" Target="../ink/ink129.xml"/><Relationship Id="rId17" Type="http://schemas.openxmlformats.org/officeDocument/2006/relationships/customXml" Target="../ink/ink8.xml"/><Relationship Id="rId38" Type="http://schemas.openxmlformats.org/officeDocument/2006/relationships/image" Target="../media/image27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70.png"/><Relationship Id="rId310" Type="http://schemas.openxmlformats.org/officeDocument/2006/relationships/customXml" Target="../ink/ink148.xml"/><Relationship Id="rId70" Type="http://schemas.openxmlformats.org/officeDocument/2006/relationships/image" Target="../media/image43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91.png"/><Relationship Id="rId331" Type="http://schemas.openxmlformats.org/officeDocument/2006/relationships/image" Target="../media/image167.png"/><Relationship Id="rId352" Type="http://schemas.openxmlformats.org/officeDocument/2006/relationships/customXml" Target="../ink/ink169.xml"/><Relationship Id="rId373" Type="http://schemas.openxmlformats.org/officeDocument/2006/relationships/image" Target="../media/image188.png"/><Relationship Id="rId394" Type="http://schemas.openxmlformats.org/officeDocument/2006/relationships/customXml" Target="../ink/ink190.xml"/><Relationship Id="rId408" Type="http://schemas.openxmlformats.org/officeDocument/2006/relationships/customXml" Target="../ink/ink19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4.png"/><Relationship Id="rId233" Type="http://schemas.openxmlformats.org/officeDocument/2006/relationships/customXml" Target="../ink/ink103.xml"/><Relationship Id="rId254" Type="http://schemas.openxmlformats.org/officeDocument/2006/relationships/image" Target="../media/image135.png"/><Relationship Id="rId28" Type="http://schemas.openxmlformats.org/officeDocument/2006/relationships/image" Target="../media/image22.png"/><Relationship Id="rId49" Type="http://schemas.openxmlformats.org/officeDocument/2006/relationships/customXml" Target="../ink/ink24.xml"/><Relationship Id="rId114" Type="http://schemas.openxmlformats.org/officeDocument/2006/relationships/image" Target="../media/image65.png"/><Relationship Id="rId275" Type="http://schemas.openxmlformats.org/officeDocument/2006/relationships/customXml" Target="../ink/ink124.xml"/><Relationship Id="rId296" Type="http://schemas.openxmlformats.org/officeDocument/2006/relationships/customXml" Target="../ink/ink139.xml"/><Relationship Id="rId300" Type="http://schemas.openxmlformats.org/officeDocument/2006/relationships/customXml" Target="../ink/ink143.xml"/><Relationship Id="rId60" Type="http://schemas.openxmlformats.org/officeDocument/2006/relationships/image" Target="../media/image38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6.png"/><Relationship Id="rId177" Type="http://schemas.openxmlformats.org/officeDocument/2006/relationships/customXml" Target="../ink/ink88.xml"/><Relationship Id="rId198" Type="http://schemas.openxmlformats.org/officeDocument/2006/relationships/image" Target="../media/image107.png"/><Relationship Id="rId321" Type="http://schemas.openxmlformats.org/officeDocument/2006/relationships/image" Target="../media/image162.png"/><Relationship Id="rId342" Type="http://schemas.openxmlformats.org/officeDocument/2006/relationships/customXml" Target="../ink/ink164.xml"/><Relationship Id="rId363" Type="http://schemas.openxmlformats.org/officeDocument/2006/relationships/image" Target="../media/image183.png"/><Relationship Id="rId384" Type="http://schemas.openxmlformats.org/officeDocument/2006/relationships/customXml" Target="../ink/ink185.xml"/><Relationship Id="rId223" Type="http://schemas.openxmlformats.org/officeDocument/2006/relationships/customXml" Target="../ink/ink98.xml"/><Relationship Id="rId244" Type="http://schemas.openxmlformats.org/officeDocument/2006/relationships/image" Target="../media/image130.png"/><Relationship Id="rId202" Type="http://schemas.openxmlformats.org/officeDocument/2006/relationships/image" Target="../media/image109.png"/><Relationship Id="rId18" Type="http://schemas.openxmlformats.org/officeDocument/2006/relationships/image" Target="../media/image17.png"/><Relationship Id="rId39" Type="http://schemas.openxmlformats.org/officeDocument/2006/relationships/customXml" Target="../ink/ink19.xml"/><Relationship Id="rId265" Type="http://schemas.openxmlformats.org/officeDocument/2006/relationships/customXml" Target="../ink/ink119.xml"/><Relationship Id="rId286" Type="http://schemas.openxmlformats.org/officeDocument/2006/relationships/image" Target="../media/image151.png"/><Relationship Id="rId50" Type="http://schemas.openxmlformats.org/officeDocument/2006/relationships/image" Target="../media/image33.png"/><Relationship Id="rId104" Type="http://schemas.openxmlformats.org/officeDocument/2006/relationships/image" Target="../media/image60.png"/><Relationship Id="rId125" Type="http://schemas.openxmlformats.org/officeDocument/2006/relationships/customXml" Target="../ink/ink62.xml"/><Relationship Id="rId146" Type="http://schemas.openxmlformats.org/officeDocument/2006/relationships/image" Target="../media/image81.png"/><Relationship Id="rId167" Type="http://schemas.openxmlformats.org/officeDocument/2006/relationships/customXml" Target="../ink/ink83.xml"/><Relationship Id="rId188" Type="http://schemas.openxmlformats.org/officeDocument/2006/relationships/image" Target="../media/image102.png"/><Relationship Id="rId311" Type="http://schemas.openxmlformats.org/officeDocument/2006/relationships/image" Target="../media/image157.png"/><Relationship Id="rId332" Type="http://schemas.openxmlformats.org/officeDocument/2006/relationships/customXml" Target="../ink/ink159.xml"/><Relationship Id="rId353" Type="http://schemas.openxmlformats.org/officeDocument/2006/relationships/image" Target="../media/image178.png"/><Relationship Id="rId374" Type="http://schemas.openxmlformats.org/officeDocument/2006/relationships/customXml" Target="../ink/ink180.xml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71" Type="http://schemas.openxmlformats.org/officeDocument/2006/relationships/customXml" Target="../ink/ink35.xml"/><Relationship Id="rId92" Type="http://schemas.openxmlformats.org/officeDocument/2006/relationships/image" Target="../media/image54.png"/><Relationship Id="rId213" Type="http://schemas.openxmlformats.org/officeDocument/2006/relationships/customXml" Target="../ink/ink93.xml"/><Relationship Id="rId234" Type="http://schemas.openxmlformats.org/officeDocument/2006/relationships/image" Target="../media/image125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.xml"/><Relationship Id="rId255" Type="http://schemas.openxmlformats.org/officeDocument/2006/relationships/customXml" Target="../ink/ink114.xml"/><Relationship Id="rId276" Type="http://schemas.openxmlformats.org/officeDocument/2006/relationships/image" Target="../media/image146.png"/><Relationship Id="rId297" Type="http://schemas.openxmlformats.org/officeDocument/2006/relationships/customXml" Target="../ink/ink140.xml"/><Relationship Id="rId40" Type="http://schemas.openxmlformats.org/officeDocument/2006/relationships/image" Target="../media/image28.png"/><Relationship Id="rId115" Type="http://schemas.openxmlformats.org/officeDocument/2006/relationships/customXml" Target="../ink/ink57.xml"/><Relationship Id="rId136" Type="http://schemas.openxmlformats.org/officeDocument/2006/relationships/image" Target="../media/image76.png"/><Relationship Id="rId157" Type="http://schemas.openxmlformats.org/officeDocument/2006/relationships/customXml" Target="../ink/ink78.xml"/><Relationship Id="rId178" Type="http://schemas.openxmlformats.org/officeDocument/2006/relationships/image" Target="../media/image97.png"/><Relationship Id="rId301" Type="http://schemas.openxmlformats.org/officeDocument/2006/relationships/image" Target="../media/image152.png"/><Relationship Id="rId322" Type="http://schemas.openxmlformats.org/officeDocument/2006/relationships/customXml" Target="../ink/ink154.xml"/><Relationship Id="rId343" Type="http://schemas.openxmlformats.org/officeDocument/2006/relationships/image" Target="../media/image173.png"/><Relationship Id="rId364" Type="http://schemas.openxmlformats.org/officeDocument/2006/relationships/customXml" Target="../ink/ink175.xml"/><Relationship Id="rId61" Type="http://schemas.openxmlformats.org/officeDocument/2006/relationships/customXml" Target="../ink/ink30.xml"/><Relationship Id="rId82" Type="http://schemas.openxmlformats.org/officeDocument/2006/relationships/image" Target="../media/image49.png"/><Relationship Id="rId385" Type="http://schemas.openxmlformats.org/officeDocument/2006/relationships/image" Target="../media/image194.png"/><Relationship Id="rId19" Type="http://schemas.openxmlformats.org/officeDocument/2006/relationships/customXml" Target="../ink/ink9.xml"/><Relationship Id="rId224" Type="http://schemas.openxmlformats.org/officeDocument/2006/relationships/image" Target="../media/image120.png"/><Relationship Id="rId245" Type="http://schemas.openxmlformats.org/officeDocument/2006/relationships/customXml" Target="../ink/ink109.xml"/><Relationship Id="rId266" Type="http://schemas.openxmlformats.org/officeDocument/2006/relationships/image" Target="../media/image141.png"/><Relationship Id="rId287" Type="http://schemas.openxmlformats.org/officeDocument/2006/relationships/customXml" Target="../ink/ink130.xml"/><Relationship Id="rId410" Type="http://schemas.openxmlformats.org/officeDocument/2006/relationships/customXml" Target="../ink/ink198.xml"/><Relationship Id="rId30" Type="http://schemas.openxmlformats.org/officeDocument/2006/relationships/image" Target="../media/image23.png"/><Relationship Id="rId105" Type="http://schemas.openxmlformats.org/officeDocument/2006/relationships/customXml" Target="../ink/ink52.xml"/><Relationship Id="rId126" Type="http://schemas.openxmlformats.org/officeDocument/2006/relationships/image" Target="../media/image71.png"/><Relationship Id="rId147" Type="http://schemas.openxmlformats.org/officeDocument/2006/relationships/customXml" Target="../ink/ink73.xml"/><Relationship Id="rId168" Type="http://schemas.openxmlformats.org/officeDocument/2006/relationships/image" Target="../media/image92.png"/><Relationship Id="rId312" Type="http://schemas.openxmlformats.org/officeDocument/2006/relationships/customXml" Target="../ink/ink149.xml"/><Relationship Id="rId333" Type="http://schemas.openxmlformats.org/officeDocument/2006/relationships/image" Target="../media/image168.png"/><Relationship Id="rId354" Type="http://schemas.openxmlformats.org/officeDocument/2006/relationships/customXml" Target="../ink/ink170.xml"/><Relationship Id="rId51" Type="http://schemas.openxmlformats.org/officeDocument/2006/relationships/customXml" Target="../ink/ink25.xml"/><Relationship Id="rId72" Type="http://schemas.openxmlformats.org/officeDocument/2006/relationships/image" Target="../media/image44.png"/><Relationship Id="rId93" Type="http://schemas.openxmlformats.org/officeDocument/2006/relationships/customXml" Target="../ink/ink46.xml"/><Relationship Id="rId375" Type="http://schemas.openxmlformats.org/officeDocument/2006/relationships/image" Target="../media/image189.png"/><Relationship Id="rId396" Type="http://schemas.openxmlformats.org/officeDocument/2006/relationships/customXml" Target="../ink/ink191.xml"/><Relationship Id="rId3" Type="http://schemas.openxmlformats.org/officeDocument/2006/relationships/customXml" Target="../ink/ink1.xml"/><Relationship Id="rId214" Type="http://schemas.openxmlformats.org/officeDocument/2006/relationships/image" Target="../media/image115.png"/><Relationship Id="rId235" Type="http://schemas.openxmlformats.org/officeDocument/2006/relationships/customXml" Target="../ink/ink104.xml"/><Relationship Id="rId256" Type="http://schemas.openxmlformats.org/officeDocument/2006/relationships/image" Target="../media/image136.png"/><Relationship Id="rId277" Type="http://schemas.openxmlformats.org/officeDocument/2006/relationships/customXml" Target="../ink/ink125.xml"/><Relationship Id="rId298" Type="http://schemas.openxmlformats.org/officeDocument/2006/relationships/customXml" Target="../ink/ink141.xml"/><Relationship Id="rId400" Type="http://schemas.openxmlformats.org/officeDocument/2006/relationships/customXml" Target="../ink/ink193.xml"/><Relationship Id="rId116" Type="http://schemas.openxmlformats.org/officeDocument/2006/relationships/image" Target="../media/image66.png"/><Relationship Id="rId137" Type="http://schemas.openxmlformats.org/officeDocument/2006/relationships/customXml" Target="../ink/ink68.xml"/><Relationship Id="rId158" Type="http://schemas.openxmlformats.org/officeDocument/2006/relationships/image" Target="../media/image87.png"/><Relationship Id="rId302" Type="http://schemas.openxmlformats.org/officeDocument/2006/relationships/customXml" Target="../ink/ink144.xml"/><Relationship Id="rId323" Type="http://schemas.openxmlformats.org/officeDocument/2006/relationships/image" Target="../media/image163.png"/><Relationship Id="rId344" Type="http://schemas.openxmlformats.org/officeDocument/2006/relationships/customXml" Target="../ink/ink165.xml"/><Relationship Id="rId20" Type="http://schemas.openxmlformats.org/officeDocument/2006/relationships/image" Target="../media/image18.png"/><Relationship Id="rId41" Type="http://schemas.openxmlformats.org/officeDocument/2006/relationships/customXml" Target="../ink/ink20.xml"/><Relationship Id="rId62" Type="http://schemas.openxmlformats.org/officeDocument/2006/relationships/image" Target="../media/image39.png"/><Relationship Id="rId83" Type="http://schemas.openxmlformats.org/officeDocument/2006/relationships/customXml" Target="../ink/ink41.xml"/><Relationship Id="rId365" Type="http://schemas.openxmlformats.org/officeDocument/2006/relationships/image" Target="../media/image184.png"/><Relationship Id="rId386" Type="http://schemas.openxmlformats.org/officeDocument/2006/relationships/customXml" Target="../ink/ink186.xml"/><Relationship Id="rId204" Type="http://schemas.openxmlformats.org/officeDocument/2006/relationships/image" Target="../media/image110.png"/><Relationship Id="rId225" Type="http://schemas.openxmlformats.org/officeDocument/2006/relationships/customXml" Target="../ink/ink99.xml"/><Relationship Id="rId246" Type="http://schemas.openxmlformats.org/officeDocument/2006/relationships/image" Target="../media/image131.png"/><Relationship Id="rId267" Type="http://schemas.openxmlformats.org/officeDocument/2006/relationships/customXml" Target="../ink/ink120.xml"/><Relationship Id="rId288" Type="http://schemas.openxmlformats.org/officeDocument/2006/relationships/customXml" Target="../ink/ink131.xml"/><Relationship Id="rId190" Type="http://schemas.openxmlformats.org/officeDocument/2006/relationships/image" Target="../media/image103.png"/><Relationship Id="rId411" Type="http://schemas.openxmlformats.org/officeDocument/2006/relationships/image" Target="../media/image207.png"/><Relationship Id="rId106" Type="http://schemas.openxmlformats.org/officeDocument/2006/relationships/image" Target="../media/image61.png"/><Relationship Id="rId127" Type="http://schemas.openxmlformats.org/officeDocument/2006/relationships/customXml" Target="../ink/ink63.xml"/><Relationship Id="rId313" Type="http://schemas.openxmlformats.org/officeDocument/2006/relationships/image" Target="../media/image158.png"/><Relationship Id="rId10" Type="http://schemas.openxmlformats.org/officeDocument/2006/relationships/image" Target="../media/image13.png"/><Relationship Id="rId31" Type="http://schemas.openxmlformats.org/officeDocument/2006/relationships/customXml" Target="../ink/ink15.xml"/><Relationship Id="rId52" Type="http://schemas.openxmlformats.org/officeDocument/2006/relationships/image" Target="../media/image34.png"/><Relationship Id="rId73" Type="http://schemas.openxmlformats.org/officeDocument/2006/relationships/customXml" Target="../ink/ink36.xml"/><Relationship Id="rId94" Type="http://schemas.openxmlformats.org/officeDocument/2006/relationships/image" Target="../media/image55.png"/><Relationship Id="rId148" Type="http://schemas.openxmlformats.org/officeDocument/2006/relationships/image" Target="../media/image82.png"/><Relationship Id="rId169" Type="http://schemas.openxmlformats.org/officeDocument/2006/relationships/customXml" Target="../ink/ink84.xml"/><Relationship Id="rId334" Type="http://schemas.openxmlformats.org/officeDocument/2006/relationships/customXml" Target="../ink/ink160.xml"/><Relationship Id="rId355" Type="http://schemas.openxmlformats.org/officeDocument/2006/relationships/image" Target="../media/image179.png"/><Relationship Id="rId376" Type="http://schemas.openxmlformats.org/officeDocument/2006/relationships/customXml" Target="../ink/ink181.xml"/><Relationship Id="rId397" Type="http://schemas.openxmlformats.org/officeDocument/2006/relationships/image" Target="../media/image200.png"/><Relationship Id="rId4" Type="http://schemas.openxmlformats.org/officeDocument/2006/relationships/image" Target="../media/image10.png"/><Relationship Id="rId215" Type="http://schemas.openxmlformats.org/officeDocument/2006/relationships/customXml" Target="../ink/ink94.xml"/><Relationship Id="rId236" Type="http://schemas.openxmlformats.org/officeDocument/2006/relationships/image" Target="../media/image126.png"/><Relationship Id="rId257" Type="http://schemas.openxmlformats.org/officeDocument/2006/relationships/customXml" Target="../ink/ink115.xml"/><Relationship Id="rId278" Type="http://schemas.openxmlformats.org/officeDocument/2006/relationships/image" Target="../media/image147.png"/><Relationship Id="rId180" Type="http://schemas.openxmlformats.org/officeDocument/2006/relationships/image" Target="../media/image98.png"/><Relationship Id="rId401" Type="http://schemas.openxmlformats.org/officeDocument/2006/relationships/image" Target="../media/image202.png"/><Relationship Id="rId303" Type="http://schemas.openxmlformats.org/officeDocument/2006/relationships/image" Target="../media/image153.png"/><Relationship Id="rId42" Type="http://schemas.openxmlformats.org/officeDocument/2006/relationships/image" Target="../media/image29.png"/><Relationship Id="rId84" Type="http://schemas.openxmlformats.org/officeDocument/2006/relationships/image" Target="../media/image50.png"/><Relationship Id="rId138" Type="http://schemas.openxmlformats.org/officeDocument/2006/relationships/image" Target="../media/image77.png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205" Type="http://schemas.openxmlformats.org/officeDocument/2006/relationships/customXml" Target="../ink/ink89.xml"/><Relationship Id="rId247" Type="http://schemas.openxmlformats.org/officeDocument/2006/relationships/customXml" Target="../ink/ink110.xml"/><Relationship Id="rId412" Type="http://schemas.openxmlformats.org/officeDocument/2006/relationships/customXml" Target="../ink/ink199.xml"/><Relationship Id="rId107" Type="http://schemas.openxmlformats.org/officeDocument/2006/relationships/customXml" Target="../ink/ink53.xml"/><Relationship Id="rId289" Type="http://schemas.openxmlformats.org/officeDocument/2006/relationships/customXml" Target="../ink/ink132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0.xml"/><Relationship Id="rId356" Type="http://schemas.openxmlformats.org/officeDocument/2006/relationships/customXml" Target="../ink/ink171.xml"/><Relationship Id="rId398" Type="http://schemas.openxmlformats.org/officeDocument/2006/relationships/customXml" Target="../ink/ink192.xml"/><Relationship Id="rId95" Type="http://schemas.openxmlformats.org/officeDocument/2006/relationships/customXml" Target="../ink/ink47.xml"/><Relationship Id="rId160" Type="http://schemas.openxmlformats.org/officeDocument/2006/relationships/image" Target="../media/image88.png"/><Relationship Id="rId216" Type="http://schemas.openxmlformats.org/officeDocument/2006/relationships/image" Target="../media/image116.png"/><Relationship Id="rId258" Type="http://schemas.openxmlformats.org/officeDocument/2006/relationships/image" Target="../media/image137.png"/><Relationship Id="rId22" Type="http://schemas.openxmlformats.org/officeDocument/2006/relationships/image" Target="../media/image19.png"/><Relationship Id="rId64" Type="http://schemas.openxmlformats.org/officeDocument/2006/relationships/image" Target="../media/image40.png"/><Relationship Id="rId118" Type="http://schemas.openxmlformats.org/officeDocument/2006/relationships/image" Target="../media/image67.png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customXml" Target="../ink/ink85.xml"/><Relationship Id="rId227" Type="http://schemas.openxmlformats.org/officeDocument/2006/relationships/customXml" Target="../ink/ink100.xml"/><Relationship Id="rId269" Type="http://schemas.openxmlformats.org/officeDocument/2006/relationships/customXml" Target="../ink/ink121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8.png"/><Relationship Id="rId336" Type="http://schemas.openxmlformats.org/officeDocument/2006/relationships/customXml" Target="../ink/ink161.xml"/><Relationship Id="rId75" Type="http://schemas.openxmlformats.org/officeDocument/2006/relationships/customXml" Target="../ink/ink37.xml"/><Relationship Id="rId140" Type="http://schemas.openxmlformats.org/officeDocument/2006/relationships/image" Target="../media/image78.png"/><Relationship Id="rId182" Type="http://schemas.openxmlformats.org/officeDocument/2006/relationships/image" Target="../media/image99.png"/><Relationship Id="rId378" Type="http://schemas.openxmlformats.org/officeDocument/2006/relationships/customXml" Target="../ink/ink182.xml"/><Relationship Id="rId403" Type="http://schemas.openxmlformats.org/officeDocument/2006/relationships/image" Target="../media/image203.png"/><Relationship Id="rId6" Type="http://schemas.openxmlformats.org/officeDocument/2006/relationships/image" Target="../media/image11.png"/><Relationship Id="rId238" Type="http://schemas.openxmlformats.org/officeDocument/2006/relationships/image" Target="../media/image127.png"/><Relationship Id="rId291" Type="http://schemas.openxmlformats.org/officeDocument/2006/relationships/customXml" Target="../ink/ink134.xml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image" Target="../media/image30.png"/><Relationship Id="rId86" Type="http://schemas.openxmlformats.org/officeDocument/2006/relationships/image" Target="../media/image51.png"/><Relationship Id="rId151" Type="http://schemas.openxmlformats.org/officeDocument/2006/relationships/customXml" Target="../ink/ink75.xml"/><Relationship Id="rId389" Type="http://schemas.openxmlformats.org/officeDocument/2006/relationships/image" Target="../media/image196.png"/><Relationship Id="rId207" Type="http://schemas.openxmlformats.org/officeDocument/2006/relationships/customXml" Target="../ink/ink90.xml"/><Relationship Id="rId249" Type="http://schemas.openxmlformats.org/officeDocument/2006/relationships/customXml" Target="../ink/ink111.xml"/><Relationship Id="rId414" Type="http://schemas.openxmlformats.org/officeDocument/2006/relationships/customXml" Target="../ink/ink200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8.png"/><Relationship Id="rId316" Type="http://schemas.openxmlformats.org/officeDocument/2006/relationships/customXml" Target="../ink/ink15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8.png"/><Relationship Id="rId358" Type="http://schemas.openxmlformats.org/officeDocument/2006/relationships/customXml" Target="../ink/ink172.xml"/><Relationship Id="rId162" Type="http://schemas.openxmlformats.org/officeDocument/2006/relationships/image" Target="../media/image89.png"/><Relationship Id="rId218" Type="http://schemas.openxmlformats.org/officeDocument/2006/relationships/image" Target="../media/image117.png"/><Relationship Id="rId271" Type="http://schemas.openxmlformats.org/officeDocument/2006/relationships/customXml" Target="../ink/ink122.xml"/><Relationship Id="rId24" Type="http://schemas.openxmlformats.org/officeDocument/2006/relationships/image" Target="../media/image20.png"/><Relationship Id="rId66" Type="http://schemas.openxmlformats.org/officeDocument/2006/relationships/image" Target="../media/image41.png"/><Relationship Id="rId131" Type="http://schemas.openxmlformats.org/officeDocument/2006/relationships/customXml" Target="../ink/ink65.xml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customXml" Target="../ink/ink86.xml"/><Relationship Id="rId229" Type="http://schemas.openxmlformats.org/officeDocument/2006/relationships/customXml" Target="../ink/ink101.xml"/><Relationship Id="rId380" Type="http://schemas.openxmlformats.org/officeDocument/2006/relationships/customXml" Target="../ink/ink183.xml"/><Relationship Id="rId240" Type="http://schemas.openxmlformats.org/officeDocument/2006/relationships/image" Target="../media/image128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8.png"/><Relationship Id="rId282" Type="http://schemas.openxmlformats.org/officeDocument/2006/relationships/image" Target="../media/image149.png"/><Relationship Id="rId338" Type="http://schemas.openxmlformats.org/officeDocument/2006/relationships/customXml" Target="../ink/ink162.xml"/><Relationship Id="rId8" Type="http://schemas.openxmlformats.org/officeDocument/2006/relationships/image" Target="../media/image12.png"/><Relationship Id="rId142" Type="http://schemas.openxmlformats.org/officeDocument/2006/relationships/image" Target="../media/image79.png"/><Relationship Id="rId184" Type="http://schemas.openxmlformats.org/officeDocument/2006/relationships/image" Target="../media/image100.png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251" Type="http://schemas.openxmlformats.org/officeDocument/2006/relationships/customXml" Target="../ink/ink112.xml"/><Relationship Id="rId46" Type="http://schemas.openxmlformats.org/officeDocument/2006/relationships/image" Target="../media/image31.png"/><Relationship Id="rId293" Type="http://schemas.openxmlformats.org/officeDocument/2006/relationships/customXml" Target="../ink/ink136.xml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image" Target="../media/image52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209" Type="http://schemas.openxmlformats.org/officeDocument/2006/relationships/customXml" Target="../ink/ink91.xml"/><Relationship Id="rId360" Type="http://schemas.openxmlformats.org/officeDocument/2006/relationships/customXml" Target="../ink/ink173.xml"/><Relationship Id="rId416" Type="http://schemas.openxmlformats.org/officeDocument/2006/relationships/customXml" Target="../ink/ink201.xml"/><Relationship Id="rId220" Type="http://schemas.openxmlformats.org/officeDocument/2006/relationships/image" Target="../media/image118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9.png"/><Relationship Id="rId318" Type="http://schemas.openxmlformats.org/officeDocument/2006/relationships/customXml" Target="../ink/ink152.xml"/><Relationship Id="rId99" Type="http://schemas.openxmlformats.org/officeDocument/2006/relationships/customXml" Target="../ink/ink49.xml"/><Relationship Id="rId122" Type="http://schemas.openxmlformats.org/officeDocument/2006/relationships/image" Target="../media/image69.png"/><Relationship Id="rId164" Type="http://schemas.openxmlformats.org/officeDocument/2006/relationships/image" Target="../media/image90.png"/><Relationship Id="rId371" Type="http://schemas.openxmlformats.org/officeDocument/2006/relationships/image" Target="../media/image187.png"/><Relationship Id="rId26" Type="http://schemas.openxmlformats.org/officeDocument/2006/relationships/image" Target="../media/image21.png"/><Relationship Id="rId231" Type="http://schemas.openxmlformats.org/officeDocument/2006/relationships/customXml" Target="../ink/ink102.xml"/><Relationship Id="rId273" Type="http://schemas.openxmlformats.org/officeDocument/2006/relationships/customXml" Target="../ink/ink123.xml"/><Relationship Id="rId329" Type="http://schemas.openxmlformats.org/officeDocument/2006/relationships/image" Target="../media/image166.png"/><Relationship Id="rId68" Type="http://schemas.openxmlformats.org/officeDocument/2006/relationships/image" Target="../media/image42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3.xml"/><Relationship Id="rId200" Type="http://schemas.openxmlformats.org/officeDocument/2006/relationships/image" Target="../media/image108.png"/><Relationship Id="rId382" Type="http://schemas.openxmlformats.org/officeDocument/2006/relationships/customXml" Target="../ink/ink184.xml"/><Relationship Id="rId242" Type="http://schemas.openxmlformats.org/officeDocument/2006/relationships/image" Target="../media/image129.png"/><Relationship Id="rId284" Type="http://schemas.openxmlformats.org/officeDocument/2006/relationships/image" Target="../media/image150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9.png"/><Relationship Id="rId14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220.png"/><Relationship Id="rId42" Type="http://schemas.openxmlformats.org/officeDocument/2006/relationships/customXml" Target="../ink/ink221.xml"/><Relationship Id="rId63" Type="http://schemas.openxmlformats.org/officeDocument/2006/relationships/image" Target="../media/image241.png"/><Relationship Id="rId84" Type="http://schemas.openxmlformats.org/officeDocument/2006/relationships/customXml" Target="../ink/ink242.xml"/><Relationship Id="rId138" Type="http://schemas.openxmlformats.org/officeDocument/2006/relationships/image" Target="../media/image279.png"/><Relationship Id="rId107" Type="http://schemas.openxmlformats.org/officeDocument/2006/relationships/image" Target="../media/image263.png"/><Relationship Id="rId11" Type="http://schemas.openxmlformats.org/officeDocument/2006/relationships/image" Target="../media/image215.png"/><Relationship Id="rId32" Type="http://schemas.openxmlformats.org/officeDocument/2006/relationships/customXml" Target="../ink/ink216.xml"/><Relationship Id="rId53" Type="http://schemas.openxmlformats.org/officeDocument/2006/relationships/image" Target="../media/image236.png"/><Relationship Id="rId74" Type="http://schemas.openxmlformats.org/officeDocument/2006/relationships/customXml" Target="../ink/ink237.xml"/><Relationship Id="rId128" Type="http://schemas.openxmlformats.org/officeDocument/2006/relationships/image" Target="../media/image274.png"/><Relationship Id="rId149" Type="http://schemas.openxmlformats.org/officeDocument/2006/relationships/image" Target="../media/image285.png"/><Relationship Id="rId5" Type="http://schemas.openxmlformats.org/officeDocument/2006/relationships/image" Target="../media/image212.png"/><Relationship Id="rId95" Type="http://schemas.openxmlformats.org/officeDocument/2006/relationships/image" Target="../media/image257.png"/><Relationship Id="rId22" Type="http://schemas.openxmlformats.org/officeDocument/2006/relationships/customXml" Target="../ink/ink211.xml"/><Relationship Id="rId43" Type="http://schemas.openxmlformats.org/officeDocument/2006/relationships/image" Target="../media/image231.png"/><Relationship Id="rId64" Type="http://schemas.openxmlformats.org/officeDocument/2006/relationships/customXml" Target="../ink/ink232.xml"/><Relationship Id="rId118" Type="http://schemas.openxmlformats.org/officeDocument/2006/relationships/customXml" Target="../ink/ink259.xml"/><Relationship Id="rId139" Type="http://schemas.openxmlformats.org/officeDocument/2006/relationships/customXml" Target="../ink/ink269.xml"/><Relationship Id="rId80" Type="http://schemas.openxmlformats.org/officeDocument/2006/relationships/customXml" Target="../ink/ink240.xml"/><Relationship Id="rId85" Type="http://schemas.openxmlformats.org/officeDocument/2006/relationships/image" Target="../media/image252.png"/><Relationship Id="rId150" Type="http://schemas.openxmlformats.org/officeDocument/2006/relationships/customXml" Target="../ink/ink274.xml"/><Relationship Id="rId155" Type="http://schemas.openxmlformats.org/officeDocument/2006/relationships/image" Target="../media/image288.png"/><Relationship Id="rId12" Type="http://schemas.openxmlformats.org/officeDocument/2006/relationships/customXml" Target="../ink/ink206.xml"/><Relationship Id="rId17" Type="http://schemas.openxmlformats.org/officeDocument/2006/relationships/image" Target="../media/image218.png"/><Relationship Id="rId33" Type="http://schemas.openxmlformats.org/officeDocument/2006/relationships/image" Target="../media/image226.png"/><Relationship Id="rId38" Type="http://schemas.openxmlformats.org/officeDocument/2006/relationships/customXml" Target="../ink/ink219.xml"/><Relationship Id="rId59" Type="http://schemas.openxmlformats.org/officeDocument/2006/relationships/image" Target="../media/image239.png"/><Relationship Id="rId103" Type="http://schemas.openxmlformats.org/officeDocument/2006/relationships/image" Target="../media/image261.png"/><Relationship Id="rId108" Type="http://schemas.openxmlformats.org/officeDocument/2006/relationships/customXml" Target="../ink/ink254.xml"/><Relationship Id="rId124" Type="http://schemas.openxmlformats.org/officeDocument/2006/relationships/image" Target="../media/image272.png"/><Relationship Id="rId129" Type="http://schemas.openxmlformats.org/officeDocument/2006/relationships/customXml" Target="../ink/ink264.xml"/><Relationship Id="rId54" Type="http://schemas.openxmlformats.org/officeDocument/2006/relationships/customXml" Target="../ink/ink227.xml"/><Relationship Id="rId70" Type="http://schemas.openxmlformats.org/officeDocument/2006/relationships/customXml" Target="../ink/ink235.xml"/><Relationship Id="rId75" Type="http://schemas.openxmlformats.org/officeDocument/2006/relationships/image" Target="../media/image247.png"/><Relationship Id="rId91" Type="http://schemas.openxmlformats.org/officeDocument/2006/relationships/image" Target="../media/image255.png"/><Relationship Id="rId96" Type="http://schemas.openxmlformats.org/officeDocument/2006/relationships/customXml" Target="../ink/ink248.xml"/><Relationship Id="rId140" Type="http://schemas.openxmlformats.org/officeDocument/2006/relationships/image" Target="../media/image280.png"/><Relationship Id="rId145" Type="http://schemas.openxmlformats.org/officeDocument/2006/relationships/image" Target="../media/image28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3.xml"/><Relationship Id="rId23" Type="http://schemas.openxmlformats.org/officeDocument/2006/relationships/image" Target="../media/image221.png"/><Relationship Id="rId28" Type="http://schemas.openxmlformats.org/officeDocument/2006/relationships/customXml" Target="../ink/ink214.xml"/><Relationship Id="rId49" Type="http://schemas.openxmlformats.org/officeDocument/2006/relationships/image" Target="../media/image234.png"/><Relationship Id="rId114" Type="http://schemas.openxmlformats.org/officeDocument/2006/relationships/customXml" Target="../ink/ink257.xml"/><Relationship Id="rId119" Type="http://schemas.openxmlformats.org/officeDocument/2006/relationships/image" Target="../media/image269.png"/><Relationship Id="rId44" Type="http://schemas.openxmlformats.org/officeDocument/2006/relationships/customXml" Target="../ink/ink222.xml"/><Relationship Id="rId60" Type="http://schemas.openxmlformats.org/officeDocument/2006/relationships/customXml" Target="../ink/ink230.xml"/><Relationship Id="rId65" Type="http://schemas.openxmlformats.org/officeDocument/2006/relationships/image" Target="../media/image242.png"/><Relationship Id="rId81" Type="http://schemas.openxmlformats.org/officeDocument/2006/relationships/image" Target="../media/image250.png"/><Relationship Id="rId86" Type="http://schemas.openxmlformats.org/officeDocument/2006/relationships/customXml" Target="../ink/ink243.xml"/><Relationship Id="rId130" Type="http://schemas.openxmlformats.org/officeDocument/2006/relationships/image" Target="../media/image275.png"/><Relationship Id="rId135" Type="http://schemas.openxmlformats.org/officeDocument/2006/relationships/customXml" Target="../ink/ink267.xml"/><Relationship Id="rId151" Type="http://schemas.openxmlformats.org/officeDocument/2006/relationships/image" Target="../media/image286.png"/><Relationship Id="rId156" Type="http://schemas.openxmlformats.org/officeDocument/2006/relationships/customXml" Target="../ink/ink277.xml"/><Relationship Id="rId13" Type="http://schemas.openxmlformats.org/officeDocument/2006/relationships/image" Target="../media/image216.png"/><Relationship Id="rId18" Type="http://schemas.openxmlformats.org/officeDocument/2006/relationships/customXml" Target="../ink/ink209.xml"/><Relationship Id="rId39" Type="http://schemas.openxmlformats.org/officeDocument/2006/relationships/image" Target="../media/image229.png"/><Relationship Id="rId109" Type="http://schemas.openxmlformats.org/officeDocument/2006/relationships/image" Target="../media/image264.png"/><Relationship Id="rId34" Type="http://schemas.openxmlformats.org/officeDocument/2006/relationships/customXml" Target="../ink/ink217.xml"/><Relationship Id="rId50" Type="http://schemas.openxmlformats.org/officeDocument/2006/relationships/customXml" Target="../ink/ink225.xml"/><Relationship Id="rId55" Type="http://schemas.openxmlformats.org/officeDocument/2006/relationships/image" Target="../media/image237.png"/><Relationship Id="rId76" Type="http://schemas.openxmlformats.org/officeDocument/2006/relationships/customXml" Target="../ink/ink238.xml"/><Relationship Id="rId97" Type="http://schemas.openxmlformats.org/officeDocument/2006/relationships/image" Target="../media/image258.png"/><Relationship Id="rId104" Type="http://schemas.openxmlformats.org/officeDocument/2006/relationships/customXml" Target="../ink/ink252.xml"/><Relationship Id="rId120" Type="http://schemas.openxmlformats.org/officeDocument/2006/relationships/customXml" Target="../ink/ink260.xml"/><Relationship Id="rId125" Type="http://schemas.openxmlformats.org/officeDocument/2006/relationships/customXml" Target="../ink/ink262.xml"/><Relationship Id="rId141" Type="http://schemas.openxmlformats.org/officeDocument/2006/relationships/image" Target="../media/image281.png"/><Relationship Id="rId146" Type="http://schemas.openxmlformats.org/officeDocument/2006/relationships/customXml" Target="../ink/ink272.xml"/><Relationship Id="rId7" Type="http://schemas.openxmlformats.org/officeDocument/2006/relationships/image" Target="../media/image213.png"/><Relationship Id="rId71" Type="http://schemas.openxmlformats.org/officeDocument/2006/relationships/image" Target="../media/image245.png"/><Relationship Id="rId92" Type="http://schemas.openxmlformats.org/officeDocument/2006/relationships/customXml" Target="../ink/ink246.xml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24.png"/><Relationship Id="rId24" Type="http://schemas.openxmlformats.org/officeDocument/2006/relationships/customXml" Target="../ink/ink212.xml"/><Relationship Id="rId40" Type="http://schemas.openxmlformats.org/officeDocument/2006/relationships/customXml" Target="../ink/ink220.xml"/><Relationship Id="rId45" Type="http://schemas.openxmlformats.org/officeDocument/2006/relationships/image" Target="../media/image232.png"/><Relationship Id="rId66" Type="http://schemas.openxmlformats.org/officeDocument/2006/relationships/customXml" Target="../ink/ink233.xml"/><Relationship Id="rId87" Type="http://schemas.openxmlformats.org/officeDocument/2006/relationships/image" Target="../media/image253.png"/><Relationship Id="rId110" Type="http://schemas.openxmlformats.org/officeDocument/2006/relationships/customXml" Target="../ink/ink255.xml"/><Relationship Id="rId115" Type="http://schemas.openxmlformats.org/officeDocument/2006/relationships/image" Target="../media/image267.png"/><Relationship Id="rId131" Type="http://schemas.openxmlformats.org/officeDocument/2006/relationships/customXml" Target="../ink/ink265.xml"/><Relationship Id="rId136" Type="http://schemas.openxmlformats.org/officeDocument/2006/relationships/image" Target="../media/image278.png"/><Relationship Id="rId157" Type="http://schemas.openxmlformats.org/officeDocument/2006/relationships/image" Target="../media/image289.png"/><Relationship Id="rId61" Type="http://schemas.openxmlformats.org/officeDocument/2006/relationships/image" Target="../media/image240.png"/><Relationship Id="rId82" Type="http://schemas.openxmlformats.org/officeDocument/2006/relationships/customXml" Target="../ink/ink241.xml"/><Relationship Id="rId152" Type="http://schemas.openxmlformats.org/officeDocument/2006/relationships/customXml" Target="../ink/ink275.xml"/><Relationship Id="rId19" Type="http://schemas.openxmlformats.org/officeDocument/2006/relationships/image" Target="../media/image219.png"/><Relationship Id="rId14" Type="http://schemas.openxmlformats.org/officeDocument/2006/relationships/customXml" Target="../ink/ink207.xml"/><Relationship Id="rId30" Type="http://schemas.openxmlformats.org/officeDocument/2006/relationships/customXml" Target="../ink/ink215.xml"/><Relationship Id="rId35" Type="http://schemas.openxmlformats.org/officeDocument/2006/relationships/image" Target="../media/image227.png"/><Relationship Id="rId56" Type="http://schemas.openxmlformats.org/officeDocument/2006/relationships/customXml" Target="../ink/ink228.xml"/><Relationship Id="rId77" Type="http://schemas.openxmlformats.org/officeDocument/2006/relationships/image" Target="../media/image248.png"/><Relationship Id="rId100" Type="http://schemas.openxmlformats.org/officeDocument/2006/relationships/customXml" Target="../ink/ink250.xml"/><Relationship Id="rId105" Type="http://schemas.openxmlformats.org/officeDocument/2006/relationships/image" Target="../media/image262.png"/><Relationship Id="rId126" Type="http://schemas.openxmlformats.org/officeDocument/2006/relationships/image" Target="../media/image273.png"/><Relationship Id="rId147" Type="http://schemas.openxmlformats.org/officeDocument/2006/relationships/image" Target="../media/image284.png"/><Relationship Id="rId8" Type="http://schemas.openxmlformats.org/officeDocument/2006/relationships/customXml" Target="../ink/ink204.xml"/><Relationship Id="rId51" Type="http://schemas.openxmlformats.org/officeDocument/2006/relationships/image" Target="../media/image235.png"/><Relationship Id="rId72" Type="http://schemas.openxmlformats.org/officeDocument/2006/relationships/customXml" Target="../ink/ink236.xml"/><Relationship Id="rId93" Type="http://schemas.openxmlformats.org/officeDocument/2006/relationships/image" Target="../media/image256.png"/><Relationship Id="rId98" Type="http://schemas.openxmlformats.org/officeDocument/2006/relationships/customXml" Target="../ink/ink249.xml"/><Relationship Id="rId121" Type="http://schemas.openxmlformats.org/officeDocument/2006/relationships/image" Target="../media/image270.png"/><Relationship Id="rId142" Type="http://schemas.openxmlformats.org/officeDocument/2006/relationships/customXml" Target="../ink/ink270.xml"/><Relationship Id="rId3" Type="http://schemas.openxmlformats.org/officeDocument/2006/relationships/image" Target="../media/image211.png"/><Relationship Id="rId25" Type="http://schemas.openxmlformats.org/officeDocument/2006/relationships/image" Target="../media/image222.png"/><Relationship Id="rId46" Type="http://schemas.openxmlformats.org/officeDocument/2006/relationships/customXml" Target="../ink/ink223.xml"/><Relationship Id="rId67" Type="http://schemas.openxmlformats.org/officeDocument/2006/relationships/image" Target="../media/image243.png"/><Relationship Id="rId116" Type="http://schemas.openxmlformats.org/officeDocument/2006/relationships/customXml" Target="../ink/ink258.xml"/><Relationship Id="rId137" Type="http://schemas.openxmlformats.org/officeDocument/2006/relationships/customXml" Target="../ink/ink268.xml"/><Relationship Id="rId20" Type="http://schemas.openxmlformats.org/officeDocument/2006/relationships/customXml" Target="../ink/ink210.xml"/><Relationship Id="rId41" Type="http://schemas.openxmlformats.org/officeDocument/2006/relationships/image" Target="../media/image230.png"/><Relationship Id="rId62" Type="http://schemas.openxmlformats.org/officeDocument/2006/relationships/customXml" Target="../ink/ink231.xml"/><Relationship Id="rId83" Type="http://schemas.openxmlformats.org/officeDocument/2006/relationships/image" Target="../media/image251.png"/><Relationship Id="rId88" Type="http://schemas.openxmlformats.org/officeDocument/2006/relationships/customXml" Target="../ink/ink244.xml"/><Relationship Id="rId111" Type="http://schemas.openxmlformats.org/officeDocument/2006/relationships/image" Target="../media/image265.png"/><Relationship Id="rId132" Type="http://schemas.openxmlformats.org/officeDocument/2006/relationships/image" Target="../media/image276.png"/><Relationship Id="rId153" Type="http://schemas.openxmlformats.org/officeDocument/2006/relationships/image" Target="../media/image287.png"/><Relationship Id="rId15" Type="http://schemas.openxmlformats.org/officeDocument/2006/relationships/image" Target="../media/image217.png"/><Relationship Id="rId36" Type="http://schemas.openxmlformats.org/officeDocument/2006/relationships/customXml" Target="../ink/ink218.xml"/><Relationship Id="rId57" Type="http://schemas.openxmlformats.org/officeDocument/2006/relationships/image" Target="../media/image238.png"/><Relationship Id="rId106" Type="http://schemas.openxmlformats.org/officeDocument/2006/relationships/customXml" Target="../ink/ink253.xml"/><Relationship Id="rId127" Type="http://schemas.openxmlformats.org/officeDocument/2006/relationships/customXml" Target="../ink/ink263.xml"/><Relationship Id="rId10" Type="http://schemas.openxmlformats.org/officeDocument/2006/relationships/customXml" Target="../ink/ink205.xml"/><Relationship Id="rId31" Type="http://schemas.openxmlformats.org/officeDocument/2006/relationships/image" Target="../media/image225.png"/><Relationship Id="rId52" Type="http://schemas.openxmlformats.org/officeDocument/2006/relationships/customXml" Target="../ink/ink226.xml"/><Relationship Id="rId73" Type="http://schemas.openxmlformats.org/officeDocument/2006/relationships/image" Target="../media/image246.png"/><Relationship Id="rId78" Type="http://schemas.openxmlformats.org/officeDocument/2006/relationships/customXml" Target="../ink/ink239.xml"/><Relationship Id="rId94" Type="http://schemas.openxmlformats.org/officeDocument/2006/relationships/customXml" Target="../ink/ink247.xml"/><Relationship Id="rId99" Type="http://schemas.openxmlformats.org/officeDocument/2006/relationships/image" Target="../media/image259.png"/><Relationship Id="rId101" Type="http://schemas.openxmlformats.org/officeDocument/2006/relationships/image" Target="../media/image260.png"/><Relationship Id="rId122" Type="http://schemas.openxmlformats.org/officeDocument/2006/relationships/customXml" Target="../ink/ink261.xml"/><Relationship Id="rId143" Type="http://schemas.openxmlformats.org/officeDocument/2006/relationships/image" Target="../media/image282.png"/><Relationship Id="rId148" Type="http://schemas.openxmlformats.org/officeDocument/2006/relationships/customXml" Target="../ink/ink273.xml"/><Relationship Id="rId4" Type="http://schemas.openxmlformats.org/officeDocument/2006/relationships/customXml" Target="../ink/ink202.xml"/><Relationship Id="rId9" Type="http://schemas.openxmlformats.org/officeDocument/2006/relationships/image" Target="../media/image214.png"/><Relationship Id="rId26" Type="http://schemas.openxmlformats.org/officeDocument/2006/relationships/customXml" Target="../ink/ink213.xml"/><Relationship Id="rId47" Type="http://schemas.openxmlformats.org/officeDocument/2006/relationships/image" Target="../media/image233.png"/><Relationship Id="rId68" Type="http://schemas.openxmlformats.org/officeDocument/2006/relationships/customXml" Target="../ink/ink234.xml"/><Relationship Id="rId89" Type="http://schemas.openxmlformats.org/officeDocument/2006/relationships/image" Target="../media/image254.png"/><Relationship Id="rId112" Type="http://schemas.openxmlformats.org/officeDocument/2006/relationships/customXml" Target="../ink/ink256.xml"/><Relationship Id="rId133" Type="http://schemas.openxmlformats.org/officeDocument/2006/relationships/customXml" Target="../ink/ink266.xml"/><Relationship Id="rId154" Type="http://schemas.openxmlformats.org/officeDocument/2006/relationships/customXml" Target="../ink/ink276.xml"/><Relationship Id="rId16" Type="http://schemas.openxmlformats.org/officeDocument/2006/relationships/customXml" Target="../ink/ink208.xml"/><Relationship Id="rId37" Type="http://schemas.openxmlformats.org/officeDocument/2006/relationships/image" Target="../media/image228.png"/><Relationship Id="rId58" Type="http://schemas.openxmlformats.org/officeDocument/2006/relationships/customXml" Target="../ink/ink229.xml"/><Relationship Id="rId79" Type="http://schemas.openxmlformats.org/officeDocument/2006/relationships/image" Target="../media/image249.png"/><Relationship Id="rId102" Type="http://schemas.openxmlformats.org/officeDocument/2006/relationships/customXml" Target="../ink/ink251.xml"/><Relationship Id="rId123" Type="http://schemas.openxmlformats.org/officeDocument/2006/relationships/image" Target="../media/image271.png"/><Relationship Id="rId144" Type="http://schemas.openxmlformats.org/officeDocument/2006/relationships/customXml" Target="../ink/ink271.xml"/><Relationship Id="rId90" Type="http://schemas.openxmlformats.org/officeDocument/2006/relationships/customXml" Target="../ink/ink245.xml"/><Relationship Id="rId27" Type="http://schemas.openxmlformats.org/officeDocument/2006/relationships/image" Target="../media/image223.png"/><Relationship Id="rId48" Type="http://schemas.openxmlformats.org/officeDocument/2006/relationships/customXml" Target="../ink/ink224.xml"/><Relationship Id="rId69" Type="http://schemas.openxmlformats.org/officeDocument/2006/relationships/image" Target="../media/image244.png"/><Relationship Id="rId113" Type="http://schemas.openxmlformats.org/officeDocument/2006/relationships/image" Target="../media/image266.png"/><Relationship Id="rId134" Type="http://schemas.openxmlformats.org/officeDocument/2006/relationships/image" Target="../media/image27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5.xml"/><Relationship Id="rId21" Type="http://schemas.openxmlformats.org/officeDocument/2006/relationships/customXml" Target="../ink/ink287.xml"/><Relationship Id="rId42" Type="http://schemas.openxmlformats.org/officeDocument/2006/relationships/image" Target="../media/image309.png"/><Relationship Id="rId63" Type="http://schemas.openxmlformats.org/officeDocument/2006/relationships/customXml" Target="../ink/ink308.xml"/><Relationship Id="rId84" Type="http://schemas.openxmlformats.org/officeDocument/2006/relationships/image" Target="../media/image330.png"/><Relationship Id="rId16" Type="http://schemas.openxmlformats.org/officeDocument/2006/relationships/image" Target="../media/image296.png"/><Relationship Id="rId107" Type="http://schemas.openxmlformats.org/officeDocument/2006/relationships/customXml" Target="../ink/ink330.xml"/><Relationship Id="rId11" Type="http://schemas.openxmlformats.org/officeDocument/2006/relationships/customXml" Target="../ink/ink282.xml"/><Relationship Id="rId32" Type="http://schemas.openxmlformats.org/officeDocument/2006/relationships/image" Target="../media/image304.png"/><Relationship Id="rId37" Type="http://schemas.openxmlformats.org/officeDocument/2006/relationships/customXml" Target="../ink/ink295.xml"/><Relationship Id="rId53" Type="http://schemas.openxmlformats.org/officeDocument/2006/relationships/customXml" Target="../ink/ink303.xml"/><Relationship Id="rId58" Type="http://schemas.openxmlformats.org/officeDocument/2006/relationships/image" Target="../media/image317.png"/><Relationship Id="rId74" Type="http://schemas.openxmlformats.org/officeDocument/2006/relationships/image" Target="../media/image325.png"/><Relationship Id="rId79" Type="http://schemas.openxmlformats.org/officeDocument/2006/relationships/customXml" Target="../ink/ink316.xml"/><Relationship Id="rId102" Type="http://schemas.openxmlformats.org/officeDocument/2006/relationships/image" Target="../media/image339.png"/><Relationship Id="rId123" Type="http://schemas.openxmlformats.org/officeDocument/2006/relationships/customXml" Target="../ink/ink338.xml"/><Relationship Id="rId128" Type="http://schemas.openxmlformats.org/officeDocument/2006/relationships/image" Target="../media/image352.png"/><Relationship Id="rId5" Type="http://schemas.openxmlformats.org/officeDocument/2006/relationships/customXml" Target="../ink/ink279.xml"/><Relationship Id="rId90" Type="http://schemas.openxmlformats.org/officeDocument/2006/relationships/image" Target="../media/image333.png"/><Relationship Id="rId95" Type="http://schemas.openxmlformats.org/officeDocument/2006/relationships/customXml" Target="../ink/ink324.xml"/><Relationship Id="rId22" Type="http://schemas.openxmlformats.org/officeDocument/2006/relationships/image" Target="../media/image299.png"/><Relationship Id="rId27" Type="http://schemas.openxmlformats.org/officeDocument/2006/relationships/customXml" Target="../ink/ink290.xml"/><Relationship Id="rId43" Type="http://schemas.openxmlformats.org/officeDocument/2006/relationships/customXml" Target="../ink/ink298.xml"/><Relationship Id="rId48" Type="http://schemas.openxmlformats.org/officeDocument/2006/relationships/image" Target="../media/image312.png"/><Relationship Id="rId64" Type="http://schemas.openxmlformats.org/officeDocument/2006/relationships/image" Target="../media/image320.png"/><Relationship Id="rId69" Type="http://schemas.openxmlformats.org/officeDocument/2006/relationships/customXml" Target="../ink/ink311.xml"/><Relationship Id="rId113" Type="http://schemas.openxmlformats.org/officeDocument/2006/relationships/customXml" Target="../ink/ink333.xml"/><Relationship Id="rId118" Type="http://schemas.openxmlformats.org/officeDocument/2006/relationships/image" Target="../media/image347.png"/><Relationship Id="rId134" Type="http://schemas.openxmlformats.org/officeDocument/2006/relationships/image" Target="../media/image355.png"/><Relationship Id="rId80" Type="http://schemas.openxmlformats.org/officeDocument/2006/relationships/image" Target="../media/image328.png"/><Relationship Id="rId85" Type="http://schemas.openxmlformats.org/officeDocument/2006/relationships/customXml" Target="../ink/ink319.xml"/><Relationship Id="rId12" Type="http://schemas.openxmlformats.org/officeDocument/2006/relationships/image" Target="../media/image294.png"/><Relationship Id="rId17" Type="http://schemas.openxmlformats.org/officeDocument/2006/relationships/customXml" Target="../ink/ink285.xml"/><Relationship Id="rId33" Type="http://schemas.openxmlformats.org/officeDocument/2006/relationships/customXml" Target="../ink/ink293.xml"/><Relationship Id="rId38" Type="http://schemas.openxmlformats.org/officeDocument/2006/relationships/image" Target="../media/image307.png"/><Relationship Id="rId59" Type="http://schemas.openxmlformats.org/officeDocument/2006/relationships/customXml" Target="../ink/ink306.xml"/><Relationship Id="rId103" Type="http://schemas.openxmlformats.org/officeDocument/2006/relationships/customXml" Target="../ink/ink328.xml"/><Relationship Id="rId108" Type="http://schemas.openxmlformats.org/officeDocument/2006/relationships/image" Target="../media/image342.png"/><Relationship Id="rId124" Type="http://schemas.openxmlformats.org/officeDocument/2006/relationships/image" Target="../media/image350.png"/><Relationship Id="rId129" Type="http://schemas.openxmlformats.org/officeDocument/2006/relationships/customXml" Target="../ink/ink341.xml"/><Relationship Id="rId54" Type="http://schemas.openxmlformats.org/officeDocument/2006/relationships/image" Target="../media/image315.png"/><Relationship Id="rId70" Type="http://schemas.openxmlformats.org/officeDocument/2006/relationships/image" Target="../media/image323.png"/><Relationship Id="rId75" Type="http://schemas.openxmlformats.org/officeDocument/2006/relationships/customXml" Target="../ink/ink314.xml"/><Relationship Id="rId91" Type="http://schemas.openxmlformats.org/officeDocument/2006/relationships/customXml" Target="../ink/ink322.xml"/><Relationship Id="rId96" Type="http://schemas.openxmlformats.org/officeDocument/2006/relationships/image" Target="../media/image3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1.png"/><Relationship Id="rId23" Type="http://schemas.openxmlformats.org/officeDocument/2006/relationships/customXml" Target="../ink/ink288.xml"/><Relationship Id="rId28" Type="http://schemas.openxmlformats.org/officeDocument/2006/relationships/image" Target="../media/image302.png"/><Relationship Id="rId49" Type="http://schemas.openxmlformats.org/officeDocument/2006/relationships/customXml" Target="../ink/ink301.xml"/><Relationship Id="rId114" Type="http://schemas.openxmlformats.org/officeDocument/2006/relationships/image" Target="../media/image345.png"/><Relationship Id="rId119" Type="http://schemas.openxmlformats.org/officeDocument/2006/relationships/customXml" Target="../ink/ink336.xml"/><Relationship Id="rId44" Type="http://schemas.openxmlformats.org/officeDocument/2006/relationships/image" Target="../media/image310.png"/><Relationship Id="rId60" Type="http://schemas.openxmlformats.org/officeDocument/2006/relationships/image" Target="../media/image318.png"/><Relationship Id="rId65" Type="http://schemas.openxmlformats.org/officeDocument/2006/relationships/customXml" Target="../ink/ink309.xml"/><Relationship Id="rId81" Type="http://schemas.openxmlformats.org/officeDocument/2006/relationships/customXml" Target="../ink/ink317.xml"/><Relationship Id="rId86" Type="http://schemas.openxmlformats.org/officeDocument/2006/relationships/image" Target="../media/image331.png"/><Relationship Id="rId130" Type="http://schemas.openxmlformats.org/officeDocument/2006/relationships/image" Target="../media/image353.png"/><Relationship Id="rId135" Type="http://schemas.openxmlformats.org/officeDocument/2006/relationships/customXml" Target="../ink/ink344.xml"/><Relationship Id="rId13" Type="http://schemas.openxmlformats.org/officeDocument/2006/relationships/customXml" Target="../ink/ink283.xml"/><Relationship Id="rId18" Type="http://schemas.openxmlformats.org/officeDocument/2006/relationships/image" Target="../media/image297.png"/><Relationship Id="rId39" Type="http://schemas.openxmlformats.org/officeDocument/2006/relationships/customXml" Target="../ink/ink296.xml"/><Relationship Id="rId109" Type="http://schemas.openxmlformats.org/officeDocument/2006/relationships/customXml" Target="../ink/ink331.xml"/><Relationship Id="rId34" Type="http://schemas.openxmlformats.org/officeDocument/2006/relationships/image" Target="../media/image305.png"/><Relationship Id="rId50" Type="http://schemas.openxmlformats.org/officeDocument/2006/relationships/image" Target="../media/image313.png"/><Relationship Id="rId55" Type="http://schemas.openxmlformats.org/officeDocument/2006/relationships/customXml" Target="../ink/ink304.xml"/><Relationship Id="rId76" Type="http://schemas.openxmlformats.org/officeDocument/2006/relationships/image" Target="../media/image326.png"/><Relationship Id="rId97" Type="http://schemas.openxmlformats.org/officeDocument/2006/relationships/customXml" Target="../ink/ink325.xml"/><Relationship Id="rId104" Type="http://schemas.openxmlformats.org/officeDocument/2006/relationships/image" Target="../media/image340.png"/><Relationship Id="rId120" Type="http://schemas.openxmlformats.org/officeDocument/2006/relationships/image" Target="../media/image348.png"/><Relationship Id="rId125" Type="http://schemas.openxmlformats.org/officeDocument/2006/relationships/customXml" Target="../ink/ink339.xml"/><Relationship Id="rId7" Type="http://schemas.openxmlformats.org/officeDocument/2006/relationships/customXml" Target="../ink/ink280.xml"/><Relationship Id="rId71" Type="http://schemas.openxmlformats.org/officeDocument/2006/relationships/customXml" Target="../ink/ink312.xml"/><Relationship Id="rId92" Type="http://schemas.openxmlformats.org/officeDocument/2006/relationships/image" Target="../media/image334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91.xml"/><Relationship Id="rId24" Type="http://schemas.openxmlformats.org/officeDocument/2006/relationships/image" Target="../media/image300.png"/><Relationship Id="rId40" Type="http://schemas.openxmlformats.org/officeDocument/2006/relationships/image" Target="../media/image308.png"/><Relationship Id="rId45" Type="http://schemas.openxmlformats.org/officeDocument/2006/relationships/customXml" Target="../ink/ink299.xml"/><Relationship Id="rId66" Type="http://schemas.openxmlformats.org/officeDocument/2006/relationships/image" Target="../media/image321.png"/><Relationship Id="rId87" Type="http://schemas.openxmlformats.org/officeDocument/2006/relationships/customXml" Target="../ink/ink320.xml"/><Relationship Id="rId110" Type="http://schemas.openxmlformats.org/officeDocument/2006/relationships/image" Target="../media/image343.png"/><Relationship Id="rId115" Type="http://schemas.openxmlformats.org/officeDocument/2006/relationships/customXml" Target="../ink/ink334.xml"/><Relationship Id="rId131" Type="http://schemas.openxmlformats.org/officeDocument/2006/relationships/customXml" Target="../ink/ink342.xml"/><Relationship Id="rId136" Type="http://schemas.openxmlformats.org/officeDocument/2006/relationships/image" Target="../media/image356.png"/><Relationship Id="rId61" Type="http://schemas.openxmlformats.org/officeDocument/2006/relationships/customXml" Target="../ink/ink307.xml"/><Relationship Id="rId82" Type="http://schemas.openxmlformats.org/officeDocument/2006/relationships/image" Target="../media/image329.png"/><Relationship Id="rId19" Type="http://schemas.openxmlformats.org/officeDocument/2006/relationships/customXml" Target="../ink/ink286.xml"/><Relationship Id="rId14" Type="http://schemas.openxmlformats.org/officeDocument/2006/relationships/image" Target="../media/image295.png"/><Relationship Id="rId30" Type="http://schemas.openxmlformats.org/officeDocument/2006/relationships/image" Target="../media/image303.png"/><Relationship Id="rId35" Type="http://schemas.openxmlformats.org/officeDocument/2006/relationships/customXml" Target="../ink/ink294.xml"/><Relationship Id="rId56" Type="http://schemas.openxmlformats.org/officeDocument/2006/relationships/image" Target="../media/image316.png"/><Relationship Id="rId77" Type="http://schemas.openxmlformats.org/officeDocument/2006/relationships/customXml" Target="../ink/ink315.xml"/><Relationship Id="rId100" Type="http://schemas.openxmlformats.org/officeDocument/2006/relationships/image" Target="../media/image338.png"/><Relationship Id="rId105" Type="http://schemas.openxmlformats.org/officeDocument/2006/relationships/customXml" Target="../ink/ink329.xml"/><Relationship Id="rId126" Type="http://schemas.openxmlformats.org/officeDocument/2006/relationships/image" Target="../media/image351.png"/><Relationship Id="rId8" Type="http://schemas.openxmlformats.org/officeDocument/2006/relationships/image" Target="../media/image292.png"/><Relationship Id="rId51" Type="http://schemas.openxmlformats.org/officeDocument/2006/relationships/customXml" Target="../ink/ink302.xml"/><Relationship Id="rId72" Type="http://schemas.openxmlformats.org/officeDocument/2006/relationships/image" Target="../media/image324.png"/><Relationship Id="rId93" Type="http://schemas.openxmlformats.org/officeDocument/2006/relationships/customXml" Target="../ink/ink323.xml"/><Relationship Id="rId98" Type="http://schemas.openxmlformats.org/officeDocument/2006/relationships/image" Target="../media/image337.png"/><Relationship Id="rId121" Type="http://schemas.openxmlformats.org/officeDocument/2006/relationships/customXml" Target="../ink/ink337.xml"/><Relationship Id="rId3" Type="http://schemas.openxmlformats.org/officeDocument/2006/relationships/customXml" Target="../ink/ink278.xml"/><Relationship Id="rId25" Type="http://schemas.openxmlformats.org/officeDocument/2006/relationships/customXml" Target="../ink/ink289.xml"/><Relationship Id="rId46" Type="http://schemas.openxmlformats.org/officeDocument/2006/relationships/image" Target="../media/image311.png"/><Relationship Id="rId67" Type="http://schemas.openxmlformats.org/officeDocument/2006/relationships/customXml" Target="../ink/ink310.xml"/><Relationship Id="rId116" Type="http://schemas.openxmlformats.org/officeDocument/2006/relationships/image" Target="../media/image346.png"/><Relationship Id="rId20" Type="http://schemas.openxmlformats.org/officeDocument/2006/relationships/image" Target="../media/image298.png"/><Relationship Id="rId41" Type="http://schemas.openxmlformats.org/officeDocument/2006/relationships/customXml" Target="../ink/ink297.xml"/><Relationship Id="rId62" Type="http://schemas.openxmlformats.org/officeDocument/2006/relationships/image" Target="../media/image319.png"/><Relationship Id="rId83" Type="http://schemas.openxmlformats.org/officeDocument/2006/relationships/customXml" Target="../ink/ink318.xml"/><Relationship Id="rId88" Type="http://schemas.openxmlformats.org/officeDocument/2006/relationships/image" Target="../media/image332.png"/><Relationship Id="rId111" Type="http://schemas.openxmlformats.org/officeDocument/2006/relationships/customXml" Target="../ink/ink332.xml"/><Relationship Id="rId132" Type="http://schemas.openxmlformats.org/officeDocument/2006/relationships/image" Target="../media/image354.png"/><Relationship Id="rId15" Type="http://schemas.openxmlformats.org/officeDocument/2006/relationships/customXml" Target="../ink/ink284.xml"/><Relationship Id="rId36" Type="http://schemas.openxmlformats.org/officeDocument/2006/relationships/image" Target="../media/image306.png"/><Relationship Id="rId57" Type="http://schemas.openxmlformats.org/officeDocument/2006/relationships/customXml" Target="../ink/ink305.xml"/><Relationship Id="rId106" Type="http://schemas.openxmlformats.org/officeDocument/2006/relationships/image" Target="../media/image341.png"/><Relationship Id="rId127" Type="http://schemas.openxmlformats.org/officeDocument/2006/relationships/customXml" Target="../ink/ink340.xml"/><Relationship Id="rId10" Type="http://schemas.openxmlformats.org/officeDocument/2006/relationships/image" Target="../media/image293.png"/><Relationship Id="rId31" Type="http://schemas.openxmlformats.org/officeDocument/2006/relationships/customXml" Target="../ink/ink292.xml"/><Relationship Id="rId52" Type="http://schemas.openxmlformats.org/officeDocument/2006/relationships/image" Target="../media/image314.png"/><Relationship Id="rId73" Type="http://schemas.openxmlformats.org/officeDocument/2006/relationships/customXml" Target="../ink/ink313.xml"/><Relationship Id="rId78" Type="http://schemas.openxmlformats.org/officeDocument/2006/relationships/image" Target="../media/image327.png"/><Relationship Id="rId94" Type="http://schemas.openxmlformats.org/officeDocument/2006/relationships/image" Target="../media/image335.png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122" Type="http://schemas.openxmlformats.org/officeDocument/2006/relationships/image" Target="../media/image349.png"/><Relationship Id="rId4" Type="http://schemas.openxmlformats.org/officeDocument/2006/relationships/image" Target="../media/image290.png"/><Relationship Id="rId9" Type="http://schemas.openxmlformats.org/officeDocument/2006/relationships/customXml" Target="../ink/ink281.xml"/><Relationship Id="rId26" Type="http://schemas.openxmlformats.org/officeDocument/2006/relationships/image" Target="../media/image301.png"/><Relationship Id="rId47" Type="http://schemas.openxmlformats.org/officeDocument/2006/relationships/customXml" Target="../ink/ink300.xml"/><Relationship Id="rId68" Type="http://schemas.openxmlformats.org/officeDocument/2006/relationships/image" Target="../media/image322.png"/><Relationship Id="rId89" Type="http://schemas.openxmlformats.org/officeDocument/2006/relationships/customXml" Target="../ink/ink321.xml"/><Relationship Id="rId112" Type="http://schemas.openxmlformats.org/officeDocument/2006/relationships/image" Target="../media/image344.png"/><Relationship Id="rId133" Type="http://schemas.openxmlformats.org/officeDocument/2006/relationships/customXml" Target="../ink/ink3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0.png"/><Relationship Id="rId18" Type="http://schemas.openxmlformats.org/officeDocument/2006/relationships/customXml" Target="../ink/ink350.xml"/><Relationship Id="rId26" Type="http://schemas.openxmlformats.org/officeDocument/2006/relationships/customXml" Target="../ink/ink354.xml"/><Relationship Id="rId39" Type="http://schemas.openxmlformats.org/officeDocument/2006/relationships/image" Target="../media/image2810.png"/><Relationship Id="rId21" Type="http://schemas.openxmlformats.org/officeDocument/2006/relationships/image" Target="../media/image1910.png"/><Relationship Id="rId34" Type="http://schemas.openxmlformats.org/officeDocument/2006/relationships/customXml" Target="../ink/ink358.xml"/><Relationship Id="rId42" Type="http://schemas.openxmlformats.org/officeDocument/2006/relationships/customXml" Target="../ink/ink362.xml"/><Relationship Id="rId47" Type="http://schemas.openxmlformats.org/officeDocument/2006/relationships/image" Target="../media/image3210.png"/><Relationship Id="rId7" Type="http://schemas.openxmlformats.org/officeDocument/2006/relationships/image" Target="../media/image361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349.xml"/><Relationship Id="rId29" Type="http://schemas.openxmlformats.org/officeDocument/2006/relationships/image" Target="../media/image2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11" Type="http://schemas.openxmlformats.org/officeDocument/2006/relationships/image" Target="../media/image1410.png"/><Relationship Id="rId24" Type="http://schemas.openxmlformats.org/officeDocument/2006/relationships/customXml" Target="../ink/ink353.xml"/><Relationship Id="rId32" Type="http://schemas.openxmlformats.org/officeDocument/2006/relationships/customXml" Target="../ink/ink357.xml"/><Relationship Id="rId37" Type="http://schemas.openxmlformats.org/officeDocument/2006/relationships/image" Target="../media/image2710.png"/><Relationship Id="rId40" Type="http://schemas.openxmlformats.org/officeDocument/2006/relationships/customXml" Target="../ink/ink361.xml"/><Relationship Id="rId45" Type="http://schemas.openxmlformats.org/officeDocument/2006/relationships/image" Target="../media/image3110.png"/><Relationship Id="rId5" Type="http://schemas.openxmlformats.org/officeDocument/2006/relationships/image" Target="../media/image359.png"/><Relationship Id="rId15" Type="http://schemas.openxmlformats.org/officeDocument/2006/relationships/image" Target="../media/image1610.png"/><Relationship Id="rId23" Type="http://schemas.openxmlformats.org/officeDocument/2006/relationships/image" Target="../media/image2010.png"/><Relationship Id="rId28" Type="http://schemas.openxmlformats.org/officeDocument/2006/relationships/customXml" Target="../ink/ink355.xml"/><Relationship Id="rId36" Type="http://schemas.openxmlformats.org/officeDocument/2006/relationships/customXml" Target="../ink/ink359.xml"/><Relationship Id="rId10" Type="http://schemas.openxmlformats.org/officeDocument/2006/relationships/customXml" Target="../ink/ink346.xml"/><Relationship Id="rId19" Type="http://schemas.openxmlformats.org/officeDocument/2006/relationships/image" Target="../media/image1810.png"/><Relationship Id="rId31" Type="http://schemas.openxmlformats.org/officeDocument/2006/relationships/image" Target="../media/image2410.png"/><Relationship Id="rId44" Type="http://schemas.openxmlformats.org/officeDocument/2006/relationships/customXml" Target="../ink/ink363.xml"/><Relationship Id="rId4" Type="http://schemas.openxmlformats.org/officeDocument/2006/relationships/image" Target="../media/image358.png"/><Relationship Id="rId9" Type="http://schemas.openxmlformats.org/officeDocument/2006/relationships/image" Target="../media/image1310.png"/><Relationship Id="rId14" Type="http://schemas.openxmlformats.org/officeDocument/2006/relationships/customXml" Target="../ink/ink348.xml"/><Relationship Id="rId22" Type="http://schemas.openxmlformats.org/officeDocument/2006/relationships/customXml" Target="../ink/ink352.xml"/><Relationship Id="rId27" Type="http://schemas.openxmlformats.org/officeDocument/2006/relationships/image" Target="../media/image2210.png"/><Relationship Id="rId30" Type="http://schemas.openxmlformats.org/officeDocument/2006/relationships/customXml" Target="../ink/ink356.xml"/><Relationship Id="rId35" Type="http://schemas.openxmlformats.org/officeDocument/2006/relationships/image" Target="../media/image2610.png"/><Relationship Id="rId43" Type="http://schemas.openxmlformats.org/officeDocument/2006/relationships/image" Target="../media/image3010.png"/><Relationship Id="rId8" Type="http://schemas.openxmlformats.org/officeDocument/2006/relationships/customXml" Target="../ink/ink345.xml"/><Relationship Id="rId3" Type="http://schemas.openxmlformats.org/officeDocument/2006/relationships/image" Target="../media/image357.png"/><Relationship Id="rId12" Type="http://schemas.openxmlformats.org/officeDocument/2006/relationships/customXml" Target="../ink/ink347.xml"/><Relationship Id="rId17" Type="http://schemas.openxmlformats.org/officeDocument/2006/relationships/image" Target="../media/image1710.png"/><Relationship Id="rId25" Type="http://schemas.openxmlformats.org/officeDocument/2006/relationships/image" Target="../media/image2110.png"/><Relationship Id="rId33" Type="http://schemas.openxmlformats.org/officeDocument/2006/relationships/image" Target="../media/image2510.png"/><Relationship Id="rId38" Type="http://schemas.openxmlformats.org/officeDocument/2006/relationships/customXml" Target="../ink/ink360.xml"/><Relationship Id="rId46" Type="http://schemas.openxmlformats.org/officeDocument/2006/relationships/customXml" Target="../ink/ink364.xml"/><Relationship Id="rId20" Type="http://schemas.openxmlformats.org/officeDocument/2006/relationships/customXml" Target="../ink/ink351.xml"/><Relationship Id="rId41" Type="http://schemas.openxmlformats.org/officeDocument/2006/relationships/image" Target="../media/image291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10.png"/><Relationship Id="rId21" Type="http://schemas.openxmlformats.org/officeDocument/2006/relationships/customXml" Target="../ink/ink369.xml"/><Relationship Id="rId42" Type="http://schemas.openxmlformats.org/officeDocument/2006/relationships/image" Target="../media/image5510.png"/><Relationship Id="rId47" Type="http://schemas.openxmlformats.org/officeDocument/2006/relationships/customXml" Target="../ink/ink382.xml"/><Relationship Id="rId63" Type="http://schemas.openxmlformats.org/officeDocument/2006/relationships/customXml" Target="../ink/ink388.xml"/><Relationship Id="rId68" Type="http://schemas.openxmlformats.org/officeDocument/2006/relationships/image" Target="../media/image680.png"/><Relationship Id="rId84" Type="http://schemas.openxmlformats.org/officeDocument/2006/relationships/image" Target="../media/image760.png"/><Relationship Id="rId89" Type="http://schemas.openxmlformats.org/officeDocument/2006/relationships/customXml" Target="../ink/ink401.xml"/><Relationship Id="rId16" Type="http://schemas.openxmlformats.org/officeDocument/2006/relationships/image" Target="../media/image4210.png"/><Relationship Id="rId107" Type="http://schemas.openxmlformats.org/officeDocument/2006/relationships/customXml" Target="../ink/ink410.xml"/><Relationship Id="rId32" Type="http://schemas.openxmlformats.org/officeDocument/2006/relationships/image" Target="../media/image5010.png"/><Relationship Id="rId37" Type="http://schemas.openxmlformats.org/officeDocument/2006/relationships/customXml" Target="../ink/ink377.xml"/><Relationship Id="rId53" Type="http://schemas.openxmlformats.org/officeDocument/2006/relationships/customXml" Target="../ink/ink385.xml"/><Relationship Id="rId74" Type="http://schemas.openxmlformats.org/officeDocument/2006/relationships/image" Target="../media/image710.png"/><Relationship Id="rId79" Type="http://schemas.openxmlformats.org/officeDocument/2006/relationships/customXml" Target="../ink/ink396.xml"/><Relationship Id="rId102" Type="http://schemas.openxmlformats.org/officeDocument/2006/relationships/image" Target="../media/image850.png"/><Relationship Id="rId5" Type="http://schemas.openxmlformats.org/officeDocument/2006/relationships/image" Target="../media/image364.png"/><Relationship Id="rId90" Type="http://schemas.openxmlformats.org/officeDocument/2006/relationships/image" Target="../media/image790.png"/><Relationship Id="rId95" Type="http://schemas.openxmlformats.org/officeDocument/2006/relationships/customXml" Target="../ink/ink404.xml"/><Relationship Id="rId22" Type="http://schemas.openxmlformats.org/officeDocument/2006/relationships/image" Target="../media/image450.png"/><Relationship Id="rId27" Type="http://schemas.openxmlformats.org/officeDocument/2006/relationships/customXml" Target="../ink/ink372.xml"/><Relationship Id="rId43" Type="http://schemas.openxmlformats.org/officeDocument/2006/relationships/customXml" Target="../ink/ink380.xml"/><Relationship Id="rId48" Type="http://schemas.openxmlformats.org/officeDocument/2006/relationships/image" Target="../media/image580.png"/><Relationship Id="rId64" Type="http://schemas.openxmlformats.org/officeDocument/2006/relationships/image" Target="../media/image660.png"/><Relationship Id="rId69" Type="http://schemas.openxmlformats.org/officeDocument/2006/relationships/customXml" Target="../ink/ink391.xml"/><Relationship Id="rId80" Type="http://schemas.openxmlformats.org/officeDocument/2006/relationships/image" Target="../media/image740.png"/><Relationship Id="rId85" Type="http://schemas.openxmlformats.org/officeDocument/2006/relationships/customXml" Target="../ink/ink399.xml"/><Relationship Id="rId17" Type="http://schemas.openxmlformats.org/officeDocument/2006/relationships/customXml" Target="../ink/ink367.xml"/><Relationship Id="rId25" Type="http://schemas.openxmlformats.org/officeDocument/2006/relationships/customXml" Target="../ink/ink371.xml"/><Relationship Id="rId33" Type="http://schemas.openxmlformats.org/officeDocument/2006/relationships/customXml" Target="../ink/ink375.xml"/><Relationship Id="rId38" Type="http://schemas.openxmlformats.org/officeDocument/2006/relationships/image" Target="../media/image5310.png"/><Relationship Id="rId46" Type="http://schemas.openxmlformats.org/officeDocument/2006/relationships/image" Target="../media/image571.png"/><Relationship Id="rId67" Type="http://schemas.openxmlformats.org/officeDocument/2006/relationships/customXml" Target="../ink/ink390.xml"/><Relationship Id="rId103" Type="http://schemas.openxmlformats.org/officeDocument/2006/relationships/customXml" Target="../ink/ink408.xml"/><Relationship Id="rId108" Type="http://schemas.openxmlformats.org/officeDocument/2006/relationships/image" Target="../media/image1650.png"/><Relationship Id="rId20" Type="http://schemas.openxmlformats.org/officeDocument/2006/relationships/image" Target="../media/image440.png"/><Relationship Id="rId41" Type="http://schemas.openxmlformats.org/officeDocument/2006/relationships/customXml" Target="../ink/ink379.xml"/><Relationship Id="rId54" Type="http://schemas.openxmlformats.org/officeDocument/2006/relationships/image" Target="../media/image610.png"/><Relationship Id="rId62" Type="http://schemas.openxmlformats.org/officeDocument/2006/relationships/image" Target="../media/image650.png"/><Relationship Id="rId70" Type="http://schemas.openxmlformats.org/officeDocument/2006/relationships/image" Target="../media/image690.png"/><Relationship Id="rId75" Type="http://schemas.openxmlformats.org/officeDocument/2006/relationships/customXml" Target="../ink/ink394.xml"/><Relationship Id="rId83" Type="http://schemas.openxmlformats.org/officeDocument/2006/relationships/customXml" Target="../ink/ink398.xml"/><Relationship Id="rId88" Type="http://schemas.openxmlformats.org/officeDocument/2006/relationships/image" Target="../media/image780.png"/><Relationship Id="rId91" Type="http://schemas.openxmlformats.org/officeDocument/2006/relationships/customXml" Target="../ink/ink402.xml"/><Relationship Id="rId96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svg"/><Relationship Id="rId15" Type="http://schemas.openxmlformats.org/officeDocument/2006/relationships/customXml" Target="../ink/ink366.xml"/><Relationship Id="rId23" Type="http://schemas.openxmlformats.org/officeDocument/2006/relationships/customXml" Target="../ink/ink370.xml"/><Relationship Id="rId28" Type="http://schemas.openxmlformats.org/officeDocument/2006/relationships/image" Target="../media/image4810.png"/><Relationship Id="rId36" Type="http://schemas.openxmlformats.org/officeDocument/2006/relationships/image" Target="../media/image5210.png"/><Relationship Id="rId49" Type="http://schemas.openxmlformats.org/officeDocument/2006/relationships/customXml" Target="../ink/ink383.xml"/><Relationship Id="rId57" Type="http://schemas.openxmlformats.org/officeDocument/2006/relationships/customXml" Target="../ink/ink387.xml"/><Relationship Id="rId106" Type="http://schemas.openxmlformats.org/officeDocument/2006/relationships/image" Target="../media/image1640.png"/><Relationship Id="rId31" Type="http://schemas.openxmlformats.org/officeDocument/2006/relationships/customXml" Target="../ink/ink374.xml"/><Relationship Id="rId44" Type="http://schemas.openxmlformats.org/officeDocument/2006/relationships/image" Target="../media/image565.png"/><Relationship Id="rId52" Type="http://schemas.openxmlformats.org/officeDocument/2006/relationships/image" Target="../media/image600.png"/><Relationship Id="rId65" Type="http://schemas.openxmlformats.org/officeDocument/2006/relationships/customXml" Target="../ink/ink389.xml"/><Relationship Id="rId73" Type="http://schemas.openxmlformats.org/officeDocument/2006/relationships/customXml" Target="../ink/ink393.xml"/><Relationship Id="rId78" Type="http://schemas.openxmlformats.org/officeDocument/2006/relationships/image" Target="../media/image730.png"/><Relationship Id="rId81" Type="http://schemas.openxmlformats.org/officeDocument/2006/relationships/customXml" Target="../ink/ink397.xml"/><Relationship Id="rId86" Type="http://schemas.openxmlformats.org/officeDocument/2006/relationships/image" Target="../media/image770.png"/><Relationship Id="rId94" Type="http://schemas.openxmlformats.org/officeDocument/2006/relationships/image" Target="../media/image810.png"/><Relationship Id="rId99" Type="http://schemas.openxmlformats.org/officeDocument/2006/relationships/customXml" Target="../ink/ink406.xml"/><Relationship Id="rId101" Type="http://schemas.openxmlformats.org/officeDocument/2006/relationships/customXml" Target="../ink/ink407.xml"/><Relationship Id="rId4" Type="http://schemas.openxmlformats.org/officeDocument/2006/relationships/image" Target="../media/image363.svg"/><Relationship Id="rId9" Type="http://schemas.openxmlformats.org/officeDocument/2006/relationships/customXml" Target="../ink/ink365.xml"/><Relationship Id="rId18" Type="http://schemas.openxmlformats.org/officeDocument/2006/relationships/image" Target="../media/image432.png"/><Relationship Id="rId39" Type="http://schemas.openxmlformats.org/officeDocument/2006/relationships/customXml" Target="../ink/ink378.xml"/><Relationship Id="rId109" Type="http://schemas.openxmlformats.org/officeDocument/2006/relationships/customXml" Target="../ink/ink411.xml"/><Relationship Id="rId34" Type="http://schemas.openxmlformats.org/officeDocument/2006/relationships/image" Target="../media/image5110.png"/><Relationship Id="rId50" Type="http://schemas.openxmlformats.org/officeDocument/2006/relationships/image" Target="../media/image590.png"/><Relationship Id="rId55" Type="http://schemas.openxmlformats.org/officeDocument/2006/relationships/customXml" Target="../ink/ink386.xml"/><Relationship Id="rId76" Type="http://schemas.openxmlformats.org/officeDocument/2006/relationships/image" Target="../media/image720.png"/><Relationship Id="rId97" Type="http://schemas.openxmlformats.org/officeDocument/2006/relationships/customXml" Target="../ink/ink405.xml"/><Relationship Id="rId104" Type="http://schemas.openxmlformats.org/officeDocument/2006/relationships/image" Target="../media/image860.png"/><Relationship Id="rId7" Type="http://schemas.openxmlformats.org/officeDocument/2006/relationships/image" Target="../media/image6.png"/><Relationship Id="rId71" Type="http://schemas.openxmlformats.org/officeDocument/2006/relationships/customXml" Target="../ink/ink392.xml"/><Relationship Id="rId92" Type="http://schemas.openxmlformats.org/officeDocument/2006/relationships/image" Target="../media/image800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373.xml"/><Relationship Id="rId24" Type="http://schemas.openxmlformats.org/officeDocument/2006/relationships/image" Target="../media/image4610.png"/><Relationship Id="rId40" Type="http://schemas.openxmlformats.org/officeDocument/2006/relationships/image" Target="../media/image5410.png"/><Relationship Id="rId45" Type="http://schemas.openxmlformats.org/officeDocument/2006/relationships/customXml" Target="../ink/ink381.xml"/><Relationship Id="rId66" Type="http://schemas.openxmlformats.org/officeDocument/2006/relationships/image" Target="../media/image670.png"/><Relationship Id="rId87" Type="http://schemas.openxmlformats.org/officeDocument/2006/relationships/customXml" Target="../ink/ink400.xml"/><Relationship Id="rId110" Type="http://schemas.openxmlformats.org/officeDocument/2006/relationships/customXml" Target="../ink/ink412.xml"/><Relationship Id="rId82" Type="http://schemas.openxmlformats.org/officeDocument/2006/relationships/image" Target="../media/image750.png"/><Relationship Id="rId19" Type="http://schemas.openxmlformats.org/officeDocument/2006/relationships/customXml" Target="../ink/ink368.xml"/><Relationship Id="rId14" Type="http://schemas.openxmlformats.org/officeDocument/2006/relationships/image" Target="../media/image4110.png"/><Relationship Id="rId30" Type="http://schemas.openxmlformats.org/officeDocument/2006/relationships/image" Target="../media/image4910.png"/><Relationship Id="rId35" Type="http://schemas.openxmlformats.org/officeDocument/2006/relationships/customXml" Target="../ink/ink376.xml"/><Relationship Id="rId56" Type="http://schemas.openxmlformats.org/officeDocument/2006/relationships/image" Target="../media/image620.png"/><Relationship Id="rId77" Type="http://schemas.openxmlformats.org/officeDocument/2006/relationships/customXml" Target="../ink/ink395.xml"/><Relationship Id="rId100" Type="http://schemas.openxmlformats.org/officeDocument/2006/relationships/image" Target="../media/image840.png"/><Relationship Id="rId105" Type="http://schemas.openxmlformats.org/officeDocument/2006/relationships/customXml" Target="../ink/ink409.xml"/><Relationship Id="rId8" Type="http://schemas.openxmlformats.org/officeDocument/2006/relationships/image" Target="../media/image366.svg"/><Relationship Id="rId51" Type="http://schemas.openxmlformats.org/officeDocument/2006/relationships/customXml" Target="../ink/ink384.xml"/><Relationship Id="rId72" Type="http://schemas.openxmlformats.org/officeDocument/2006/relationships/image" Target="../media/image700.png"/><Relationship Id="rId93" Type="http://schemas.openxmlformats.org/officeDocument/2006/relationships/customXml" Target="../ink/ink403.xml"/><Relationship Id="rId98" Type="http://schemas.openxmlformats.org/officeDocument/2006/relationships/image" Target="../media/image830.png"/><Relationship Id="rId3" Type="http://schemas.openxmlformats.org/officeDocument/2006/relationships/image" Target="../media/image36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5.xml"/><Relationship Id="rId21" Type="http://schemas.openxmlformats.org/officeDocument/2006/relationships/customXml" Target="../ink/ink419.xml"/><Relationship Id="rId42" Type="http://schemas.openxmlformats.org/officeDocument/2006/relationships/image" Target="../media/image387.png"/><Relationship Id="rId63" Type="http://schemas.openxmlformats.org/officeDocument/2006/relationships/customXml" Target="../ink/ink439.xml"/><Relationship Id="rId84" Type="http://schemas.openxmlformats.org/officeDocument/2006/relationships/image" Target="../media/image368.png"/><Relationship Id="rId138" Type="http://schemas.openxmlformats.org/officeDocument/2006/relationships/image" Target="../media/image426.png"/><Relationship Id="rId107" Type="http://schemas.openxmlformats.org/officeDocument/2006/relationships/customXml" Target="../ink/ink460.xml"/><Relationship Id="rId11" Type="http://schemas.openxmlformats.org/officeDocument/2006/relationships/customXml" Target="../ink/ink414.xml"/><Relationship Id="rId32" Type="http://schemas.openxmlformats.org/officeDocument/2006/relationships/image" Target="../media/image382.png"/><Relationship Id="rId37" Type="http://schemas.openxmlformats.org/officeDocument/2006/relationships/customXml" Target="../ink/ink427.xml"/><Relationship Id="rId53" Type="http://schemas.openxmlformats.org/officeDocument/2006/relationships/customXml" Target="../ink/ink434.xml"/><Relationship Id="rId58" Type="http://schemas.openxmlformats.org/officeDocument/2006/relationships/image" Target="../media/image3100.png"/><Relationship Id="rId74" Type="http://schemas.openxmlformats.org/officeDocument/2006/relationships/image" Target="../media/image403.png"/><Relationship Id="rId79" Type="http://schemas.openxmlformats.org/officeDocument/2006/relationships/image" Target="../media/image6.png"/><Relationship Id="rId102" Type="http://schemas.openxmlformats.org/officeDocument/2006/relationships/image" Target="../media/image408.png"/><Relationship Id="rId123" Type="http://schemas.openxmlformats.org/officeDocument/2006/relationships/customXml" Target="../ink/ink468.xml"/><Relationship Id="rId128" Type="http://schemas.openxmlformats.org/officeDocument/2006/relationships/image" Target="../media/image421.png"/><Relationship Id="rId144" Type="http://schemas.openxmlformats.org/officeDocument/2006/relationships/image" Target="../media/image429.png"/><Relationship Id="rId5" Type="http://schemas.openxmlformats.org/officeDocument/2006/relationships/customXml" Target="../ink/ink413.xml"/><Relationship Id="rId90" Type="http://schemas.openxmlformats.org/officeDocument/2006/relationships/image" Target="../media/image371.png"/><Relationship Id="rId95" Type="http://schemas.openxmlformats.org/officeDocument/2006/relationships/customXml" Target="../ink/ink454.xml"/><Relationship Id="rId22" Type="http://schemas.openxmlformats.org/officeDocument/2006/relationships/image" Target="../media/image377.png"/><Relationship Id="rId27" Type="http://schemas.openxmlformats.org/officeDocument/2006/relationships/customXml" Target="../ink/ink422.xml"/><Relationship Id="rId43" Type="http://schemas.openxmlformats.org/officeDocument/2006/relationships/customXml" Target="../ink/ink430.xml"/><Relationship Id="rId48" Type="http://schemas.openxmlformats.org/officeDocument/2006/relationships/image" Target="../media/image390.png"/><Relationship Id="rId64" Type="http://schemas.openxmlformats.org/officeDocument/2006/relationships/image" Target="../media/image398.png"/><Relationship Id="rId69" Type="http://schemas.openxmlformats.org/officeDocument/2006/relationships/customXml" Target="../ink/ink442.xml"/><Relationship Id="rId113" Type="http://schemas.openxmlformats.org/officeDocument/2006/relationships/customXml" Target="../ink/ink463.xml"/><Relationship Id="rId118" Type="http://schemas.openxmlformats.org/officeDocument/2006/relationships/image" Target="../media/image416.png"/><Relationship Id="rId134" Type="http://schemas.openxmlformats.org/officeDocument/2006/relationships/image" Target="../media/image424.png"/><Relationship Id="rId139" Type="http://schemas.openxmlformats.org/officeDocument/2006/relationships/customXml" Target="../ink/ink476.xml"/><Relationship Id="rId80" Type="http://schemas.openxmlformats.org/officeDocument/2006/relationships/image" Target="../media/image366.svg"/><Relationship Id="rId85" Type="http://schemas.openxmlformats.org/officeDocument/2006/relationships/customXml" Target="../ink/ink449.xml"/><Relationship Id="rId12" Type="http://schemas.openxmlformats.org/officeDocument/2006/relationships/image" Target="../media/image406.png"/><Relationship Id="rId17" Type="http://schemas.openxmlformats.org/officeDocument/2006/relationships/customXml" Target="../ink/ink417.xml"/><Relationship Id="rId33" Type="http://schemas.openxmlformats.org/officeDocument/2006/relationships/customXml" Target="../ink/ink425.xml"/><Relationship Id="rId38" Type="http://schemas.openxmlformats.org/officeDocument/2006/relationships/image" Target="../media/image385.png"/><Relationship Id="rId59" Type="http://schemas.openxmlformats.org/officeDocument/2006/relationships/customXml" Target="../ink/ink437.xml"/><Relationship Id="rId103" Type="http://schemas.openxmlformats.org/officeDocument/2006/relationships/customXml" Target="../ink/ink458.xml"/><Relationship Id="rId108" Type="http://schemas.openxmlformats.org/officeDocument/2006/relationships/image" Target="../media/image411.png"/><Relationship Id="rId124" Type="http://schemas.openxmlformats.org/officeDocument/2006/relationships/image" Target="../media/image419.png"/><Relationship Id="rId129" Type="http://schemas.openxmlformats.org/officeDocument/2006/relationships/customXml" Target="../ink/ink471.xml"/><Relationship Id="rId54" Type="http://schemas.openxmlformats.org/officeDocument/2006/relationships/image" Target="../media/image2180.png"/><Relationship Id="rId70" Type="http://schemas.openxmlformats.org/officeDocument/2006/relationships/image" Target="../media/image401.png"/><Relationship Id="rId75" Type="http://schemas.openxmlformats.org/officeDocument/2006/relationships/customXml" Target="../ink/ink445.xml"/><Relationship Id="rId91" Type="http://schemas.openxmlformats.org/officeDocument/2006/relationships/customXml" Target="../ink/ink452.xml"/><Relationship Id="rId96" Type="http://schemas.openxmlformats.org/officeDocument/2006/relationships/image" Target="../media/image396.png"/><Relationship Id="rId140" Type="http://schemas.openxmlformats.org/officeDocument/2006/relationships/image" Target="../media/image427.png"/><Relationship Id="rId145" Type="http://schemas.openxmlformats.org/officeDocument/2006/relationships/customXml" Target="../ink/ink479.xml"/><Relationship Id="rId1" Type="http://schemas.openxmlformats.org/officeDocument/2006/relationships/slideLayout" Target="../slideLayouts/slideLayout7.xml"/><Relationship Id="rId23" Type="http://schemas.openxmlformats.org/officeDocument/2006/relationships/customXml" Target="../ink/ink420.xml"/><Relationship Id="rId28" Type="http://schemas.openxmlformats.org/officeDocument/2006/relationships/image" Target="../media/image380.png"/><Relationship Id="rId49" Type="http://schemas.openxmlformats.org/officeDocument/2006/relationships/customXml" Target="../ink/ink433.xml"/><Relationship Id="rId114" Type="http://schemas.openxmlformats.org/officeDocument/2006/relationships/image" Target="../media/image414.png"/><Relationship Id="rId119" Type="http://schemas.openxmlformats.org/officeDocument/2006/relationships/customXml" Target="../ink/ink466.xml"/><Relationship Id="rId44" Type="http://schemas.openxmlformats.org/officeDocument/2006/relationships/image" Target="../media/image388.png"/><Relationship Id="rId60" Type="http://schemas.openxmlformats.org/officeDocument/2006/relationships/image" Target="../media/image392.png"/><Relationship Id="rId65" Type="http://schemas.openxmlformats.org/officeDocument/2006/relationships/customXml" Target="../ink/ink440.xml"/><Relationship Id="rId81" Type="http://schemas.openxmlformats.org/officeDocument/2006/relationships/customXml" Target="../ink/ink447.xml"/><Relationship Id="rId86" Type="http://schemas.openxmlformats.org/officeDocument/2006/relationships/image" Target="../media/image369.png"/><Relationship Id="rId130" Type="http://schemas.openxmlformats.org/officeDocument/2006/relationships/image" Target="../media/image422.png"/><Relationship Id="rId135" Type="http://schemas.openxmlformats.org/officeDocument/2006/relationships/customXml" Target="../ink/ink474.xml"/><Relationship Id="rId13" Type="http://schemas.openxmlformats.org/officeDocument/2006/relationships/customXml" Target="../ink/ink415.xml"/><Relationship Id="rId18" Type="http://schemas.openxmlformats.org/officeDocument/2006/relationships/image" Target="../media/image375.png"/><Relationship Id="rId39" Type="http://schemas.openxmlformats.org/officeDocument/2006/relationships/customXml" Target="../ink/ink428.xml"/><Relationship Id="rId109" Type="http://schemas.openxmlformats.org/officeDocument/2006/relationships/customXml" Target="../ink/ink461.xml"/><Relationship Id="rId34" Type="http://schemas.openxmlformats.org/officeDocument/2006/relationships/image" Target="../media/image383.png"/><Relationship Id="rId50" Type="http://schemas.openxmlformats.org/officeDocument/2006/relationships/image" Target="../media/image391.png"/><Relationship Id="rId55" Type="http://schemas.openxmlformats.org/officeDocument/2006/relationships/customXml" Target="../ink/ink435.xml"/><Relationship Id="rId76" Type="http://schemas.openxmlformats.org/officeDocument/2006/relationships/image" Target="../media/image404.png"/><Relationship Id="rId97" Type="http://schemas.openxmlformats.org/officeDocument/2006/relationships/customXml" Target="../ink/ink455.xml"/><Relationship Id="rId104" Type="http://schemas.openxmlformats.org/officeDocument/2006/relationships/image" Target="../media/image409.png"/><Relationship Id="rId120" Type="http://schemas.openxmlformats.org/officeDocument/2006/relationships/image" Target="../media/image417.png"/><Relationship Id="rId125" Type="http://schemas.openxmlformats.org/officeDocument/2006/relationships/customXml" Target="../ink/ink469.xml"/><Relationship Id="rId141" Type="http://schemas.openxmlformats.org/officeDocument/2006/relationships/customXml" Target="../ink/ink477.xml"/><Relationship Id="rId146" Type="http://schemas.openxmlformats.org/officeDocument/2006/relationships/image" Target="../media/image430.png"/><Relationship Id="rId71" Type="http://schemas.openxmlformats.org/officeDocument/2006/relationships/customXml" Target="../ink/ink443.xml"/><Relationship Id="rId92" Type="http://schemas.openxmlformats.org/officeDocument/2006/relationships/image" Target="../media/image372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423.xml"/><Relationship Id="rId24" Type="http://schemas.openxmlformats.org/officeDocument/2006/relationships/image" Target="../media/image378.png"/><Relationship Id="rId40" Type="http://schemas.openxmlformats.org/officeDocument/2006/relationships/image" Target="../media/image386.png"/><Relationship Id="rId45" Type="http://schemas.openxmlformats.org/officeDocument/2006/relationships/customXml" Target="../ink/ink431.xml"/><Relationship Id="rId66" Type="http://schemas.openxmlformats.org/officeDocument/2006/relationships/image" Target="../media/image399.png"/><Relationship Id="rId87" Type="http://schemas.openxmlformats.org/officeDocument/2006/relationships/customXml" Target="../ink/ink450.xml"/><Relationship Id="rId110" Type="http://schemas.openxmlformats.org/officeDocument/2006/relationships/image" Target="../media/image412.png"/><Relationship Id="rId115" Type="http://schemas.openxmlformats.org/officeDocument/2006/relationships/customXml" Target="../ink/ink464.xml"/><Relationship Id="rId131" Type="http://schemas.openxmlformats.org/officeDocument/2006/relationships/customXml" Target="../ink/ink472.xml"/><Relationship Id="rId136" Type="http://schemas.openxmlformats.org/officeDocument/2006/relationships/image" Target="../media/image425.png"/><Relationship Id="rId61" Type="http://schemas.openxmlformats.org/officeDocument/2006/relationships/customXml" Target="../ink/ink438.xml"/><Relationship Id="rId82" Type="http://schemas.openxmlformats.org/officeDocument/2006/relationships/image" Target="../media/image367.png"/><Relationship Id="rId19" Type="http://schemas.openxmlformats.org/officeDocument/2006/relationships/customXml" Target="../ink/ink418.xml"/><Relationship Id="rId14" Type="http://schemas.openxmlformats.org/officeDocument/2006/relationships/image" Target="../media/image373.png"/><Relationship Id="rId30" Type="http://schemas.openxmlformats.org/officeDocument/2006/relationships/image" Target="../media/image381.png"/><Relationship Id="rId35" Type="http://schemas.openxmlformats.org/officeDocument/2006/relationships/customXml" Target="../ink/ink426.xml"/><Relationship Id="rId56" Type="http://schemas.openxmlformats.org/officeDocument/2006/relationships/image" Target="../media/image2640.png"/><Relationship Id="rId77" Type="http://schemas.openxmlformats.org/officeDocument/2006/relationships/customXml" Target="../ink/ink446.xml"/><Relationship Id="rId100" Type="http://schemas.openxmlformats.org/officeDocument/2006/relationships/image" Target="../media/image407.png"/><Relationship Id="rId105" Type="http://schemas.openxmlformats.org/officeDocument/2006/relationships/customXml" Target="../ink/ink459.xml"/><Relationship Id="rId126" Type="http://schemas.openxmlformats.org/officeDocument/2006/relationships/image" Target="../media/image420.png"/><Relationship Id="rId147" Type="http://schemas.openxmlformats.org/officeDocument/2006/relationships/customXml" Target="../ink/ink480.xml"/><Relationship Id="rId51" Type="http://schemas.openxmlformats.org/officeDocument/2006/relationships/image" Target="../media/image364.png"/><Relationship Id="rId72" Type="http://schemas.openxmlformats.org/officeDocument/2006/relationships/image" Target="../media/image402.png"/><Relationship Id="rId93" Type="http://schemas.openxmlformats.org/officeDocument/2006/relationships/customXml" Target="../ink/ink453.xml"/><Relationship Id="rId98" Type="http://schemas.openxmlformats.org/officeDocument/2006/relationships/image" Target="../media/image397.png"/><Relationship Id="rId121" Type="http://schemas.openxmlformats.org/officeDocument/2006/relationships/customXml" Target="../ink/ink467.xml"/><Relationship Id="rId142" Type="http://schemas.openxmlformats.org/officeDocument/2006/relationships/image" Target="../media/image428.png"/><Relationship Id="rId3" Type="http://schemas.openxmlformats.org/officeDocument/2006/relationships/image" Target="../media/image362.png"/><Relationship Id="rId25" Type="http://schemas.openxmlformats.org/officeDocument/2006/relationships/customXml" Target="../ink/ink421.xml"/><Relationship Id="rId46" Type="http://schemas.openxmlformats.org/officeDocument/2006/relationships/image" Target="../media/image389.png"/><Relationship Id="rId67" Type="http://schemas.openxmlformats.org/officeDocument/2006/relationships/customXml" Target="../ink/ink441.xml"/><Relationship Id="rId116" Type="http://schemas.openxmlformats.org/officeDocument/2006/relationships/image" Target="../media/image415.png"/><Relationship Id="rId137" Type="http://schemas.openxmlformats.org/officeDocument/2006/relationships/customXml" Target="../ink/ink475.xml"/><Relationship Id="rId20" Type="http://schemas.openxmlformats.org/officeDocument/2006/relationships/image" Target="../media/image376.png"/><Relationship Id="rId41" Type="http://schemas.openxmlformats.org/officeDocument/2006/relationships/customXml" Target="../ink/ink429.xml"/><Relationship Id="rId62" Type="http://schemas.openxmlformats.org/officeDocument/2006/relationships/image" Target="../media/image393.png"/><Relationship Id="rId83" Type="http://schemas.openxmlformats.org/officeDocument/2006/relationships/customXml" Target="../ink/ink448.xml"/><Relationship Id="rId88" Type="http://schemas.openxmlformats.org/officeDocument/2006/relationships/image" Target="../media/image370.png"/><Relationship Id="rId111" Type="http://schemas.openxmlformats.org/officeDocument/2006/relationships/customXml" Target="../ink/ink462.xml"/><Relationship Id="rId132" Type="http://schemas.openxmlformats.org/officeDocument/2006/relationships/image" Target="../media/image423.png"/><Relationship Id="rId15" Type="http://schemas.openxmlformats.org/officeDocument/2006/relationships/customXml" Target="../ink/ink416.xml"/><Relationship Id="rId36" Type="http://schemas.openxmlformats.org/officeDocument/2006/relationships/image" Target="../media/image384.png"/><Relationship Id="rId57" Type="http://schemas.openxmlformats.org/officeDocument/2006/relationships/customXml" Target="../ink/ink436.xml"/><Relationship Id="rId106" Type="http://schemas.openxmlformats.org/officeDocument/2006/relationships/image" Target="../media/image410.png"/><Relationship Id="rId127" Type="http://schemas.openxmlformats.org/officeDocument/2006/relationships/customXml" Target="../ink/ink470.xml"/><Relationship Id="rId10" Type="http://schemas.openxmlformats.org/officeDocument/2006/relationships/image" Target="../media/image395.png"/><Relationship Id="rId31" Type="http://schemas.openxmlformats.org/officeDocument/2006/relationships/customXml" Target="../ink/ink424.xml"/><Relationship Id="rId52" Type="http://schemas.openxmlformats.org/officeDocument/2006/relationships/image" Target="../media/image365.svg"/><Relationship Id="rId73" Type="http://schemas.openxmlformats.org/officeDocument/2006/relationships/customXml" Target="../ink/ink444.xml"/><Relationship Id="rId78" Type="http://schemas.openxmlformats.org/officeDocument/2006/relationships/image" Target="../media/image405.png"/><Relationship Id="rId94" Type="http://schemas.openxmlformats.org/officeDocument/2006/relationships/image" Target="../media/image394.png"/><Relationship Id="rId99" Type="http://schemas.openxmlformats.org/officeDocument/2006/relationships/customXml" Target="../ink/ink456.xml"/><Relationship Id="rId101" Type="http://schemas.openxmlformats.org/officeDocument/2006/relationships/customXml" Target="../ink/ink457.xml"/><Relationship Id="rId122" Type="http://schemas.openxmlformats.org/officeDocument/2006/relationships/image" Target="../media/image418.png"/><Relationship Id="rId143" Type="http://schemas.openxmlformats.org/officeDocument/2006/relationships/customXml" Target="../ink/ink478.xml"/><Relationship Id="rId148" Type="http://schemas.openxmlformats.org/officeDocument/2006/relationships/image" Target="../media/image431.png"/><Relationship Id="rId4" Type="http://schemas.openxmlformats.org/officeDocument/2006/relationships/image" Target="../media/image363.svg"/><Relationship Id="rId26" Type="http://schemas.openxmlformats.org/officeDocument/2006/relationships/image" Target="../media/image379.png"/><Relationship Id="rId47" Type="http://schemas.openxmlformats.org/officeDocument/2006/relationships/customXml" Target="../ink/ink432.xml"/><Relationship Id="rId68" Type="http://schemas.openxmlformats.org/officeDocument/2006/relationships/image" Target="../media/image400.png"/><Relationship Id="rId89" Type="http://schemas.openxmlformats.org/officeDocument/2006/relationships/customXml" Target="../ink/ink451.xml"/><Relationship Id="rId112" Type="http://schemas.openxmlformats.org/officeDocument/2006/relationships/image" Target="../media/image413.png"/><Relationship Id="rId133" Type="http://schemas.openxmlformats.org/officeDocument/2006/relationships/customXml" Target="../ink/ink473.xml"/><Relationship Id="rId16" Type="http://schemas.openxmlformats.org/officeDocument/2006/relationships/image" Target="../media/image37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image" Target="../media/image449.png"/><Relationship Id="rId42" Type="http://schemas.openxmlformats.org/officeDocument/2006/relationships/image" Target="../media/image1260.png"/><Relationship Id="rId47" Type="http://schemas.openxmlformats.org/officeDocument/2006/relationships/customXml" Target="../ink/ink493.xml"/><Relationship Id="rId63" Type="http://schemas.openxmlformats.org/officeDocument/2006/relationships/customXml" Target="../ink/ink501.xml"/><Relationship Id="rId68" Type="http://schemas.openxmlformats.org/officeDocument/2006/relationships/image" Target="../media/image463.png"/><Relationship Id="rId84" Type="http://schemas.openxmlformats.org/officeDocument/2006/relationships/image" Target="../media/image471.png"/><Relationship Id="rId89" Type="http://schemas.openxmlformats.org/officeDocument/2006/relationships/customXml" Target="../ink/ink514.xml"/><Relationship Id="rId16" Type="http://schemas.openxmlformats.org/officeDocument/2006/relationships/image" Target="../media/image444.svg"/><Relationship Id="rId11" Type="http://schemas.openxmlformats.org/officeDocument/2006/relationships/image" Target="../media/image439.png"/><Relationship Id="rId32" Type="http://schemas.openxmlformats.org/officeDocument/2006/relationships/image" Target="../media/image1210.png"/><Relationship Id="rId37" Type="http://schemas.openxmlformats.org/officeDocument/2006/relationships/customXml" Target="../ink/ink488.xml"/><Relationship Id="rId53" Type="http://schemas.openxmlformats.org/officeDocument/2006/relationships/customXml" Target="../ink/ink496.xml"/><Relationship Id="rId58" Type="http://schemas.openxmlformats.org/officeDocument/2006/relationships/image" Target="../media/image458.png"/><Relationship Id="rId74" Type="http://schemas.openxmlformats.org/officeDocument/2006/relationships/image" Target="../media/image466.png"/><Relationship Id="rId79" Type="http://schemas.openxmlformats.org/officeDocument/2006/relationships/customXml" Target="../ink/ink509.xml"/><Relationship Id="rId5" Type="http://schemas.openxmlformats.org/officeDocument/2006/relationships/image" Target="../media/image433.png"/><Relationship Id="rId90" Type="http://schemas.openxmlformats.org/officeDocument/2006/relationships/image" Target="../media/image474.png"/><Relationship Id="rId14" Type="http://schemas.openxmlformats.org/officeDocument/2006/relationships/image" Target="../media/image442.svg"/><Relationship Id="rId22" Type="http://schemas.openxmlformats.org/officeDocument/2006/relationships/image" Target="../media/image450.svg"/><Relationship Id="rId27" Type="http://schemas.openxmlformats.org/officeDocument/2006/relationships/customXml" Target="../ink/ink483.xml"/><Relationship Id="rId30" Type="http://schemas.openxmlformats.org/officeDocument/2006/relationships/image" Target="../media/image1200.png"/><Relationship Id="rId35" Type="http://schemas.openxmlformats.org/officeDocument/2006/relationships/customXml" Target="../ink/ink487.xml"/><Relationship Id="rId43" Type="http://schemas.openxmlformats.org/officeDocument/2006/relationships/customXml" Target="../ink/ink491.xml"/><Relationship Id="rId48" Type="http://schemas.openxmlformats.org/officeDocument/2006/relationships/image" Target="../media/image453.png"/><Relationship Id="rId56" Type="http://schemas.openxmlformats.org/officeDocument/2006/relationships/image" Target="../media/image457.png"/><Relationship Id="rId64" Type="http://schemas.openxmlformats.org/officeDocument/2006/relationships/image" Target="../media/image461.png"/><Relationship Id="rId69" Type="http://schemas.openxmlformats.org/officeDocument/2006/relationships/customXml" Target="../ink/ink504.xml"/><Relationship Id="rId77" Type="http://schemas.openxmlformats.org/officeDocument/2006/relationships/customXml" Target="../ink/ink508.xml"/><Relationship Id="rId8" Type="http://schemas.openxmlformats.org/officeDocument/2006/relationships/image" Target="../media/image436.svg"/><Relationship Id="rId51" Type="http://schemas.openxmlformats.org/officeDocument/2006/relationships/customXml" Target="../ink/ink495.xml"/><Relationship Id="rId72" Type="http://schemas.openxmlformats.org/officeDocument/2006/relationships/image" Target="../media/image465.png"/><Relationship Id="rId80" Type="http://schemas.openxmlformats.org/officeDocument/2006/relationships/image" Target="../media/image469.png"/><Relationship Id="rId85" Type="http://schemas.openxmlformats.org/officeDocument/2006/relationships/customXml" Target="../ink/ink512.xml"/><Relationship Id="rId3" Type="http://schemas.openxmlformats.org/officeDocument/2006/relationships/image" Target="../media/image362.png"/><Relationship Id="rId12" Type="http://schemas.openxmlformats.org/officeDocument/2006/relationships/image" Target="../media/image440.svg"/><Relationship Id="rId17" Type="http://schemas.openxmlformats.org/officeDocument/2006/relationships/image" Target="../media/image445.png"/><Relationship Id="rId25" Type="http://schemas.openxmlformats.org/officeDocument/2006/relationships/customXml" Target="../ink/ink482.xml"/><Relationship Id="rId33" Type="http://schemas.openxmlformats.org/officeDocument/2006/relationships/customXml" Target="../ink/ink486.xml"/><Relationship Id="rId38" Type="http://schemas.openxmlformats.org/officeDocument/2006/relationships/image" Target="../media/image1240.png"/><Relationship Id="rId46" Type="http://schemas.openxmlformats.org/officeDocument/2006/relationships/image" Target="../media/image452.png"/><Relationship Id="rId59" Type="http://schemas.openxmlformats.org/officeDocument/2006/relationships/customXml" Target="../ink/ink499.xml"/><Relationship Id="rId67" Type="http://schemas.openxmlformats.org/officeDocument/2006/relationships/customXml" Target="../ink/ink503.xml"/><Relationship Id="rId20" Type="http://schemas.openxmlformats.org/officeDocument/2006/relationships/image" Target="../media/image448.svg"/><Relationship Id="rId41" Type="http://schemas.openxmlformats.org/officeDocument/2006/relationships/customXml" Target="../ink/ink490.xml"/><Relationship Id="rId54" Type="http://schemas.openxmlformats.org/officeDocument/2006/relationships/image" Target="../media/image456.png"/><Relationship Id="rId62" Type="http://schemas.openxmlformats.org/officeDocument/2006/relationships/image" Target="../media/image460.png"/><Relationship Id="rId70" Type="http://schemas.openxmlformats.org/officeDocument/2006/relationships/image" Target="../media/image464.png"/><Relationship Id="rId75" Type="http://schemas.openxmlformats.org/officeDocument/2006/relationships/customXml" Target="../ink/ink507.xml"/><Relationship Id="rId83" Type="http://schemas.openxmlformats.org/officeDocument/2006/relationships/customXml" Target="../ink/ink511.xml"/><Relationship Id="rId88" Type="http://schemas.openxmlformats.org/officeDocument/2006/relationships/image" Target="../media/image473.png"/><Relationship Id="rId91" Type="http://schemas.openxmlformats.org/officeDocument/2006/relationships/customXml" Target="../ink/ink5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4.svg"/><Relationship Id="rId15" Type="http://schemas.openxmlformats.org/officeDocument/2006/relationships/image" Target="../media/image443.png"/><Relationship Id="rId23" Type="http://schemas.openxmlformats.org/officeDocument/2006/relationships/customXml" Target="../ink/ink481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494.xml"/><Relationship Id="rId57" Type="http://schemas.openxmlformats.org/officeDocument/2006/relationships/customXml" Target="../ink/ink498.xml"/><Relationship Id="rId10" Type="http://schemas.openxmlformats.org/officeDocument/2006/relationships/image" Target="../media/image438.svg"/><Relationship Id="rId31" Type="http://schemas.openxmlformats.org/officeDocument/2006/relationships/customXml" Target="../ink/ink485.xml"/><Relationship Id="rId44" Type="http://schemas.openxmlformats.org/officeDocument/2006/relationships/image" Target="../media/image451.png"/><Relationship Id="rId52" Type="http://schemas.openxmlformats.org/officeDocument/2006/relationships/image" Target="../media/image455.png"/><Relationship Id="rId60" Type="http://schemas.openxmlformats.org/officeDocument/2006/relationships/image" Target="../media/image459.png"/><Relationship Id="rId65" Type="http://schemas.openxmlformats.org/officeDocument/2006/relationships/customXml" Target="../ink/ink502.xml"/><Relationship Id="rId73" Type="http://schemas.openxmlformats.org/officeDocument/2006/relationships/customXml" Target="../ink/ink506.xml"/><Relationship Id="rId78" Type="http://schemas.openxmlformats.org/officeDocument/2006/relationships/image" Target="../media/image468.png"/><Relationship Id="rId81" Type="http://schemas.openxmlformats.org/officeDocument/2006/relationships/customXml" Target="../ink/ink510.xml"/><Relationship Id="rId86" Type="http://schemas.openxmlformats.org/officeDocument/2006/relationships/image" Target="../media/image472.png"/><Relationship Id="rId4" Type="http://schemas.openxmlformats.org/officeDocument/2006/relationships/image" Target="../media/image367.svg"/><Relationship Id="rId9" Type="http://schemas.openxmlformats.org/officeDocument/2006/relationships/image" Target="../media/image437.png"/><Relationship Id="rId13" Type="http://schemas.openxmlformats.org/officeDocument/2006/relationships/image" Target="../media/image441.png"/><Relationship Id="rId18" Type="http://schemas.openxmlformats.org/officeDocument/2006/relationships/image" Target="../media/image446.svg"/><Relationship Id="rId39" Type="http://schemas.openxmlformats.org/officeDocument/2006/relationships/customXml" Target="../ink/ink489.xml"/><Relationship Id="rId34" Type="http://schemas.openxmlformats.org/officeDocument/2006/relationships/image" Target="../media/image1220.png"/><Relationship Id="rId50" Type="http://schemas.openxmlformats.org/officeDocument/2006/relationships/image" Target="../media/image454.png"/><Relationship Id="rId55" Type="http://schemas.openxmlformats.org/officeDocument/2006/relationships/customXml" Target="../ink/ink497.xml"/><Relationship Id="rId76" Type="http://schemas.openxmlformats.org/officeDocument/2006/relationships/image" Target="../media/image467.png"/><Relationship Id="rId7" Type="http://schemas.openxmlformats.org/officeDocument/2006/relationships/image" Target="../media/image435.png"/><Relationship Id="rId71" Type="http://schemas.openxmlformats.org/officeDocument/2006/relationships/customXml" Target="../ink/ink505.xml"/><Relationship Id="rId92" Type="http://schemas.openxmlformats.org/officeDocument/2006/relationships/image" Target="../media/image475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484.xml"/><Relationship Id="rId24" Type="http://schemas.openxmlformats.org/officeDocument/2006/relationships/image" Target="../media/image1170.png"/><Relationship Id="rId40" Type="http://schemas.openxmlformats.org/officeDocument/2006/relationships/image" Target="../media/image1250.png"/><Relationship Id="rId45" Type="http://schemas.openxmlformats.org/officeDocument/2006/relationships/customXml" Target="../ink/ink492.xml"/><Relationship Id="rId66" Type="http://schemas.openxmlformats.org/officeDocument/2006/relationships/image" Target="../media/image462.png"/><Relationship Id="rId87" Type="http://schemas.openxmlformats.org/officeDocument/2006/relationships/customXml" Target="../ink/ink513.xml"/><Relationship Id="rId61" Type="http://schemas.openxmlformats.org/officeDocument/2006/relationships/customXml" Target="../ink/ink500.xml"/><Relationship Id="rId82" Type="http://schemas.openxmlformats.org/officeDocument/2006/relationships/image" Target="../media/image470.png"/><Relationship Id="rId19" Type="http://schemas.openxmlformats.org/officeDocument/2006/relationships/image" Target="../media/image4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5" y="1562442"/>
            <a:ext cx="7111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our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data </a:t>
            </a:r>
            <a:r>
              <a:rPr lang="sv-SE" sz="48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engineering</a:t>
            </a:r>
            <a:r>
              <a:rPr lang="sv-SE" sz="48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journey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so far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3" name="Bildobjekt 2" descr="Datorskript på en skärm">
            <a:extLst>
              <a:ext uri="{FF2B5EF4-FFF2-40B4-BE49-F238E27FC236}">
                <a16:creationId xmlns:a16="http://schemas.microsoft.com/office/drawing/2014/main" id="{8771983B-1955-3786-CAD2-09F48EB7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7" r="46432"/>
          <a:stretch/>
        </p:blipFill>
        <p:spPr>
          <a:xfrm>
            <a:off x="7536873" y="0"/>
            <a:ext cx="465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we’ve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worked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with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this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data pipeline </a:t>
            </a: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06DB624E-8A4B-8744-B77D-CC5CFCF211FE}"/>
              </a:ext>
            </a:extLst>
          </p:cNvPr>
          <p:cNvGrpSpPr/>
          <p:nvPr/>
        </p:nvGrpSpPr>
        <p:grpSpPr>
          <a:xfrm>
            <a:off x="697105" y="1921306"/>
            <a:ext cx="1067924" cy="812203"/>
            <a:chOff x="697105" y="1921306"/>
            <a:chExt cx="1067924" cy="812203"/>
          </a:xfrm>
        </p:grpSpPr>
        <p:pic>
          <p:nvPicPr>
            <p:cNvPr id="10" name="Bild 9" descr="Dokument med hel fyllning">
              <a:extLst>
                <a:ext uri="{FF2B5EF4-FFF2-40B4-BE49-F238E27FC236}">
                  <a16:creationId xmlns:a16="http://schemas.microsoft.com/office/drawing/2014/main" id="{0B36E2BC-791E-2A4B-B052-ECA40BD9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105" y="1921306"/>
              <a:ext cx="624126" cy="624126"/>
            </a:xfrm>
            <a:prstGeom prst="rect">
              <a:avLst/>
            </a:prstGeom>
          </p:spPr>
        </p:pic>
        <p:pic>
          <p:nvPicPr>
            <p:cNvPr id="14" name="Bild 13" descr="Dokument med hel fyllning">
              <a:extLst>
                <a:ext uri="{FF2B5EF4-FFF2-40B4-BE49-F238E27FC236}">
                  <a16:creationId xmlns:a16="http://schemas.microsoft.com/office/drawing/2014/main" id="{CFAAA513-8855-0F40-B6CE-E197CF240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0903" y="2109383"/>
              <a:ext cx="624126" cy="624126"/>
            </a:xfrm>
            <a:prstGeom prst="rect">
              <a:avLst/>
            </a:prstGeom>
          </p:spPr>
        </p:pic>
      </p:grpSp>
      <p:pic>
        <p:nvPicPr>
          <p:cNvPr id="19" name="Bild 18" descr="Internet med hel fyllning">
            <a:extLst>
              <a:ext uri="{FF2B5EF4-FFF2-40B4-BE49-F238E27FC236}">
                <a16:creationId xmlns:a16="http://schemas.microsoft.com/office/drawing/2014/main" id="{72B3B9A2-3707-9A41-8D62-3C15BD1CB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227" y="3106991"/>
            <a:ext cx="914400" cy="914400"/>
          </a:xfrm>
          <a:prstGeom prst="rect">
            <a:avLst/>
          </a:prstGeom>
        </p:spPr>
      </p:pic>
      <p:pic>
        <p:nvPicPr>
          <p:cNvPr id="21" name="Bild 20" descr="Socialt nätverk med hel fyllning">
            <a:extLst>
              <a:ext uri="{FF2B5EF4-FFF2-40B4-BE49-F238E27FC236}">
                <a16:creationId xmlns:a16="http://schemas.microsoft.com/office/drawing/2014/main" id="{EDAEF4BB-3750-8644-85A7-90A62F2A1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227" y="4394873"/>
            <a:ext cx="914400" cy="914400"/>
          </a:xfrm>
          <a:prstGeom prst="rect">
            <a:avLst/>
          </a:prstGeom>
        </p:spPr>
      </p:pic>
      <p:grpSp>
        <p:nvGrpSpPr>
          <p:cNvPr id="37" name="Grupp 36">
            <a:extLst>
              <a:ext uri="{FF2B5EF4-FFF2-40B4-BE49-F238E27FC236}">
                <a16:creationId xmlns:a16="http://schemas.microsoft.com/office/drawing/2014/main" id="{0FDD7139-770A-9A4E-A45D-7C9FBB76C3E3}"/>
              </a:ext>
            </a:extLst>
          </p:cNvPr>
          <p:cNvGrpSpPr/>
          <p:nvPr/>
        </p:nvGrpSpPr>
        <p:grpSpPr>
          <a:xfrm>
            <a:off x="9030682" y="3768861"/>
            <a:ext cx="1237786" cy="1614686"/>
            <a:chOff x="4908730" y="2417032"/>
            <a:chExt cx="1237786" cy="1614686"/>
          </a:xfrm>
        </p:grpSpPr>
        <p:pic>
          <p:nvPicPr>
            <p:cNvPr id="38" name="Bild 37" descr="Nerv med hel fyllning">
              <a:extLst>
                <a:ext uri="{FF2B5EF4-FFF2-40B4-BE49-F238E27FC236}">
                  <a16:creationId xmlns:a16="http://schemas.microsoft.com/office/drawing/2014/main" id="{06C90B90-AC6A-754D-803E-13FB7ABD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8787" y="2589868"/>
              <a:ext cx="914400" cy="914400"/>
            </a:xfrm>
            <a:prstGeom prst="rect">
              <a:avLst/>
            </a:prstGeom>
          </p:spPr>
        </p:pic>
        <p:sp>
          <p:nvSpPr>
            <p:cNvPr id="39" name="Rektangel med rundade hörn 38">
              <a:extLst>
                <a:ext uri="{FF2B5EF4-FFF2-40B4-BE49-F238E27FC236}">
                  <a16:creationId xmlns:a16="http://schemas.microsoft.com/office/drawing/2014/main" id="{B530DF05-6240-C84F-9D5C-4BC24C6CE419}"/>
                </a:ext>
              </a:extLst>
            </p:cNvPr>
            <p:cNvSpPr/>
            <p:nvPr/>
          </p:nvSpPr>
          <p:spPr>
            <a:xfrm>
              <a:off x="4908730" y="2417032"/>
              <a:ext cx="1237786" cy="1287962"/>
            </a:xfrm>
            <a:prstGeom prst="roundRect">
              <a:avLst>
                <a:gd name="adj" fmla="val 42135"/>
              </a:avLst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0" name="textruta 39">
              <a:extLst>
                <a:ext uri="{FF2B5EF4-FFF2-40B4-BE49-F238E27FC236}">
                  <a16:creationId xmlns:a16="http://schemas.microsoft.com/office/drawing/2014/main" id="{41D3E744-39F9-E648-B7C4-9F529ADA5AEA}"/>
                </a:ext>
              </a:extLst>
            </p:cNvPr>
            <p:cNvSpPr txBox="1"/>
            <p:nvPr/>
          </p:nvSpPr>
          <p:spPr>
            <a:xfrm>
              <a:off x="5034191" y="3723941"/>
              <a:ext cx="1003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ML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model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p:grpSp>
        <p:nvGrpSpPr>
          <p:cNvPr id="20" name="Grupp 19">
            <a:extLst>
              <a:ext uri="{FF2B5EF4-FFF2-40B4-BE49-F238E27FC236}">
                <a16:creationId xmlns:a16="http://schemas.microsoft.com/office/drawing/2014/main" id="{7BB050D9-0D62-114A-BF07-64C088B5179C}"/>
              </a:ext>
            </a:extLst>
          </p:cNvPr>
          <p:cNvGrpSpPr/>
          <p:nvPr/>
        </p:nvGrpSpPr>
        <p:grpSpPr>
          <a:xfrm>
            <a:off x="3133341" y="2545432"/>
            <a:ext cx="1237786" cy="1614686"/>
            <a:chOff x="3133341" y="2545432"/>
            <a:chExt cx="1237786" cy="1614686"/>
          </a:xfrm>
        </p:grpSpPr>
        <p:pic>
          <p:nvPicPr>
            <p:cNvPr id="29" name="Bild 28" descr="Sjögräs med hel fyllning">
              <a:extLst>
                <a:ext uri="{FF2B5EF4-FFF2-40B4-BE49-F238E27FC236}">
                  <a16:creationId xmlns:a16="http://schemas.microsoft.com/office/drawing/2014/main" id="{2430EE4D-CFAD-3543-8F7E-3B3D08DF8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95034" y="2741480"/>
              <a:ext cx="914400" cy="914400"/>
            </a:xfrm>
            <a:prstGeom prst="rect">
              <a:avLst/>
            </a:prstGeom>
          </p:spPr>
        </p:pic>
        <p:sp>
          <p:nvSpPr>
            <p:cNvPr id="49" name="Rektangel med rundade hörn 48">
              <a:extLst>
                <a:ext uri="{FF2B5EF4-FFF2-40B4-BE49-F238E27FC236}">
                  <a16:creationId xmlns:a16="http://schemas.microsoft.com/office/drawing/2014/main" id="{7DB4F9EE-5CD9-D04E-874D-EF6B5E503CCC}"/>
                </a:ext>
              </a:extLst>
            </p:cNvPr>
            <p:cNvSpPr/>
            <p:nvPr/>
          </p:nvSpPr>
          <p:spPr>
            <a:xfrm>
              <a:off x="3133341" y="2545432"/>
              <a:ext cx="1237786" cy="1287962"/>
            </a:xfrm>
            <a:prstGeom prst="roundRect">
              <a:avLst>
                <a:gd name="adj" fmla="val 4213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textruta 49">
              <a:extLst>
                <a:ext uri="{FF2B5EF4-FFF2-40B4-BE49-F238E27FC236}">
                  <a16:creationId xmlns:a16="http://schemas.microsoft.com/office/drawing/2014/main" id="{BE304838-7790-5648-ACE9-831305BB4C59}"/>
                </a:ext>
              </a:extLst>
            </p:cNvPr>
            <p:cNvSpPr txBox="1"/>
            <p:nvPr/>
          </p:nvSpPr>
          <p:spPr>
            <a:xfrm>
              <a:off x="3367535" y="3852341"/>
              <a:ext cx="1003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data lake</a:t>
              </a:r>
            </a:p>
          </p:txBody>
        </p:sp>
      </p:grpSp>
      <p:grpSp>
        <p:nvGrpSpPr>
          <p:cNvPr id="22" name="Grupp 21">
            <a:extLst>
              <a:ext uri="{FF2B5EF4-FFF2-40B4-BE49-F238E27FC236}">
                <a16:creationId xmlns:a16="http://schemas.microsoft.com/office/drawing/2014/main" id="{0950402C-4CFA-6642-893C-5594E2557BFB}"/>
              </a:ext>
            </a:extLst>
          </p:cNvPr>
          <p:cNvGrpSpPr/>
          <p:nvPr/>
        </p:nvGrpSpPr>
        <p:grpSpPr>
          <a:xfrm>
            <a:off x="5861648" y="2576428"/>
            <a:ext cx="1473684" cy="1598851"/>
            <a:chOff x="5861648" y="2576428"/>
            <a:chExt cx="1473684" cy="1598851"/>
          </a:xfrm>
        </p:grpSpPr>
        <p:pic>
          <p:nvPicPr>
            <p:cNvPr id="25" name="Bild 24" descr="Magasin med hel fyllning">
              <a:extLst>
                <a:ext uri="{FF2B5EF4-FFF2-40B4-BE49-F238E27FC236}">
                  <a16:creationId xmlns:a16="http://schemas.microsoft.com/office/drawing/2014/main" id="{1687F5D4-18FA-3645-8A5F-1C62C6446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96000" y="2750754"/>
              <a:ext cx="914400" cy="914400"/>
            </a:xfrm>
            <a:prstGeom prst="rect">
              <a:avLst/>
            </a:prstGeom>
          </p:spPr>
        </p:pic>
        <p:sp>
          <p:nvSpPr>
            <p:cNvPr id="51" name="Rektangel med rundade hörn 50">
              <a:extLst>
                <a:ext uri="{FF2B5EF4-FFF2-40B4-BE49-F238E27FC236}">
                  <a16:creationId xmlns:a16="http://schemas.microsoft.com/office/drawing/2014/main" id="{487CF90B-F202-BC4D-A77C-9FE1107BC945}"/>
                </a:ext>
              </a:extLst>
            </p:cNvPr>
            <p:cNvSpPr/>
            <p:nvPr/>
          </p:nvSpPr>
          <p:spPr>
            <a:xfrm>
              <a:off x="5923036" y="2576428"/>
              <a:ext cx="1237786" cy="1287962"/>
            </a:xfrm>
            <a:prstGeom prst="roundRect">
              <a:avLst>
                <a:gd name="adj" fmla="val 4213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textruta 51">
              <a:extLst>
                <a:ext uri="{FF2B5EF4-FFF2-40B4-BE49-F238E27FC236}">
                  <a16:creationId xmlns:a16="http://schemas.microsoft.com/office/drawing/2014/main" id="{78FEFE67-A120-4048-9DD2-46B128BD6153}"/>
                </a:ext>
              </a:extLst>
            </p:cNvPr>
            <p:cNvSpPr txBox="1"/>
            <p:nvPr/>
          </p:nvSpPr>
          <p:spPr>
            <a:xfrm>
              <a:off x="5861648" y="3867502"/>
              <a:ext cx="1473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data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warehouse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p:sp>
        <p:nvSpPr>
          <p:cNvPr id="53" name="textruta 52">
            <a:extLst>
              <a:ext uri="{FF2B5EF4-FFF2-40B4-BE49-F238E27FC236}">
                <a16:creationId xmlns:a16="http://schemas.microsoft.com/office/drawing/2014/main" id="{7543C0E8-B787-4F4D-9477-2C2E869BA43F}"/>
              </a:ext>
            </a:extLst>
          </p:cNvPr>
          <p:cNvSpPr txBox="1"/>
          <p:nvPr/>
        </p:nvSpPr>
        <p:spPr>
          <a:xfrm>
            <a:off x="679527" y="5294100"/>
            <a:ext cx="123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different data </a:t>
            </a:r>
            <a:r>
              <a:rPr lang="sv-S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sources</a:t>
            </a:r>
            <a:endParaRPr lang="sv-SE" sz="1400" dirty="0">
              <a:solidFill>
                <a:schemeClr val="tx1">
                  <a:lumMod val="75000"/>
                  <a:lumOff val="2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FD11D9EF-EB79-FE4D-AA48-1EE68D9369C1}"/>
              </a:ext>
            </a:extLst>
          </p:cNvPr>
          <p:cNvGrpSpPr/>
          <p:nvPr/>
        </p:nvGrpSpPr>
        <p:grpSpPr>
          <a:xfrm>
            <a:off x="9030682" y="1579891"/>
            <a:ext cx="1217136" cy="1649977"/>
            <a:chOff x="9030682" y="1579891"/>
            <a:chExt cx="1217136" cy="1649977"/>
          </a:xfrm>
        </p:grpSpPr>
        <p:grpSp>
          <p:nvGrpSpPr>
            <p:cNvPr id="30" name="Grupp 29">
              <a:extLst>
                <a:ext uri="{FF2B5EF4-FFF2-40B4-BE49-F238E27FC236}">
                  <a16:creationId xmlns:a16="http://schemas.microsoft.com/office/drawing/2014/main" id="{B38D37C5-6FBA-744B-B306-4022495A439A}"/>
                </a:ext>
              </a:extLst>
            </p:cNvPr>
            <p:cNvGrpSpPr/>
            <p:nvPr/>
          </p:nvGrpSpPr>
          <p:grpSpPr>
            <a:xfrm>
              <a:off x="9030682" y="1579891"/>
              <a:ext cx="1217136" cy="1306956"/>
              <a:chOff x="6444865" y="4042650"/>
              <a:chExt cx="1217136" cy="1306956"/>
            </a:xfrm>
          </p:grpSpPr>
          <p:pic>
            <p:nvPicPr>
              <p:cNvPr id="31" name="Bild 30" descr="Spridningsdiagram med hel fyllning">
                <a:extLst>
                  <a:ext uri="{FF2B5EF4-FFF2-40B4-BE49-F238E27FC236}">
                    <a16:creationId xmlns:a16="http://schemas.microsoft.com/office/drawing/2014/main" id="{0EA1D2BA-CFF6-054C-8630-782CE4C90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79634" y="4446893"/>
                <a:ext cx="338554" cy="338554"/>
              </a:xfrm>
              <a:prstGeom prst="rect">
                <a:avLst/>
              </a:prstGeom>
            </p:spPr>
          </p:pic>
          <p:pic>
            <p:nvPicPr>
              <p:cNvPr id="32" name="Bild 31" descr="Stapeldiagram med hel fyllning">
                <a:extLst>
                  <a:ext uri="{FF2B5EF4-FFF2-40B4-BE49-F238E27FC236}">
                    <a16:creationId xmlns:a16="http://schemas.microsoft.com/office/drawing/2014/main" id="{25D6BD62-2F0A-E74E-8FAE-2BE5777DB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056485" y="4483852"/>
                <a:ext cx="338554" cy="338554"/>
              </a:xfrm>
              <a:prstGeom prst="rect">
                <a:avLst/>
              </a:prstGeom>
            </p:spPr>
          </p:pic>
          <p:pic>
            <p:nvPicPr>
              <p:cNvPr id="33" name="Bild 32" descr="Linjediagram med hel fyllning">
                <a:extLst>
                  <a:ext uri="{FF2B5EF4-FFF2-40B4-BE49-F238E27FC236}">
                    <a16:creationId xmlns:a16="http://schemas.microsoft.com/office/drawing/2014/main" id="{0C49902B-EE32-5D46-86D7-F2ACF5004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679634" y="4842873"/>
                <a:ext cx="338554" cy="338554"/>
              </a:xfrm>
              <a:prstGeom prst="rect">
                <a:avLst/>
              </a:prstGeom>
            </p:spPr>
          </p:pic>
          <p:pic>
            <p:nvPicPr>
              <p:cNvPr id="34" name="Bild 33" descr="Cirkeldiagram 90% med hel fyllning">
                <a:extLst>
                  <a:ext uri="{FF2B5EF4-FFF2-40B4-BE49-F238E27FC236}">
                    <a16:creationId xmlns:a16="http://schemas.microsoft.com/office/drawing/2014/main" id="{CA07531F-7558-374D-91CE-E9FFBF0A6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056485" y="4859130"/>
                <a:ext cx="334870" cy="334870"/>
              </a:xfrm>
              <a:prstGeom prst="rect">
                <a:avLst/>
              </a:prstGeom>
            </p:spPr>
          </p:pic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6466AB09-ED08-554C-8B86-D7498C957FDD}"/>
                  </a:ext>
                </a:extLst>
              </p:cNvPr>
              <p:cNvSpPr txBox="1"/>
              <p:nvPr/>
            </p:nvSpPr>
            <p:spPr>
              <a:xfrm>
                <a:off x="6630677" y="4213273"/>
                <a:ext cx="8960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Heavy" panose="02000503020000020003" pitchFamily="2" charset="0"/>
                  </a:rPr>
                  <a:t>cool board</a:t>
                </a:r>
                <a:endParaRPr lang="sv-SE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Heavy" panose="02000503020000020003" pitchFamily="2" charset="0"/>
                </a:endParaRPr>
              </a:p>
            </p:txBody>
          </p:sp>
          <p:sp>
            <p:nvSpPr>
              <p:cNvPr id="36" name="Rektangel med rundade hörn 35">
                <a:extLst>
                  <a:ext uri="{FF2B5EF4-FFF2-40B4-BE49-F238E27FC236}">
                    <a16:creationId xmlns:a16="http://schemas.microsoft.com/office/drawing/2014/main" id="{D8F500FC-9DCF-3E40-8156-6E38E0A9AAFD}"/>
                  </a:ext>
                </a:extLst>
              </p:cNvPr>
              <p:cNvSpPr/>
              <p:nvPr/>
            </p:nvSpPr>
            <p:spPr>
              <a:xfrm>
                <a:off x="6444865" y="4042650"/>
                <a:ext cx="1217136" cy="1306956"/>
              </a:xfrm>
              <a:prstGeom prst="roundRect">
                <a:avLst>
                  <a:gd name="adj" fmla="val 42135"/>
                </a:avLst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4" name="textruta 53">
              <a:extLst>
                <a:ext uri="{FF2B5EF4-FFF2-40B4-BE49-F238E27FC236}">
                  <a16:creationId xmlns:a16="http://schemas.microsoft.com/office/drawing/2014/main" id="{6AF54BD7-0474-2444-8A38-9C1C7390D914}"/>
                </a:ext>
              </a:extLst>
            </p:cNvPr>
            <p:cNvSpPr txBox="1"/>
            <p:nvPr/>
          </p:nvSpPr>
          <p:spPr>
            <a:xfrm>
              <a:off x="9088324" y="2922091"/>
              <a:ext cx="1031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dashboard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Pennanteckning 1">
                <a:extLst>
                  <a:ext uri="{FF2B5EF4-FFF2-40B4-BE49-F238E27FC236}">
                    <a16:creationId xmlns:a16="http://schemas.microsoft.com/office/drawing/2014/main" id="{9F806189-AEFB-5449-8520-A35996F4804D}"/>
                  </a:ext>
                </a:extLst>
              </p14:cNvPr>
              <p14:cNvContentPartPr/>
              <p14:nvPr/>
            </p14:nvContentPartPr>
            <p14:xfrm>
              <a:off x="1794557" y="3870232"/>
              <a:ext cx="1054800" cy="820800"/>
            </p14:xfrm>
          </p:contentPart>
        </mc:Choice>
        <mc:Fallback xmlns="">
          <p:pic>
            <p:nvPicPr>
              <p:cNvPr id="2" name="Pennanteckning 1">
                <a:extLst>
                  <a:ext uri="{FF2B5EF4-FFF2-40B4-BE49-F238E27FC236}">
                    <a16:creationId xmlns:a16="http://schemas.microsoft.com/office/drawing/2014/main" id="{9F806189-AEFB-5449-8520-A35996F480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63957" y="3839632"/>
                <a:ext cx="1116000" cy="8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 7">
            <a:extLst>
              <a:ext uri="{FF2B5EF4-FFF2-40B4-BE49-F238E27FC236}">
                <a16:creationId xmlns:a16="http://schemas.microsoft.com/office/drawing/2014/main" id="{3FDB9B5F-DD3C-C149-B01B-5742C8D4936B}"/>
              </a:ext>
            </a:extLst>
          </p:cNvPr>
          <p:cNvGrpSpPr/>
          <p:nvPr/>
        </p:nvGrpSpPr>
        <p:grpSpPr>
          <a:xfrm>
            <a:off x="1923437" y="3230152"/>
            <a:ext cx="825840" cy="221040"/>
            <a:chOff x="1923437" y="3230152"/>
            <a:chExt cx="825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D6FEE66A-6DB8-CC47-83FF-625AA961EBCC}"/>
                    </a:ext>
                  </a:extLst>
                </p14:cNvPr>
                <p14:cNvContentPartPr/>
                <p14:nvPr/>
              </p14:nvContentPartPr>
              <p14:xfrm>
                <a:off x="1923437" y="3315832"/>
                <a:ext cx="748800" cy="135360"/>
              </p14:xfrm>
            </p:contentPart>
          </mc:Choice>
          <mc:Fallback xmlns=""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D6FEE66A-6DB8-CC47-83FF-625AA961EB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92477" y="3285232"/>
                  <a:ext cx="810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F8D0BB5A-EFF5-5A48-9E66-E4EA551EB7B8}"/>
                    </a:ext>
                  </a:extLst>
                </p14:cNvPr>
                <p14:cNvContentPartPr/>
                <p14:nvPr/>
              </p14:nvContentPartPr>
              <p14:xfrm>
                <a:off x="2629757" y="3230152"/>
                <a:ext cx="119520" cy="15120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F8D0BB5A-EFF5-5A48-9E66-E4EA551EB7B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99157" y="3199552"/>
                  <a:ext cx="181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C0BFAFC3-9BE4-C641-8C7D-DB9C0894D4F0}"/>
                    </a:ext>
                  </a:extLst>
                </p14:cNvPr>
                <p14:cNvContentPartPr/>
                <p14:nvPr/>
              </p14:nvContentPartPr>
              <p14:xfrm>
                <a:off x="2686277" y="3260392"/>
                <a:ext cx="49680" cy="58320"/>
              </p14:xfrm>
            </p:contentPart>
          </mc:Choice>
          <mc:Fallback xmlns=""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C0BFAFC3-9BE4-C641-8C7D-DB9C0894D4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5677" y="3229792"/>
                  <a:ext cx="1112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 11">
            <a:extLst>
              <a:ext uri="{FF2B5EF4-FFF2-40B4-BE49-F238E27FC236}">
                <a16:creationId xmlns:a16="http://schemas.microsoft.com/office/drawing/2014/main" id="{70DFA1CE-72C9-0B49-8A8F-3A1857D38F1E}"/>
              </a:ext>
            </a:extLst>
          </p:cNvPr>
          <p:cNvGrpSpPr/>
          <p:nvPr/>
        </p:nvGrpSpPr>
        <p:grpSpPr>
          <a:xfrm>
            <a:off x="1828037" y="2419072"/>
            <a:ext cx="979200" cy="367920"/>
            <a:chOff x="1828037" y="2419072"/>
            <a:chExt cx="97920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E048B00E-3C12-EE48-A453-A91AF7199576}"/>
                    </a:ext>
                  </a:extLst>
                </p14:cNvPr>
                <p14:cNvContentPartPr/>
                <p14:nvPr/>
              </p14:nvContentPartPr>
              <p14:xfrm>
                <a:off x="1828037" y="2419072"/>
                <a:ext cx="746640" cy="30888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E048B00E-3C12-EE48-A453-A91AF71995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7437" y="2388472"/>
                  <a:ext cx="807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59DD3FE3-F71D-1845-891F-1581CDEDFC60}"/>
                    </a:ext>
                  </a:extLst>
                </p14:cNvPr>
                <p14:cNvContentPartPr/>
                <p14:nvPr/>
              </p14:nvContentPartPr>
              <p14:xfrm>
                <a:off x="2577917" y="2671072"/>
                <a:ext cx="229320" cy="11592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59DD3FE3-F71D-1845-891F-1581CDEDFC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47317" y="2640472"/>
                  <a:ext cx="2908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 15">
            <a:extLst>
              <a:ext uri="{FF2B5EF4-FFF2-40B4-BE49-F238E27FC236}">
                <a16:creationId xmlns:a16="http://schemas.microsoft.com/office/drawing/2014/main" id="{2CA4C559-FFA1-EC44-BEC7-85F38E7C97FF}"/>
              </a:ext>
            </a:extLst>
          </p:cNvPr>
          <p:cNvGrpSpPr/>
          <p:nvPr/>
        </p:nvGrpSpPr>
        <p:grpSpPr>
          <a:xfrm>
            <a:off x="4520837" y="3244912"/>
            <a:ext cx="1133640" cy="159120"/>
            <a:chOff x="4520837" y="3244912"/>
            <a:chExt cx="113364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8001374F-BC0F-034B-8E2B-FF4A45DD999B}"/>
                    </a:ext>
                  </a:extLst>
                </p14:cNvPr>
                <p14:cNvContentPartPr/>
                <p14:nvPr/>
              </p14:nvContentPartPr>
              <p14:xfrm>
                <a:off x="4520837" y="3244912"/>
                <a:ext cx="1085400" cy="12456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8001374F-BC0F-034B-8E2B-FF4A45DD99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90237" y="3213952"/>
                  <a:ext cx="1146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581CB323-2C14-A74B-950F-89E54456A2D8}"/>
                    </a:ext>
                  </a:extLst>
                </p14:cNvPr>
                <p14:cNvContentPartPr/>
                <p14:nvPr/>
              </p14:nvContentPartPr>
              <p14:xfrm>
                <a:off x="5560157" y="3272632"/>
                <a:ext cx="94320" cy="13140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581CB323-2C14-A74B-950F-89E54456A2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29557" y="3241672"/>
                  <a:ext cx="15588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" name="Pennanteckning 16">
                <a:extLst>
                  <a:ext uri="{FF2B5EF4-FFF2-40B4-BE49-F238E27FC236}">
                    <a16:creationId xmlns:a16="http://schemas.microsoft.com/office/drawing/2014/main" id="{0A9B358C-B668-6B47-A286-F875C636DEA6}"/>
                  </a:ext>
                </a:extLst>
              </p14:cNvPr>
              <p14:cNvContentPartPr/>
              <p14:nvPr/>
            </p14:nvContentPartPr>
            <p14:xfrm>
              <a:off x="7359797" y="2599792"/>
              <a:ext cx="1337040" cy="506520"/>
            </p14:xfrm>
          </p:contentPart>
        </mc:Choice>
        <mc:Fallback xmlns="">
          <p:pic>
            <p:nvPicPr>
              <p:cNvPr id="17" name="Pennanteckning 16">
                <a:extLst>
                  <a:ext uri="{FF2B5EF4-FFF2-40B4-BE49-F238E27FC236}">
                    <a16:creationId xmlns:a16="http://schemas.microsoft.com/office/drawing/2014/main" id="{0A9B358C-B668-6B47-A286-F875C636DE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29197" y="2569192"/>
                <a:ext cx="13986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" name="Pennanteckning 17">
                <a:extLst>
                  <a:ext uri="{FF2B5EF4-FFF2-40B4-BE49-F238E27FC236}">
                    <a16:creationId xmlns:a16="http://schemas.microsoft.com/office/drawing/2014/main" id="{1CCC3C4D-147F-BF42-A028-96E639B6A7BC}"/>
                  </a:ext>
                </a:extLst>
              </p14:cNvPr>
              <p14:cNvContentPartPr/>
              <p14:nvPr/>
            </p14:nvContentPartPr>
            <p14:xfrm>
              <a:off x="7447637" y="3395392"/>
              <a:ext cx="1215360" cy="813240"/>
            </p14:xfrm>
          </p:contentPart>
        </mc:Choice>
        <mc:Fallback xmlns="">
          <p:pic>
            <p:nvPicPr>
              <p:cNvPr id="18" name="Pennanteckning 17">
                <a:extLst>
                  <a:ext uri="{FF2B5EF4-FFF2-40B4-BE49-F238E27FC236}">
                    <a16:creationId xmlns:a16="http://schemas.microsoft.com/office/drawing/2014/main" id="{1CCC3C4D-147F-BF42-A028-96E639B6A7B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17037" y="3364792"/>
                <a:ext cx="1276920" cy="87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 73">
            <a:extLst>
              <a:ext uri="{FF2B5EF4-FFF2-40B4-BE49-F238E27FC236}">
                <a16:creationId xmlns:a16="http://schemas.microsoft.com/office/drawing/2014/main" id="{A8BCCBCC-DF25-1FF0-E098-DE484D943921}"/>
              </a:ext>
            </a:extLst>
          </p:cNvPr>
          <p:cNvGrpSpPr/>
          <p:nvPr/>
        </p:nvGrpSpPr>
        <p:grpSpPr>
          <a:xfrm>
            <a:off x="967205" y="1569518"/>
            <a:ext cx="482400" cy="239040"/>
            <a:chOff x="967205" y="1569518"/>
            <a:chExt cx="4824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20828AC5-D333-9638-A0C9-836BB00EDBCF}"/>
                    </a:ext>
                  </a:extLst>
                </p14:cNvPr>
                <p14:cNvContentPartPr/>
                <p14:nvPr/>
              </p14:nvContentPartPr>
              <p14:xfrm>
                <a:off x="967205" y="1664198"/>
                <a:ext cx="176400" cy="144360"/>
              </p14:xfrm>
            </p:contentPart>
          </mc:Choice>
          <mc:Fallback xmlns=""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20828AC5-D333-9638-A0C9-836BB00EDB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9205" y="1646198"/>
                  <a:ext cx="212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2CA17696-D36E-D3EB-0D8A-892751F7512B}"/>
                    </a:ext>
                  </a:extLst>
                </p14:cNvPr>
                <p14:cNvContentPartPr/>
                <p14:nvPr/>
              </p14:nvContentPartPr>
              <p14:xfrm>
                <a:off x="1203365" y="1640798"/>
                <a:ext cx="72000" cy="15012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2CA17696-D36E-D3EB-0D8A-892751F751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5365" y="1622798"/>
                  <a:ext cx="107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3F0FD169-56A1-3754-2141-D4615579E424}"/>
                    </a:ext>
                  </a:extLst>
                </p14:cNvPr>
                <p14:cNvContentPartPr/>
                <p14:nvPr/>
              </p14:nvContentPartPr>
              <p14:xfrm>
                <a:off x="1335125" y="1569518"/>
                <a:ext cx="114480" cy="15948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3F0FD169-56A1-3754-2141-D4615579E4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17125" y="1551518"/>
                  <a:ext cx="1501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 87">
            <a:extLst>
              <a:ext uri="{FF2B5EF4-FFF2-40B4-BE49-F238E27FC236}">
                <a16:creationId xmlns:a16="http://schemas.microsoft.com/office/drawing/2014/main" id="{0B7DC52D-890A-B47F-AD2C-48B5D301584A}"/>
              </a:ext>
            </a:extLst>
          </p:cNvPr>
          <p:cNvGrpSpPr/>
          <p:nvPr/>
        </p:nvGrpSpPr>
        <p:grpSpPr>
          <a:xfrm>
            <a:off x="785405" y="2885318"/>
            <a:ext cx="610200" cy="303120"/>
            <a:chOff x="785405" y="2885318"/>
            <a:chExt cx="61020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791AF225-9E2A-9526-1AF3-4A956C8FBA56}"/>
                    </a:ext>
                  </a:extLst>
                </p14:cNvPr>
                <p14:cNvContentPartPr/>
                <p14:nvPr/>
              </p14:nvContentPartPr>
              <p14:xfrm>
                <a:off x="828605" y="2967398"/>
                <a:ext cx="21960" cy="221040"/>
              </p14:xfrm>
            </p:contentPart>
          </mc:Choice>
          <mc:Fallback xmlns=""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791AF225-9E2A-9526-1AF3-4A956C8FBA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0605" y="2949398"/>
                  <a:ext cx="57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069B861B-C3EF-566C-A39F-4B952CC9C919}"/>
                    </a:ext>
                  </a:extLst>
                </p14:cNvPr>
                <p14:cNvContentPartPr/>
                <p14:nvPr/>
              </p14:nvContentPartPr>
              <p14:xfrm>
                <a:off x="856685" y="2971718"/>
                <a:ext cx="136080" cy="21636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069B861B-C3EF-566C-A39F-4B952CC9C9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8685" y="2954078"/>
                  <a:ext cx="171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4D27B2CF-C012-06E6-5AAF-D5745A668178}"/>
                    </a:ext>
                  </a:extLst>
                </p14:cNvPr>
                <p14:cNvContentPartPr/>
                <p14:nvPr/>
              </p14:nvContentPartPr>
              <p14:xfrm>
                <a:off x="785405" y="2990798"/>
                <a:ext cx="332280" cy="147600"/>
              </p14:xfrm>
            </p:contentPart>
          </mc:Choice>
          <mc:Fallback xmlns=""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4D27B2CF-C012-06E6-5AAF-D5745A6681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7765" y="2972798"/>
                  <a:ext cx="367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BAAB2F3B-3319-E62C-E3D8-4D4107D72323}"/>
                    </a:ext>
                  </a:extLst>
                </p14:cNvPr>
                <p14:cNvContentPartPr/>
                <p14:nvPr/>
              </p14:nvContentPartPr>
              <p14:xfrm>
                <a:off x="977285" y="2928518"/>
                <a:ext cx="164520" cy="155880"/>
              </p14:xfrm>
            </p:contentPart>
          </mc:Choice>
          <mc:Fallback xmlns=""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BAAB2F3B-3319-E62C-E3D8-4D4107D723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9285" y="2910518"/>
                  <a:ext cx="200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A9065F5C-0E6A-2C97-1F8E-6D795E48B2B0}"/>
                    </a:ext>
                  </a:extLst>
                </p14:cNvPr>
                <p14:cNvContentPartPr/>
                <p14:nvPr/>
              </p14:nvContentPartPr>
              <p14:xfrm>
                <a:off x="1199405" y="2925278"/>
                <a:ext cx="114480" cy="210240"/>
              </p14:xfrm>
            </p:contentPart>
          </mc:Choice>
          <mc:Fallback xmlns=""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A9065F5C-0E6A-2C97-1F8E-6D795E48B2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81405" y="2907278"/>
                  <a:ext cx="150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3DC9110E-368E-7254-733F-E26291A3ACE7}"/>
                    </a:ext>
                  </a:extLst>
                </p14:cNvPr>
                <p14:cNvContentPartPr/>
                <p14:nvPr/>
              </p14:nvContentPartPr>
              <p14:xfrm>
                <a:off x="1147565" y="2885318"/>
                <a:ext cx="248040" cy="28836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3DC9110E-368E-7254-733F-E26291A3ACE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9565" y="2867678"/>
                  <a:ext cx="28368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7182DBE2-2496-EA73-37F0-824C66A80F6B}"/>
              </a:ext>
            </a:extLst>
          </p:cNvPr>
          <p:cNvGrpSpPr/>
          <p:nvPr/>
        </p:nvGrpSpPr>
        <p:grpSpPr>
          <a:xfrm>
            <a:off x="6099365" y="1137878"/>
            <a:ext cx="1155960" cy="1215720"/>
            <a:chOff x="6099365" y="1137878"/>
            <a:chExt cx="1155960" cy="1215720"/>
          </a:xfrm>
        </p:grpSpPr>
        <p:grpSp>
          <p:nvGrpSpPr>
            <p:cNvPr id="141" name="Grupp 140">
              <a:extLst>
                <a:ext uri="{FF2B5EF4-FFF2-40B4-BE49-F238E27FC236}">
                  <a16:creationId xmlns:a16="http://schemas.microsoft.com/office/drawing/2014/main" id="{9EF35D3D-B312-256A-3692-73A85DAAEBDB}"/>
                </a:ext>
              </a:extLst>
            </p:cNvPr>
            <p:cNvGrpSpPr/>
            <p:nvPr/>
          </p:nvGrpSpPr>
          <p:grpSpPr>
            <a:xfrm>
              <a:off x="6306725" y="2017718"/>
              <a:ext cx="162360" cy="335880"/>
              <a:chOff x="6306725" y="2017718"/>
              <a:chExt cx="162360" cy="33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482C887B-C366-3ACC-95ED-7620EA7A4119}"/>
                      </a:ext>
                    </a:extLst>
                  </p14:cNvPr>
                  <p14:cNvContentPartPr/>
                  <p14:nvPr/>
                </p14:nvContentPartPr>
                <p14:xfrm>
                  <a:off x="6371165" y="2017718"/>
                  <a:ext cx="65160" cy="32040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482C887B-C366-3ACC-95ED-7620EA7A4119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6353525" y="1999718"/>
                    <a:ext cx="10080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DB437D1C-D377-71AB-CB21-056876AA91F2}"/>
                      </a:ext>
                    </a:extLst>
                  </p14:cNvPr>
                  <p14:cNvContentPartPr/>
                  <p14:nvPr/>
                </p14:nvContentPartPr>
                <p14:xfrm>
                  <a:off x="6306725" y="2214278"/>
                  <a:ext cx="162360" cy="13932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DB437D1C-D377-71AB-CB21-056876AA91F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6288725" y="2196638"/>
                    <a:ext cx="198000" cy="174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 152">
              <a:extLst>
                <a:ext uri="{FF2B5EF4-FFF2-40B4-BE49-F238E27FC236}">
                  <a16:creationId xmlns:a16="http://schemas.microsoft.com/office/drawing/2014/main" id="{CA235F87-9B1A-DAC0-AAAF-BC605C36BB00}"/>
                </a:ext>
              </a:extLst>
            </p:cNvPr>
            <p:cNvGrpSpPr/>
            <p:nvPr/>
          </p:nvGrpSpPr>
          <p:grpSpPr>
            <a:xfrm>
              <a:off x="6099365" y="1137878"/>
              <a:ext cx="1155960" cy="785160"/>
              <a:chOff x="6099365" y="1137878"/>
              <a:chExt cx="1155960" cy="78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42" name="Pennanteckning 141">
                    <a:extLst>
                      <a:ext uri="{FF2B5EF4-FFF2-40B4-BE49-F238E27FC236}">
                        <a16:creationId xmlns:a16="http://schemas.microsoft.com/office/drawing/2014/main" id="{B3EB7F77-C52A-D567-EBB0-6870AF3C1D53}"/>
                      </a:ext>
                    </a:extLst>
                  </p14:cNvPr>
                  <p14:cNvContentPartPr/>
                  <p14:nvPr/>
                </p14:nvContentPartPr>
                <p14:xfrm>
                  <a:off x="6099365" y="1639718"/>
                  <a:ext cx="64800" cy="137880"/>
                </p14:xfrm>
              </p:contentPart>
            </mc:Choice>
            <mc:Fallback xmlns="">
              <p:pic>
                <p:nvPicPr>
                  <p:cNvPr id="142" name="Pennanteckning 141">
                    <a:extLst>
                      <a:ext uri="{FF2B5EF4-FFF2-40B4-BE49-F238E27FC236}">
                        <a16:creationId xmlns:a16="http://schemas.microsoft.com/office/drawing/2014/main" id="{B3EB7F77-C52A-D567-EBB0-6870AF3C1D53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6081365" y="1621718"/>
                    <a:ext cx="1004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43" name="Pennanteckning 142">
                    <a:extLst>
                      <a:ext uri="{FF2B5EF4-FFF2-40B4-BE49-F238E27FC236}">
                        <a16:creationId xmlns:a16="http://schemas.microsoft.com/office/drawing/2014/main" id="{1F1168CA-33F7-A7B7-EB01-B6325A78C23D}"/>
                      </a:ext>
                    </a:extLst>
                  </p14:cNvPr>
                  <p14:cNvContentPartPr/>
                  <p14:nvPr/>
                </p14:nvContentPartPr>
                <p14:xfrm>
                  <a:off x="6224645" y="1517678"/>
                  <a:ext cx="19800" cy="169920"/>
                </p14:xfrm>
              </p:contentPart>
            </mc:Choice>
            <mc:Fallback xmlns="">
              <p:pic>
                <p:nvPicPr>
                  <p:cNvPr id="143" name="Pennanteckning 142">
                    <a:extLst>
                      <a:ext uri="{FF2B5EF4-FFF2-40B4-BE49-F238E27FC236}">
                        <a16:creationId xmlns:a16="http://schemas.microsoft.com/office/drawing/2014/main" id="{1F1168CA-33F7-A7B7-EB01-B6325A78C23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6207005" y="1500038"/>
                    <a:ext cx="5544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44" name="Pennanteckning 143">
                    <a:extLst>
                      <a:ext uri="{FF2B5EF4-FFF2-40B4-BE49-F238E27FC236}">
                        <a16:creationId xmlns:a16="http://schemas.microsoft.com/office/drawing/2014/main" id="{882EF294-08AA-4497-BE12-CE054BBAAE5B}"/>
                      </a:ext>
                    </a:extLst>
                  </p14:cNvPr>
                  <p14:cNvContentPartPr/>
                  <p14:nvPr/>
                </p14:nvContentPartPr>
                <p14:xfrm>
                  <a:off x="6196925" y="1538918"/>
                  <a:ext cx="192240" cy="77760"/>
                </p14:xfrm>
              </p:contentPart>
            </mc:Choice>
            <mc:Fallback xmlns="">
              <p:pic>
                <p:nvPicPr>
                  <p:cNvPr id="144" name="Pennanteckning 143">
                    <a:extLst>
                      <a:ext uri="{FF2B5EF4-FFF2-40B4-BE49-F238E27FC236}">
                        <a16:creationId xmlns:a16="http://schemas.microsoft.com/office/drawing/2014/main" id="{882EF294-08AA-4497-BE12-CE054BBAAE5B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6178925" y="1520918"/>
                    <a:ext cx="22788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53ACF45A-C129-0B7F-5E80-F5A36A71EB87}"/>
                      </a:ext>
                    </a:extLst>
                  </p14:cNvPr>
                  <p14:cNvContentPartPr/>
                  <p14:nvPr/>
                </p14:nvContentPartPr>
                <p14:xfrm>
                  <a:off x="6479165" y="1495718"/>
                  <a:ext cx="47880" cy="90000"/>
                </p14:xfrm>
              </p:contentPart>
            </mc:Choice>
            <mc:Fallback xmlns=""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53ACF45A-C129-0B7F-5E80-F5A36A71EB87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461165" y="1477718"/>
                    <a:ext cx="8352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46" name="Pennanteckning 145">
                    <a:extLst>
                      <a:ext uri="{FF2B5EF4-FFF2-40B4-BE49-F238E27FC236}">
                        <a16:creationId xmlns:a16="http://schemas.microsoft.com/office/drawing/2014/main" id="{AEE01978-FB6C-CA36-CB35-34CBE59C034C}"/>
                      </a:ext>
                    </a:extLst>
                  </p14:cNvPr>
                  <p14:cNvContentPartPr/>
                  <p14:nvPr/>
                </p14:nvContentPartPr>
                <p14:xfrm>
                  <a:off x="6481325" y="1491038"/>
                  <a:ext cx="118800" cy="64800"/>
                </p14:xfrm>
              </p:contentPart>
            </mc:Choice>
            <mc:Fallback xmlns=""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AEE01978-FB6C-CA36-CB35-34CBE59C034C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463325" y="1473398"/>
                    <a:ext cx="1544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F151E1F0-2237-08C0-C8AE-849A4D3BC606}"/>
                      </a:ext>
                    </a:extLst>
                  </p14:cNvPr>
                  <p14:cNvContentPartPr/>
                  <p14:nvPr/>
                </p14:nvContentPartPr>
                <p14:xfrm>
                  <a:off x="6642965" y="1285118"/>
                  <a:ext cx="149040" cy="246240"/>
                </p14:xfrm>
              </p:contentPart>
            </mc:Choice>
            <mc:Fallback xmlns=""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F151E1F0-2237-08C0-C8AE-849A4D3BC606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624965" y="1267118"/>
                    <a:ext cx="184680" cy="28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48" name="Pennanteckning 147">
                    <a:extLst>
                      <a:ext uri="{FF2B5EF4-FFF2-40B4-BE49-F238E27FC236}">
                        <a16:creationId xmlns:a16="http://schemas.microsoft.com/office/drawing/2014/main" id="{22E69091-4E38-E46A-7274-ADEF8F9A8559}"/>
                      </a:ext>
                    </a:extLst>
                  </p14:cNvPr>
                  <p14:cNvContentPartPr/>
                  <p14:nvPr/>
                </p14:nvContentPartPr>
                <p14:xfrm>
                  <a:off x="6746285" y="1302758"/>
                  <a:ext cx="396720" cy="146520"/>
                </p14:xfrm>
              </p:contentPart>
            </mc:Choice>
            <mc:Fallback xmlns="">
              <p:pic>
                <p:nvPicPr>
                  <p:cNvPr id="148" name="Pennanteckning 147">
                    <a:extLst>
                      <a:ext uri="{FF2B5EF4-FFF2-40B4-BE49-F238E27FC236}">
                        <a16:creationId xmlns:a16="http://schemas.microsoft.com/office/drawing/2014/main" id="{22E69091-4E38-E46A-7274-ADEF8F9A855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728645" y="1284758"/>
                    <a:ext cx="43236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7B3F15AC-AB70-267E-E6D0-B6446E806787}"/>
                      </a:ext>
                    </a:extLst>
                  </p14:cNvPr>
                  <p14:cNvContentPartPr/>
                  <p14:nvPr/>
                </p14:nvContentPartPr>
                <p14:xfrm>
                  <a:off x="7166405" y="1137878"/>
                  <a:ext cx="88920" cy="318960"/>
                </p14:xfrm>
              </p:contentPart>
            </mc:Choice>
            <mc:Fallback xmlns=""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7B3F15AC-AB70-267E-E6D0-B6446E80678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7148765" y="1120238"/>
                    <a:ext cx="124560" cy="35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51BE55A8-5DCB-72D7-51C0-E22F57A2DC56}"/>
                      </a:ext>
                    </a:extLst>
                  </p14:cNvPr>
                  <p14:cNvContentPartPr/>
                  <p14:nvPr/>
                </p14:nvContentPartPr>
                <p14:xfrm>
                  <a:off x="6545765" y="1660598"/>
                  <a:ext cx="162360" cy="262440"/>
                </p14:xfrm>
              </p:contentPart>
            </mc:Choice>
            <mc:Fallback xmlns=""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51BE55A8-5DCB-72D7-51C0-E22F57A2DC56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6527765" y="1642958"/>
                    <a:ext cx="19800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51" name="Pennanteckning 150">
                    <a:extLst>
                      <a:ext uri="{FF2B5EF4-FFF2-40B4-BE49-F238E27FC236}">
                        <a16:creationId xmlns:a16="http://schemas.microsoft.com/office/drawing/2014/main" id="{6009C702-2722-C9D8-087D-DE35E6766A86}"/>
                      </a:ext>
                    </a:extLst>
                  </p14:cNvPr>
                  <p14:cNvContentPartPr/>
                  <p14:nvPr/>
                </p14:nvContentPartPr>
                <p14:xfrm>
                  <a:off x="6722165" y="1738358"/>
                  <a:ext cx="142920" cy="106560"/>
                </p14:xfrm>
              </p:contentPart>
            </mc:Choice>
            <mc:Fallback xmlns="">
              <p:pic>
                <p:nvPicPr>
                  <p:cNvPr id="151" name="Pennanteckning 150">
                    <a:extLst>
                      <a:ext uri="{FF2B5EF4-FFF2-40B4-BE49-F238E27FC236}">
                        <a16:creationId xmlns:a16="http://schemas.microsoft.com/office/drawing/2014/main" id="{6009C702-2722-C9D8-087D-DE35E6766A8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6704525" y="1720358"/>
                    <a:ext cx="17856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434845C0-AA85-2B3A-34B3-CBA0BDE6008B}"/>
                      </a:ext>
                    </a:extLst>
                  </p14:cNvPr>
                  <p14:cNvContentPartPr/>
                  <p14:nvPr/>
                </p14:nvContentPartPr>
                <p14:xfrm>
                  <a:off x="6872285" y="1617398"/>
                  <a:ext cx="297000" cy="21096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434845C0-AA85-2B3A-34B3-CBA0BDE6008B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6854285" y="1599758"/>
                    <a:ext cx="332640" cy="246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" name="Grupp 23">
            <a:extLst>
              <a:ext uri="{FF2B5EF4-FFF2-40B4-BE49-F238E27FC236}">
                <a16:creationId xmlns:a16="http://schemas.microsoft.com/office/drawing/2014/main" id="{92A0C21F-8A9F-18E4-39C4-E97EA1391C6A}"/>
              </a:ext>
            </a:extLst>
          </p:cNvPr>
          <p:cNvGrpSpPr/>
          <p:nvPr/>
        </p:nvGrpSpPr>
        <p:grpSpPr>
          <a:xfrm>
            <a:off x="3175445" y="3967118"/>
            <a:ext cx="1974240" cy="1322280"/>
            <a:chOff x="3175445" y="3967118"/>
            <a:chExt cx="1974240" cy="1322280"/>
          </a:xfrm>
        </p:grpSpPr>
        <p:grpSp>
          <p:nvGrpSpPr>
            <p:cNvPr id="92" name="Grupp 91">
              <a:extLst>
                <a:ext uri="{FF2B5EF4-FFF2-40B4-BE49-F238E27FC236}">
                  <a16:creationId xmlns:a16="http://schemas.microsoft.com/office/drawing/2014/main" id="{5A91B621-82C8-F3FC-AA93-5D458A9E2F5C}"/>
                </a:ext>
              </a:extLst>
            </p:cNvPr>
            <p:cNvGrpSpPr/>
            <p:nvPr/>
          </p:nvGrpSpPr>
          <p:grpSpPr>
            <a:xfrm>
              <a:off x="3219005" y="3967118"/>
              <a:ext cx="155160" cy="627480"/>
              <a:chOff x="3219005" y="3967118"/>
              <a:chExt cx="155160" cy="62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A1A6D522-5C85-4901-1A9D-274A85F57C09}"/>
                      </a:ext>
                    </a:extLst>
                  </p14:cNvPr>
                  <p14:cNvContentPartPr/>
                  <p14:nvPr/>
                </p14:nvContentPartPr>
                <p14:xfrm>
                  <a:off x="3241325" y="3969278"/>
                  <a:ext cx="132840" cy="62532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A1A6D522-5C85-4901-1A9D-274A85F57C0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223325" y="3951278"/>
                    <a:ext cx="168480" cy="66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90" name="Pennanteckning 89">
                    <a:extLst>
                      <a:ext uri="{FF2B5EF4-FFF2-40B4-BE49-F238E27FC236}">
                        <a16:creationId xmlns:a16="http://schemas.microsoft.com/office/drawing/2014/main" id="{F9BB2CE1-8B94-7848-5444-8E0D9A812262}"/>
                      </a:ext>
                    </a:extLst>
                  </p14:cNvPr>
                  <p14:cNvContentPartPr/>
                  <p14:nvPr/>
                </p14:nvContentPartPr>
                <p14:xfrm>
                  <a:off x="3242405" y="3989438"/>
                  <a:ext cx="84240" cy="89640"/>
                </p14:xfrm>
              </p:contentPart>
            </mc:Choice>
            <mc:Fallback xmlns="">
              <p:pic>
                <p:nvPicPr>
                  <p:cNvPr id="90" name="Pennanteckning 89">
                    <a:extLst>
                      <a:ext uri="{FF2B5EF4-FFF2-40B4-BE49-F238E27FC236}">
                        <a16:creationId xmlns:a16="http://schemas.microsoft.com/office/drawing/2014/main" id="{F9BB2CE1-8B94-7848-5444-8E0D9A81226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224405" y="3971798"/>
                    <a:ext cx="11988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E9641597-94AB-38C2-D746-C4D1BAE2E6BE}"/>
                      </a:ext>
                    </a:extLst>
                  </p14:cNvPr>
                  <p14:cNvContentPartPr/>
                  <p14:nvPr/>
                </p14:nvContentPartPr>
                <p14:xfrm>
                  <a:off x="3219005" y="3967118"/>
                  <a:ext cx="127080" cy="10980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E9641597-94AB-38C2-D746-C4D1BAE2E6B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201005" y="3949118"/>
                    <a:ext cx="162720" cy="14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DFA1661-ADB3-A21D-76EC-262A73C2399A}"/>
                </a:ext>
              </a:extLst>
            </p:cNvPr>
            <p:cNvGrpSpPr/>
            <p:nvPr/>
          </p:nvGrpSpPr>
          <p:grpSpPr>
            <a:xfrm>
              <a:off x="3175445" y="4295438"/>
              <a:ext cx="1974240" cy="808200"/>
              <a:chOff x="3175445" y="4295438"/>
              <a:chExt cx="1974240" cy="808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09" name="Pennanteckning 108">
                    <a:extLst>
                      <a:ext uri="{FF2B5EF4-FFF2-40B4-BE49-F238E27FC236}">
                        <a16:creationId xmlns:a16="http://schemas.microsoft.com/office/drawing/2014/main" id="{42522898-6C23-93E8-450C-040C2479DC2B}"/>
                      </a:ext>
                    </a:extLst>
                  </p14:cNvPr>
                  <p14:cNvContentPartPr/>
                  <p14:nvPr/>
                </p14:nvContentPartPr>
                <p14:xfrm>
                  <a:off x="3488285" y="4366718"/>
                  <a:ext cx="92880" cy="34200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42522898-6C23-93E8-450C-040C2479DC2B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470285" y="4349078"/>
                    <a:ext cx="128520" cy="37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BAF79F5C-8831-A136-FFF5-E9B2A62485C0}"/>
                      </a:ext>
                    </a:extLst>
                  </p14:cNvPr>
                  <p14:cNvContentPartPr/>
                  <p14:nvPr/>
                </p14:nvContentPartPr>
                <p14:xfrm>
                  <a:off x="3453365" y="4513598"/>
                  <a:ext cx="125280" cy="8244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BAF79F5C-8831-A136-FFF5-E9B2A62485C0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435725" y="4495598"/>
                    <a:ext cx="16092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AEB1EEFC-A98E-FC7F-DC17-B0905F52401A}"/>
                      </a:ext>
                    </a:extLst>
                  </p14:cNvPr>
                  <p14:cNvContentPartPr/>
                  <p14:nvPr/>
                </p14:nvContentPartPr>
                <p14:xfrm>
                  <a:off x="3584765" y="4309478"/>
                  <a:ext cx="162000" cy="23616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AEB1EEFC-A98E-FC7F-DC17-B0905F52401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567125" y="4291838"/>
                    <a:ext cx="19764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38BC739C-0D04-D761-95AF-C006D0DFEE66}"/>
                      </a:ext>
                    </a:extLst>
                  </p14:cNvPr>
                  <p14:cNvContentPartPr/>
                  <p14:nvPr/>
                </p14:nvContentPartPr>
                <p14:xfrm>
                  <a:off x="3785285" y="4295438"/>
                  <a:ext cx="104040" cy="18972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38BC739C-0D04-D761-95AF-C006D0DFEE6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767285" y="4277798"/>
                    <a:ext cx="1396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3" name="Pennanteckning 112">
                    <a:extLst>
                      <a:ext uri="{FF2B5EF4-FFF2-40B4-BE49-F238E27FC236}">
                        <a16:creationId xmlns:a16="http://schemas.microsoft.com/office/drawing/2014/main" id="{7EB8FDD6-A2C0-BEBF-4AD9-9B858476BA3A}"/>
                      </a:ext>
                    </a:extLst>
                  </p14:cNvPr>
                  <p14:cNvContentPartPr/>
                  <p14:nvPr/>
                </p14:nvContentPartPr>
                <p14:xfrm>
                  <a:off x="3979325" y="4299398"/>
                  <a:ext cx="90720" cy="11376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7EB8FDD6-A2C0-BEBF-4AD9-9B858476BA3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961325" y="4281398"/>
                    <a:ext cx="12636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2E42D4C4-FDD8-7363-68AE-0BA3CB1CD699}"/>
                      </a:ext>
                    </a:extLst>
                  </p14:cNvPr>
                  <p14:cNvContentPartPr/>
                  <p14:nvPr/>
                </p14:nvContentPartPr>
                <p14:xfrm>
                  <a:off x="4110725" y="4301558"/>
                  <a:ext cx="105840" cy="6012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2E42D4C4-FDD8-7363-68AE-0BA3CB1CD69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092725" y="4283918"/>
                    <a:ext cx="14148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15" name="Pennanteckning 114">
                    <a:extLst>
                      <a:ext uri="{FF2B5EF4-FFF2-40B4-BE49-F238E27FC236}">
                        <a16:creationId xmlns:a16="http://schemas.microsoft.com/office/drawing/2014/main" id="{B8B43CE1-96B9-2920-FEC1-E7F739F4639D}"/>
                      </a:ext>
                    </a:extLst>
                  </p14:cNvPr>
                  <p14:cNvContentPartPr/>
                  <p14:nvPr/>
                </p14:nvContentPartPr>
                <p14:xfrm>
                  <a:off x="3175445" y="4994558"/>
                  <a:ext cx="159840" cy="10908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B8B43CE1-96B9-2920-FEC1-E7F739F4639D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157445" y="4976558"/>
                    <a:ext cx="19548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16" name="Pennanteckning 115">
                    <a:extLst>
                      <a:ext uri="{FF2B5EF4-FFF2-40B4-BE49-F238E27FC236}">
                        <a16:creationId xmlns:a16="http://schemas.microsoft.com/office/drawing/2014/main" id="{5064E84D-7D0F-34F3-EB84-F23D2C870A9D}"/>
                      </a:ext>
                    </a:extLst>
                  </p14:cNvPr>
                  <p14:cNvContentPartPr/>
                  <p14:nvPr/>
                </p14:nvContentPartPr>
                <p14:xfrm>
                  <a:off x="3397565" y="4971158"/>
                  <a:ext cx="13320" cy="73440"/>
                </p14:xfrm>
              </p:contentPart>
            </mc:Choice>
            <mc:Fallback xmlns="">
              <p:pic>
                <p:nvPicPr>
                  <p:cNvPr id="116" name="Pennanteckning 115">
                    <a:extLst>
                      <a:ext uri="{FF2B5EF4-FFF2-40B4-BE49-F238E27FC236}">
                        <a16:creationId xmlns:a16="http://schemas.microsoft.com/office/drawing/2014/main" id="{5064E84D-7D0F-34F3-EB84-F23D2C870A9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379565" y="4953518"/>
                    <a:ext cx="4896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61F1B87D-9B49-2B6B-BC5D-7DCD0DA75305}"/>
                      </a:ext>
                    </a:extLst>
                  </p14:cNvPr>
                  <p14:cNvContentPartPr/>
                  <p14:nvPr/>
                </p14:nvContentPartPr>
                <p14:xfrm>
                  <a:off x="3405845" y="4849118"/>
                  <a:ext cx="159840" cy="16092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61F1B87D-9B49-2B6B-BC5D-7DCD0DA75305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388205" y="4831478"/>
                    <a:ext cx="19548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AFC6F656-FFFA-8312-0093-23D313E097A6}"/>
                      </a:ext>
                    </a:extLst>
                  </p14:cNvPr>
                  <p14:cNvContentPartPr/>
                  <p14:nvPr/>
                </p14:nvContentPartPr>
                <p14:xfrm>
                  <a:off x="3597725" y="4787198"/>
                  <a:ext cx="164160" cy="14256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AFC6F656-FFFA-8312-0093-23D313E097A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580085" y="4769198"/>
                    <a:ext cx="19980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E05C78C8-4616-C142-3F4D-F9DD8E9736C1}"/>
                      </a:ext>
                    </a:extLst>
                  </p14:cNvPr>
                  <p14:cNvContentPartPr/>
                  <p14:nvPr/>
                </p14:nvContentPartPr>
                <p14:xfrm>
                  <a:off x="3931805" y="4761638"/>
                  <a:ext cx="144720" cy="12888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E05C78C8-4616-C142-3F4D-F9DD8E9736C1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3914165" y="4743998"/>
                    <a:ext cx="180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C59DA9F3-B58A-F113-2BC7-0FC122A81A62}"/>
                      </a:ext>
                    </a:extLst>
                  </p14:cNvPr>
                  <p14:cNvContentPartPr/>
                  <p14:nvPr/>
                </p14:nvContentPartPr>
                <p14:xfrm>
                  <a:off x="4112885" y="4701518"/>
                  <a:ext cx="170640" cy="10692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C59DA9F3-B58A-F113-2BC7-0FC122A81A62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094885" y="4683518"/>
                    <a:ext cx="20628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8EE4A1B6-BD62-365F-67A9-32F6C5B1C5FB}"/>
                      </a:ext>
                    </a:extLst>
                  </p14:cNvPr>
                  <p14:cNvContentPartPr/>
                  <p14:nvPr/>
                </p14:nvContentPartPr>
                <p14:xfrm>
                  <a:off x="4261565" y="4574438"/>
                  <a:ext cx="63000" cy="19224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8EE4A1B6-BD62-365F-67A9-32F6C5B1C5FB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243925" y="4556438"/>
                    <a:ext cx="986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765A7C7B-C0D7-3D49-2CB8-CE8DBBFA5F1E}"/>
                      </a:ext>
                    </a:extLst>
                  </p14:cNvPr>
                  <p14:cNvContentPartPr/>
                  <p14:nvPr/>
                </p14:nvContentPartPr>
                <p14:xfrm>
                  <a:off x="4274525" y="4636358"/>
                  <a:ext cx="79920" cy="2808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765A7C7B-C0D7-3D49-2CB8-CE8DBBFA5F1E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256525" y="4618718"/>
                    <a:ext cx="11556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3" name="Pennanteckning 122">
                    <a:extLst>
                      <a:ext uri="{FF2B5EF4-FFF2-40B4-BE49-F238E27FC236}">
                        <a16:creationId xmlns:a16="http://schemas.microsoft.com/office/drawing/2014/main" id="{778F5492-B6C6-59DC-BC62-AAEDBF2EB8FB}"/>
                      </a:ext>
                    </a:extLst>
                  </p14:cNvPr>
                  <p14:cNvContentPartPr/>
                  <p14:nvPr/>
                </p14:nvContentPartPr>
                <p14:xfrm>
                  <a:off x="4418885" y="4617638"/>
                  <a:ext cx="58680" cy="95760"/>
                </p14:xfrm>
              </p:contentPart>
            </mc:Choice>
            <mc:Fallback xmlns="">
              <p:pic>
                <p:nvPicPr>
                  <p:cNvPr id="123" name="Pennanteckning 122">
                    <a:extLst>
                      <a:ext uri="{FF2B5EF4-FFF2-40B4-BE49-F238E27FC236}">
                        <a16:creationId xmlns:a16="http://schemas.microsoft.com/office/drawing/2014/main" id="{778F5492-B6C6-59DC-BC62-AAEDBF2EB8FB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400885" y="4599638"/>
                    <a:ext cx="943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24" name="Pennanteckning 123">
                    <a:extLst>
                      <a:ext uri="{FF2B5EF4-FFF2-40B4-BE49-F238E27FC236}">
                        <a16:creationId xmlns:a16="http://schemas.microsoft.com/office/drawing/2014/main" id="{477CD161-7B41-EAA5-10B1-A5D1CD771B36}"/>
                      </a:ext>
                    </a:extLst>
                  </p14:cNvPr>
                  <p14:cNvContentPartPr/>
                  <p14:nvPr/>
                </p14:nvContentPartPr>
                <p14:xfrm>
                  <a:off x="4524365" y="4561118"/>
                  <a:ext cx="222480" cy="136440"/>
                </p14:xfrm>
              </p:contentPart>
            </mc:Choice>
            <mc:Fallback xmlns="">
              <p:pic>
                <p:nvPicPr>
                  <p:cNvPr id="124" name="Pennanteckning 123">
                    <a:extLst>
                      <a:ext uri="{FF2B5EF4-FFF2-40B4-BE49-F238E27FC236}">
                        <a16:creationId xmlns:a16="http://schemas.microsoft.com/office/drawing/2014/main" id="{477CD161-7B41-EAA5-10B1-A5D1CD771B36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506725" y="4543118"/>
                    <a:ext cx="25812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5" name="Pennanteckning 124">
                    <a:extLst>
                      <a:ext uri="{FF2B5EF4-FFF2-40B4-BE49-F238E27FC236}">
                        <a16:creationId xmlns:a16="http://schemas.microsoft.com/office/drawing/2014/main" id="{ECA4D2A5-8DB5-2D68-09F7-817BEE892787}"/>
                      </a:ext>
                    </a:extLst>
                  </p14:cNvPr>
                  <p14:cNvContentPartPr/>
                  <p14:nvPr/>
                </p14:nvContentPartPr>
                <p14:xfrm>
                  <a:off x="4735685" y="4460318"/>
                  <a:ext cx="24120" cy="167760"/>
                </p14:xfrm>
              </p:contentPart>
            </mc:Choice>
            <mc:Fallback xmlns="">
              <p:pic>
                <p:nvPicPr>
                  <p:cNvPr id="125" name="Pennanteckning 124">
                    <a:extLst>
                      <a:ext uri="{FF2B5EF4-FFF2-40B4-BE49-F238E27FC236}">
                        <a16:creationId xmlns:a16="http://schemas.microsoft.com/office/drawing/2014/main" id="{ECA4D2A5-8DB5-2D68-09F7-817BEE892787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717685" y="4442318"/>
                    <a:ext cx="5976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7436DD60-2796-2C90-6067-2ACC9621CAEA}"/>
                      </a:ext>
                    </a:extLst>
                  </p14:cNvPr>
                  <p14:cNvContentPartPr/>
                  <p14:nvPr/>
                </p14:nvContentPartPr>
                <p14:xfrm>
                  <a:off x="4722725" y="4488398"/>
                  <a:ext cx="349560" cy="11916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7436DD60-2796-2C90-6067-2ACC9621CAE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705085" y="4470758"/>
                    <a:ext cx="3852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7DAB801B-F37C-9B2A-9CAC-9F27C5E1BF29}"/>
                      </a:ext>
                    </a:extLst>
                  </p14:cNvPr>
                  <p14:cNvContentPartPr/>
                  <p14:nvPr/>
                </p14:nvContentPartPr>
                <p14:xfrm>
                  <a:off x="5073365" y="4330358"/>
                  <a:ext cx="76320" cy="31428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7DAB801B-F37C-9B2A-9CAC-9F27C5E1BF29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055725" y="4312718"/>
                    <a:ext cx="111960" cy="34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9CB8EA46-BD14-03DA-CE25-153280185297}"/>
                </a:ext>
              </a:extLst>
            </p:cNvPr>
            <p:cNvGrpSpPr/>
            <p:nvPr/>
          </p:nvGrpSpPr>
          <p:grpSpPr>
            <a:xfrm>
              <a:off x="3806885" y="5061878"/>
              <a:ext cx="649080" cy="227520"/>
              <a:chOff x="3806885" y="5061878"/>
              <a:chExt cx="649080" cy="22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54" name="Pennanteckning 153">
                    <a:extLst>
                      <a:ext uri="{FF2B5EF4-FFF2-40B4-BE49-F238E27FC236}">
                        <a16:creationId xmlns:a16="http://schemas.microsoft.com/office/drawing/2014/main" id="{F779A0A0-00A7-84FB-654F-079C8CAB2DED}"/>
                      </a:ext>
                    </a:extLst>
                  </p14:cNvPr>
                  <p14:cNvContentPartPr/>
                  <p14:nvPr/>
                </p14:nvContentPartPr>
                <p14:xfrm>
                  <a:off x="3806885" y="5061878"/>
                  <a:ext cx="192240" cy="227520"/>
                </p14:xfrm>
              </p:contentPart>
            </mc:Choice>
            <mc:Fallback xmlns="">
              <p:pic>
                <p:nvPicPr>
                  <p:cNvPr id="154" name="Pennanteckning 153">
                    <a:extLst>
                      <a:ext uri="{FF2B5EF4-FFF2-40B4-BE49-F238E27FC236}">
                        <a16:creationId xmlns:a16="http://schemas.microsoft.com/office/drawing/2014/main" id="{F779A0A0-00A7-84FB-654F-079C8CAB2DE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3788885" y="5043878"/>
                    <a:ext cx="22788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5" name="Pennanteckning 154">
                    <a:extLst>
                      <a:ext uri="{FF2B5EF4-FFF2-40B4-BE49-F238E27FC236}">
                        <a16:creationId xmlns:a16="http://schemas.microsoft.com/office/drawing/2014/main" id="{BA6CCFEB-0081-1B3D-F024-71BF838277BB}"/>
                      </a:ext>
                    </a:extLst>
                  </p14:cNvPr>
                  <p14:cNvContentPartPr/>
                  <p14:nvPr/>
                </p14:nvContentPartPr>
                <p14:xfrm>
                  <a:off x="4030085" y="5079158"/>
                  <a:ext cx="174600" cy="160560"/>
                </p14:xfrm>
              </p:contentPart>
            </mc:Choice>
            <mc:Fallback xmlns="">
              <p:pic>
                <p:nvPicPr>
                  <p:cNvPr id="155" name="Pennanteckning 154">
                    <a:extLst>
                      <a:ext uri="{FF2B5EF4-FFF2-40B4-BE49-F238E27FC236}">
                        <a16:creationId xmlns:a16="http://schemas.microsoft.com/office/drawing/2014/main" id="{BA6CCFEB-0081-1B3D-F024-71BF838277B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4012445" y="5061158"/>
                    <a:ext cx="21024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5D854B7B-3862-E17C-4FBF-6CC46662C7DF}"/>
                      </a:ext>
                    </a:extLst>
                  </p14:cNvPr>
                  <p14:cNvContentPartPr/>
                  <p14:nvPr/>
                </p14:nvContentPartPr>
                <p14:xfrm>
                  <a:off x="4177685" y="5112278"/>
                  <a:ext cx="278280" cy="76320"/>
                </p14:xfrm>
              </p:contentPart>
            </mc:Choice>
            <mc:Fallback xmlns=""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5D854B7B-3862-E17C-4FBF-6CC46662C7DF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159685" y="5094278"/>
                    <a:ext cx="313920" cy="111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" name="Grupp 26">
            <a:extLst>
              <a:ext uri="{FF2B5EF4-FFF2-40B4-BE49-F238E27FC236}">
                <a16:creationId xmlns:a16="http://schemas.microsoft.com/office/drawing/2014/main" id="{05E2BAD1-2EE2-0A6E-5A5B-4F23633C7126}"/>
              </a:ext>
            </a:extLst>
          </p:cNvPr>
          <p:cNvGrpSpPr/>
          <p:nvPr/>
        </p:nvGrpSpPr>
        <p:grpSpPr>
          <a:xfrm>
            <a:off x="5732525" y="5186798"/>
            <a:ext cx="3115440" cy="1574280"/>
            <a:chOff x="5732525" y="5186798"/>
            <a:chExt cx="3115440" cy="15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8" name="Pennanteckning 157">
                  <a:extLst>
                    <a:ext uri="{FF2B5EF4-FFF2-40B4-BE49-F238E27FC236}">
                      <a16:creationId xmlns:a16="http://schemas.microsoft.com/office/drawing/2014/main" id="{FBB9C55E-28E3-EB58-ADC4-B6119BE3665E}"/>
                    </a:ext>
                  </a:extLst>
                </p14:cNvPr>
                <p14:cNvContentPartPr/>
                <p14:nvPr/>
              </p14:nvContentPartPr>
              <p14:xfrm>
                <a:off x="5732525" y="5394878"/>
                <a:ext cx="45720" cy="65880"/>
              </p14:xfrm>
            </p:contentPart>
          </mc:Choice>
          <mc:Fallback>
            <p:pic>
              <p:nvPicPr>
                <p:cNvPr id="158" name="Pennanteckning 157">
                  <a:extLst>
                    <a:ext uri="{FF2B5EF4-FFF2-40B4-BE49-F238E27FC236}">
                      <a16:creationId xmlns:a16="http://schemas.microsoft.com/office/drawing/2014/main" id="{FBB9C55E-28E3-EB58-ADC4-B6119BE3665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14382" y="5376878"/>
                  <a:ext cx="81643" cy="10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upp 163">
              <a:extLst>
                <a:ext uri="{FF2B5EF4-FFF2-40B4-BE49-F238E27FC236}">
                  <a16:creationId xmlns:a16="http://schemas.microsoft.com/office/drawing/2014/main" id="{AE62AC45-9C02-ABD7-7D25-330EB0A0EF60}"/>
                </a:ext>
              </a:extLst>
            </p:cNvPr>
            <p:cNvGrpSpPr/>
            <p:nvPr/>
          </p:nvGrpSpPr>
          <p:grpSpPr>
            <a:xfrm>
              <a:off x="5987765" y="5336918"/>
              <a:ext cx="332280" cy="170640"/>
              <a:chOff x="5987765" y="5336918"/>
              <a:chExt cx="332280" cy="170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59" name="Pennanteckning 158">
                    <a:extLst>
                      <a:ext uri="{FF2B5EF4-FFF2-40B4-BE49-F238E27FC236}">
                        <a16:creationId xmlns:a16="http://schemas.microsoft.com/office/drawing/2014/main" id="{4B338D97-2180-DEE6-712F-976B08042891}"/>
                      </a:ext>
                    </a:extLst>
                  </p14:cNvPr>
                  <p14:cNvContentPartPr/>
                  <p14:nvPr/>
                </p14:nvContentPartPr>
                <p14:xfrm>
                  <a:off x="5987765" y="5336918"/>
                  <a:ext cx="177480" cy="147600"/>
                </p14:xfrm>
              </p:contentPart>
            </mc:Choice>
            <mc:Fallback xmlns="">
              <p:pic>
                <p:nvPicPr>
                  <p:cNvPr id="159" name="Pennanteckning 158">
                    <a:extLst>
                      <a:ext uri="{FF2B5EF4-FFF2-40B4-BE49-F238E27FC236}">
                        <a16:creationId xmlns:a16="http://schemas.microsoft.com/office/drawing/2014/main" id="{4B338D97-2180-DEE6-712F-976B08042891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969765" y="5318918"/>
                    <a:ext cx="21312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60" name="Pennanteckning 159">
                    <a:extLst>
                      <a:ext uri="{FF2B5EF4-FFF2-40B4-BE49-F238E27FC236}">
                        <a16:creationId xmlns:a16="http://schemas.microsoft.com/office/drawing/2014/main" id="{E7B8BBF0-F153-6BC9-19E1-905790F0CE55}"/>
                      </a:ext>
                    </a:extLst>
                  </p14:cNvPr>
                  <p14:cNvContentPartPr/>
                  <p14:nvPr/>
                </p14:nvContentPartPr>
                <p14:xfrm>
                  <a:off x="6244805" y="5352398"/>
                  <a:ext cx="75240" cy="155160"/>
                </p14:xfrm>
              </p:contentPart>
            </mc:Choice>
            <mc:Fallback xmlns="">
              <p:pic>
                <p:nvPicPr>
                  <p:cNvPr id="160" name="Pennanteckning 159">
                    <a:extLst>
                      <a:ext uri="{FF2B5EF4-FFF2-40B4-BE49-F238E27FC236}">
                        <a16:creationId xmlns:a16="http://schemas.microsoft.com/office/drawing/2014/main" id="{E7B8BBF0-F153-6BC9-19E1-905790F0CE55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6226805" y="5334758"/>
                    <a:ext cx="110880" cy="19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3" name="Grupp 162">
              <a:extLst>
                <a:ext uri="{FF2B5EF4-FFF2-40B4-BE49-F238E27FC236}">
                  <a16:creationId xmlns:a16="http://schemas.microsoft.com/office/drawing/2014/main" id="{462773FE-664C-BC03-09A2-AE108E8B17B2}"/>
                </a:ext>
              </a:extLst>
            </p:cNvPr>
            <p:cNvGrpSpPr/>
            <p:nvPr/>
          </p:nvGrpSpPr>
          <p:grpSpPr>
            <a:xfrm>
              <a:off x="6558725" y="5236118"/>
              <a:ext cx="534960" cy="217080"/>
              <a:chOff x="6558725" y="5236118"/>
              <a:chExt cx="534960" cy="21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61" name="Pennanteckning 160">
                    <a:extLst>
                      <a:ext uri="{FF2B5EF4-FFF2-40B4-BE49-F238E27FC236}">
                        <a16:creationId xmlns:a16="http://schemas.microsoft.com/office/drawing/2014/main" id="{CC41E9BE-BF48-5B84-7D31-9760250E89FB}"/>
                      </a:ext>
                    </a:extLst>
                  </p14:cNvPr>
                  <p14:cNvContentPartPr/>
                  <p14:nvPr/>
                </p14:nvContentPartPr>
                <p14:xfrm>
                  <a:off x="6558725" y="5236118"/>
                  <a:ext cx="142560" cy="209520"/>
                </p14:xfrm>
              </p:contentPart>
            </mc:Choice>
            <mc:Fallback xmlns="">
              <p:pic>
                <p:nvPicPr>
                  <p:cNvPr id="161" name="Pennanteckning 160">
                    <a:extLst>
                      <a:ext uri="{FF2B5EF4-FFF2-40B4-BE49-F238E27FC236}">
                        <a16:creationId xmlns:a16="http://schemas.microsoft.com/office/drawing/2014/main" id="{CC41E9BE-BF48-5B84-7D31-9760250E89FB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6541085" y="5218118"/>
                    <a:ext cx="17820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62" name="Pennanteckning 161">
                    <a:extLst>
                      <a:ext uri="{FF2B5EF4-FFF2-40B4-BE49-F238E27FC236}">
                        <a16:creationId xmlns:a16="http://schemas.microsoft.com/office/drawing/2014/main" id="{8228C566-C585-2A72-E4C2-46FA87355765}"/>
                      </a:ext>
                    </a:extLst>
                  </p14:cNvPr>
                  <p14:cNvContentPartPr/>
                  <p14:nvPr/>
                </p14:nvContentPartPr>
                <p14:xfrm>
                  <a:off x="6694445" y="5314598"/>
                  <a:ext cx="399240" cy="138600"/>
                </p14:xfrm>
              </p:contentPart>
            </mc:Choice>
            <mc:Fallback xmlns="">
              <p:pic>
                <p:nvPicPr>
                  <p:cNvPr id="162" name="Pennanteckning 161">
                    <a:extLst>
                      <a:ext uri="{FF2B5EF4-FFF2-40B4-BE49-F238E27FC236}">
                        <a16:creationId xmlns:a16="http://schemas.microsoft.com/office/drawing/2014/main" id="{8228C566-C585-2A72-E4C2-46FA87355765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6676445" y="5296598"/>
                    <a:ext cx="434880" cy="17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3" name="Grupp 172">
              <a:extLst>
                <a:ext uri="{FF2B5EF4-FFF2-40B4-BE49-F238E27FC236}">
                  <a16:creationId xmlns:a16="http://schemas.microsoft.com/office/drawing/2014/main" id="{966753EC-7552-7915-9914-C0583DB39918}"/>
                </a:ext>
              </a:extLst>
            </p:cNvPr>
            <p:cNvGrpSpPr/>
            <p:nvPr/>
          </p:nvGrpSpPr>
          <p:grpSpPr>
            <a:xfrm>
              <a:off x="7378805" y="5186798"/>
              <a:ext cx="1380600" cy="278640"/>
              <a:chOff x="7378805" y="5186798"/>
              <a:chExt cx="138060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65" name="Pennanteckning 164">
                    <a:extLst>
                      <a:ext uri="{FF2B5EF4-FFF2-40B4-BE49-F238E27FC236}">
                        <a16:creationId xmlns:a16="http://schemas.microsoft.com/office/drawing/2014/main" id="{66646D4B-6588-773A-4F23-3437CE7C3CE6}"/>
                      </a:ext>
                    </a:extLst>
                  </p14:cNvPr>
                  <p14:cNvContentPartPr/>
                  <p14:nvPr/>
                </p14:nvContentPartPr>
                <p14:xfrm>
                  <a:off x="7378805" y="5335118"/>
                  <a:ext cx="107640" cy="130320"/>
                </p14:xfrm>
              </p:contentPart>
            </mc:Choice>
            <mc:Fallback xmlns="">
              <p:pic>
                <p:nvPicPr>
                  <p:cNvPr id="165" name="Pennanteckning 164">
                    <a:extLst>
                      <a:ext uri="{FF2B5EF4-FFF2-40B4-BE49-F238E27FC236}">
                        <a16:creationId xmlns:a16="http://schemas.microsoft.com/office/drawing/2014/main" id="{66646D4B-6588-773A-4F23-3437CE7C3CE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7360805" y="5317478"/>
                    <a:ext cx="14328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66" name="Pennanteckning 165">
                    <a:extLst>
                      <a:ext uri="{FF2B5EF4-FFF2-40B4-BE49-F238E27FC236}">
                        <a16:creationId xmlns:a16="http://schemas.microsoft.com/office/drawing/2014/main" id="{EA635868-AF87-F871-4959-CF26C1DD0C03}"/>
                      </a:ext>
                    </a:extLst>
                  </p14:cNvPr>
                  <p14:cNvContentPartPr/>
                  <p14:nvPr/>
                </p14:nvContentPartPr>
                <p14:xfrm>
                  <a:off x="7593005" y="5366798"/>
                  <a:ext cx="129960" cy="41760"/>
                </p14:xfrm>
              </p:contentPart>
            </mc:Choice>
            <mc:Fallback xmlns="">
              <p:pic>
                <p:nvPicPr>
                  <p:cNvPr id="166" name="Pennanteckning 165">
                    <a:extLst>
                      <a:ext uri="{FF2B5EF4-FFF2-40B4-BE49-F238E27FC236}">
                        <a16:creationId xmlns:a16="http://schemas.microsoft.com/office/drawing/2014/main" id="{EA635868-AF87-F871-4959-CF26C1DD0C0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7575365" y="5349158"/>
                    <a:ext cx="16560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67" name="Pennanteckning 166">
                    <a:extLst>
                      <a:ext uri="{FF2B5EF4-FFF2-40B4-BE49-F238E27FC236}">
                        <a16:creationId xmlns:a16="http://schemas.microsoft.com/office/drawing/2014/main" id="{ECAEC50E-1045-E27E-ECF9-7317DA2A04DD}"/>
                      </a:ext>
                    </a:extLst>
                  </p14:cNvPr>
                  <p14:cNvContentPartPr/>
                  <p14:nvPr/>
                </p14:nvContentPartPr>
                <p14:xfrm>
                  <a:off x="7724765" y="5328998"/>
                  <a:ext cx="69480" cy="114480"/>
                </p14:xfrm>
              </p:contentPart>
            </mc:Choice>
            <mc:Fallback xmlns="">
              <p:pic>
                <p:nvPicPr>
                  <p:cNvPr id="167" name="Pennanteckning 166">
                    <a:extLst>
                      <a:ext uri="{FF2B5EF4-FFF2-40B4-BE49-F238E27FC236}">
                        <a16:creationId xmlns:a16="http://schemas.microsoft.com/office/drawing/2014/main" id="{ECAEC50E-1045-E27E-ECF9-7317DA2A04DD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7706765" y="5311358"/>
                    <a:ext cx="1051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68" name="Pennanteckning 167">
                    <a:extLst>
                      <a:ext uri="{FF2B5EF4-FFF2-40B4-BE49-F238E27FC236}">
                        <a16:creationId xmlns:a16="http://schemas.microsoft.com/office/drawing/2014/main" id="{97D015CB-FE6A-50E5-3E71-B22BF7D8018E}"/>
                      </a:ext>
                    </a:extLst>
                  </p14:cNvPr>
                  <p14:cNvContentPartPr/>
                  <p14:nvPr/>
                </p14:nvContentPartPr>
                <p14:xfrm>
                  <a:off x="7871285" y="5227118"/>
                  <a:ext cx="200880" cy="207360"/>
                </p14:xfrm>
              </p:contentPart>
            </mc:Choice>
            <mc:Fallback xmlns="">
              <p:pic>
                <p:nvPicPr>
                  <p:cNvPr id="168" name="Pennanteckning 167">
                    <a:extLst>
                      <a:ext uri="{FF2B5EF4-FFF2-40B4-BE49-F238E27FC236}">
                        <a16:creationId xmlns:a16="http://schemas.microsoft.com/office/drawing/2014/main" id="{97D015CB-FE6A-50E5-3E71-B22BF7D8018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7853285" y="5209478"/>
                    <a:ext cx="236520" cy="24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69" name="Pennanteckning 168">
                    <a:extLst>
                      <a:ext uri="{FF2B5EF4-FFF2-40B4-BE49-F238E27FC236}">
                        <a16:creationId xmlns:a16="http://schemas.microsoft.com/office/drawing/2014/main" id="{BF01B5C2-894E-CDE5-A76E-6EEB1EDE3669}"/>
                      </a:ext>
                    </a:extLst>
                  </p14:cNvPr>
                  <p14:cNvContentPartPr/>
                  <p14:nvPr/>
                </p14:nvContentPartPr>
                <p14:xfrm>
                  <a:off x="8083325" y="5299118"/>
                  <a:ext cx="40680" cy="156240"/>
                </p14:xfrm>
              </p:contentPart>
            </mc:Choice>
            <mc:Fallback xmlns="">
              <p:pic>
                <p:nvPicPr>
                  <p:cNvPr id="169" name="Pennanteckning 168">
                    <a:extLst>
                      <a:ext uri="{FF2B5EF4-FFF2-40B4-BE49-F238E27FC236}">
                        <a16:creationId xmlns:a16="http://schemas.microsoft.com/office/drawing/2014/main" id="{BF01B5C2-894E-CDE5-A76E-6EEB1EDE3669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065325" y="5281478"/>
                    <a:ext cx="7632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70" name="Pennanteckning 169">
                    <a:extLst>
                      <a:ext uri="{FF2B5EF4-FFF2-40B4-BE49-F238E27FC236}">
                        <a16:creationId xmlns:a16="http://schemas.microsoft.com/office/drawing/2014/main" id="{14DE4B89-98C1-AD44-A47E-9B2EECB80291}"/>
                      </a:ext>
                    </a:extLst>
                  </p14:cNvPr>
                  <p14:cNvContentPartPr/>
                  <p14:nvPr/>
                </p14:nvContentPartPr>
                <p14:xfrm>
                  <a:off x="8151365" y="5232878"/>
                  <a:ext cx="43560" cy="203040"/>
                </p14:xfrm>
              </p:contentPart>
            </mc:Choice>
            <mc:Fallback xmlns="">
              <p:pic>
                <p:nvPicPr>
                  <p:cNvPr id="170" name="Pennanteckning 169">
                    <a:extLst>
                      <a:ext uri="{FF2B5EF4-FFF2-40B4-BE49-F238E27FC236}">
                        <a16:creationId xmlns:a16="http://schemas.microsoft.com/office/drawing/2014/main" id="{14DE4B89-98C1-AD44-A47E-9B2EECB80291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133725" y="5214878"/>
                    <a:ext cx="7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71" name="Pennanteckning 170">
                    <a:extLst>
                      <a:ext uri="{FF2B5EF4-FFF2-40B4-BE49-F238E27FC236}">
                        <a16:creationId xmlns:a16="http://schemas.microsoft.com/office/drawing/2014/main" id="{7BAB7B2D-6531-ACA9-C131-0DBDD9CD3BDA}"/>
                      </a:ext>
                    </a:extLst>
                  </p14:cNvPr>
                  <p14:cNvContentPartPr/>
                  <p14:nvPr/>
                </p14:nvContentPartPr>
                <p14:xfrm>
                  <a:off x="8134085" y="5220638"/>
                  <a:ext cx="343080" cy="183600"/>
                </p14:xfrm>
              </p:contentPart>
            </mc:Choice>
            <mc:Fallback xmlns="">
              <p:pic>
                <p:nvPicPr>
                  <p:cNvPr id="171" name="Pennanteckning 170">
                    <a:extLst>
                      <a:ext uri="{FF2B5EF4-FFF2-40B4-BE49-F238E27FC236}">
                        <a16:creationId xmlns:a16="http://schemas.microsoft.com/office/drawing/2014/main" id="{7BAB7B2D-6531-ACA9-C131-0DBDD9CD3BDA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8116445" y="5202998"/>
                    <a:ext cx="37872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C3A27AE5-5EB1-5857-2461-C94477305124}"/>
                      </a:ext>
                    </a:extLst>
                  </p14:cNvPr>
                  <p14:cNvContentPartPr/>
                  <p14:nvPr/>
                </p14:nvContentPartPr>
                <p14:xfrm>
                  <a:off x="8420645" y="5186798"/>
                  <a:ext cx="338760" cy="26784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C3A27AE5-5EB1-5857-2461-C9447730512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403005" y="5168798"/>
                    <a:ext cx="374400" cy="30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7" name="Grupp 216">
              <a:extLst>
                <a:ext uri="{FF2B5EF4-FFF2-40B4-BE49-F238E27FC236}">
                  <a16:creationId xmlns:a16="http://schemas.microsoft.com/office/drawing/2014/main" id="{9AB25D1A-0707-EE1F-3018-3AB0039FAAF1}"/>
                </a:ext>
              </a:extLst>
            </p:cNvPr>
            <p:cNvGrpSpPr/>
            <p:nvPr/>
          </p:nvGrpSpPr>
          <p:grpSpPr>
            <a:xfrm>
              <a:off x="8262965" y="5740478"/>
              <a:ext cx="585000" cy="228600"/>
              <a:chOff x="8262965" y="5740478"/>
              <a:chExt cx="585000" cy="22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203" name="Pennanteckning 202">
                    <a:extLst>
                      <a:ext uri="{FF2B5EF4-FFF2-40B4-BE49-F238E27FC236}">
                        <a16:creationId xmlns:a16="http://schemas.microsoft.com/office/drawing/2014/main" id="{6DC1E8D6-FF4F-4810-AA5D-457B4BF092DD}"/>
                      </a:ext>
                    </a:extLst>
                  </p14:cNvPr>
                  <p14:cNvContentPartPr/>
                  <p14:nvPr/>
                </p14:nvContentPartPr>
                <p14:xfrm>
                  <a:off x="8262965" y="5831198"/>
                  <a:ext cx="190800" cy="135720"/>
                </p14:xfrm>
              </p:contentPart>
            </mc:Choice>
            <mc:Fallback xmlns="">
              <p:pic>
                <p:nvPicPr>
                  <p:cNvPr id="203" name="Pennanteckning 202">
                    <a:extLst>
                      <a:ext uri="{FF2B5EF4-FFF2-40B4-BE49-F238E27FC236}">
                        <a16:creationId xmlns:a16="http://schemas.microsoft.com/office/drawing/2014/main" id="{6DC1E8D6-FF4F-4810-AA5D-457B4BF092DD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244965" y="5813198"/>
                    <a:ext cx="22644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204" name="Pennanteckning 203">
                    <a:extLst>
                      <a:ext uri="{FF2B5EF4-FFF2-40B4-BE49-F238E27FC236}">
                        <a16:creationId xmlns:a16="http://schemas.microsoft.com/office/drawing/2014/main" id="{BEDD6908-1112-AF92-FC1A-60ABD7021789}"/>
                      </a:ext>
                    </a:extLst>
                  </p14:cNvPr>
                  <p14:cNvContentPartPr/>
                  <p14:nvPr/>
                </p14:nvContentPartPr>
                <p14:xfrm>
                  <a:off x="8476805" y="5776838"/>
                  <a:ext cx="86400" cy="192240"/>
                </p14:xfrm>
              </p:contentPart>
            </mc:Choice>
            <mc:Fallback xmlns="">
              <p:pic>
                <p:nvPicPr>
                  <p:cNvPr id="204" name="Pennanteckning 203">
                    <a:extLst>
                      <a:ext uri="{FF2B5EF4-FFF2-40B4-BE49-F238E27FC236}">
                        <a16:creationId xmlns:a16="http://schemas.microsoft.com/office/drawing/2014/main" id="{BEDD6908-1112-AF92-FC1A-60ABD7021789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459165" y="5759198"/>
                    <a:ext cx="1220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205" name="Pennanteckning 204">
                    <a:extLst>
                      <a:ext uri="{FF2B5EF4-FFF2-40B4-BE49-F238E27FC236}">
                        <a16:creationId xmlns:a16="http://schemas.microsoft.com/office/drawing/2014/main" id="{8BEA4C63-9BFD-A40F-7439-602BB3FC7BF7}"/>
                      </a:ext>
                    </a:extLst>
                  </p14:cNvPr>
                  <p14:cNvContentPartPr/>
                  <p14:nvPr/>
                </p14:nvContentPartPr>
                <p14:xfrm>
                  <a:off x="8563205" y="5767838"/>
                  <a:ext cx="90720" cy="193320"/>
                </p14:xfrm>
              </p:contentPart>
            </mc:Choice>
            <mc:Fallback xmlns="">
              <p:pic>
                <p:nvPicPr>
                  <p:cNvPr id="205" name="Pennanteckning 204">
                    <a:extLst>
                      <a:ext uri="{FF2B5EF4-FFF2-40B4-BE49-F238E27FC236}">
                        <a16:creationId xmlns:a16="http://schemas.microsoft.com/office/drawing/2014/main" id="{8BEA4C63-9BFD-A40F-7439-602BB3FC7BF7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8545205" y="5750198"/>
                    <a:ext cx="126360" cy="22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642865B1-5D16-3483-3E67-7D30C69C5A7F}"/>
                      </a:ext>
                    </a:extLst>
                  </p14:cNvPr>
                  <p14:cNvContentPartPr/>
                  <p14:nvPr/>
                </p14:nvContentPartPr>
                <p14:xfrm>
                  <a:off x="8722685" y="5740478"/>
                  <a:ext cx="125280" cy="224280"/>
                </p14:xfrm>
              </p:contentPart>
            </mc:Choice>
            <mc:Fallback xmlns=""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642865B1-5D16-3483-3E67-7D30C69C5A7F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704685" y="5722478"/>
                    <a:ext cx="16092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8" name="Grupp 217">
              <a:extLst>
                <a:ext uri="{FF2B5EF4-FFF2-40B4-BE49-F238E27FC236}">
                  <a16:creationId xmlns:a16="http://schemas.microsoft.com/office/drawing/2014/main" id="{1881C231-3980-2CBC-B8D4-BF8992415448}"/>
                </a:ext>
              </a:extLst>
            </p:cNvPr>
            <p:cNvGrpSpPr/>
            <p:nvPr/>
          </p:nvGrpSpPr>
          <p:grpSpPr>
            <a:xfrm>
              <a:off x="5834765" y="5776838"/>
              <a:ext cx="2211480" cy="984240"/>
              <a:chOff x="5834765" y="5776838"/>
              <a:chExt cx="2211480" cy="98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90" name="Pennanteckning 189">
                    <a:extLst>
                      <a:ext uri="{FF2B5EF4-FFF2-40B4-BE49-F238E27FC236}">
                        <a16:creationId xmlns:a16="http://schemas.microsoft.com/office/drawing/2014/main" id="{D1E2F7F1-3394-1C8C-425D-E7E3ADAD9505}"/>
                      </a:ext>
                    </a:extLst>
                  </p14:cNvPr>
                  <p14:cNvContentPartPr/>
                  <p14:nvPr/>
                </p14:nvContentPartPr>
                <p14:xfrm>
                  <a:off x="5891285" y="5776838"/>
                  <a:ext cx="49680" cy="259200"/>
                </p14:xfrm>
              </p:contentPart>
            </mc:Choice>
            <mc:Fallback xmlns="">
              <p:pic>
                <p:nvPicPr>
                  <p:cNvPr id="190" name="Pennanteckning 189">
                    <a:extLst>
                      <a:ext uri="{FF2B5EF4-FFF2-40B4-BE49-F238E27FC236}">
                        <a16:creationId xmlns:a16="http://schemas.microsoft.com/office/drawing/2014/main" id="{D1E2F7F1-3394-1C8C-425D-E7E3ADAD950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5873285" y="5759198"/>
                    <a:ext cx="8532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91" name="Pennanteckning 190">
                    <a:extLst>
                      <a:ext uri="{FF2B5EF4-FFF2-40B4-BE49-F238E27FC236}">
                        <a16:creationId xmlns:a16="http://schemas.microsoft.com/office/drawing/2014/main" id="{E4002248-3C3B-7ADC-E63C-8971E46D89B8}"/>
                      </a:ext>
                    </a:extLst>
                  </p14:cNvPr>
                  <p14:cNvContentPartPr/>
                  <p14:nvPr/>
                </p14:nvContentPartPr>
                <p14:xfrm>
                  <a:off x="5834765" y="5832278"/>
                  <a:ext cx="149040" cy="74520"/>
                </p14:xfrm>
              </p:contentPart>
            </mc:Choice>
            <mc:Fallback xmlns="">
              <p:pic>
                <p:nvPicPr>
                  <p:cNvPr id="191" name="Pennanteckning 190">
                    <a:extLst>
                      <a:ext uri="{FF2B5EF4-FFF2-40B4-BE49-F238E27FC236}">
                        <a16:creationId xmlns:a16="http://schemas.microsoft.com/office/drawing/2014/main" id="{E4002248-3C3B-7ADC-E63C-8971E46D89B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5816765" y="5814638"/>
                    <a:ext cx="18468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92" name="Pennanteckning 191">
                    <a:extLst>
                      <a:ext uri="{FF2B5EF4-FFF2-40B4-BE49-F238E27FC236}">
                        <a16:creationId xmlns:a16="http://schemas.microsoft.com/office/drawing/2014/main" id="{7F3D1D3A-4E5D-09CB-77BA-1F5A91005DCB}"/>
                      </a:ext>
                    </a:extLst>
                  </p14:cNvPr>
                  <p14:cNvContentPartPr/>
                  <p14:nvPr/>
                </p14:nvContentPartPr>
                <p14:xfrm>
                  <a:off x="6027365" y="5821118"/>
                  <a:ext cx="81360" cy="171360"/>
                </p14:xfrm>
              </p:contentPart>
            </mc:Choice>
            <mc:Fallback xmlns="">
              <p:pic>
                <p:nvPicPr>
                  <p:cNvPr id="192" name="Pennanteckning 191">
                    <a:extLst>
                      <a:ext uri="{FF2B5EF4-FFF2-40B4-BE49-F238E27FC236}">
                        <a16:creationId xmlns:a16="http://schemas.microsoft.com/office/drawing/2014/main" id="{7F3D1D3A-4E5D-09CB-77BA-1F5A91005DC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6009365" y="5803478"/>
                    <a:ext cx="11700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93" name="Pennanteckning 192">
                    <a:extLst>
                      <a:ext uri="{FF2B5EF4-FFF2-40B4-BE49-F238E27FC236}">
                        <a16:creationId xmlns:a16="http://schemas.microsoft.com/office/drawing/2014/main" id="{E9FB9B15-3A6D-E7ED-EF8B-266F0DC96BA6}"/>
                      </a:ext>
                    </a:extLst>
                  </p14:cNvPr>
                  <p14:cNvContentPartPr/>
                  <p14:nvPr/>
                </p14:nvContentPartPr>
                <p14:xfrm>
                  <a:off x="6151565" y="5894198"/>
                  <a:ext cx="129600" cy="136800"/>
                </p14:xfrm>
              </p:contentPart>
            </mc:Choice>
            <mc:Fallback xmlns="">
              <p:pic>
                <p:nvPicPr>
                  <p:cNvPr id="193" name="Pennanteckning 192">
                    <a:extLst>
                      <a:ext uri="{FF2B5EF4-FFF2-40B4-BE49-F238E27FC236}">
                        <a16:creationId xmlns:a16="http://schemas.microsoft.com/office/drawing/2014/main" id="{E9FB9B15-3A6D-E7ED-EF8B-266F0DC96BA6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6133565" y="5876198"/>
                    <a:ext cx="1652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94" name="Pennanteckning 193">
                    <a:extLst>
                      <a:ext uri="{FF2B5EF4-FFF2-40B4-BE49-F238E27FC236}">
                        <a16:creationId xmlns:a16="http://schemas.microsoft.com/office/drawing/2014/main" id="{E71CE74E-6770-8FE0-947F-4447A0E8BF4D}"/>
                      </a:ext>
                    </a:extLst>
                  </p14:cNvPr>
                  <p14:cNvContentPartPr/>
                  <p14:nvPr/>
                </p14:nvContentPartPr>
                <p14:xfrm>
                  <a:off x="6444245" y="5833358"/>
                  <a:ext cx="129960" cy="227520"/>
                </p14:xfrm>
              </p:contentPart>
            </mc:Choice>
            <mc:Fallback xmlns="">
              <p:pic>
                <p:nvPicPr>
                  <p:cNvPr id="194" name="Pennanteckning 193">
                    <a:extLst>
                      <a:ext uri="{FF2B5EF4-FFF2-40B4-BE49-F238E27FC236}">
                        <a16:creationId xmlns:a16="http://schemas.microsoft.com/office/drawing/2014/main" id="{E71CE74E-6770-8FE0-947F-4447A0E8BF4D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6426605" y="5815358"/>
                    <a:ext cx="1656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95" name="Pennanteckning 194">
                    <a:extLst>
                      <a:ext uri="{FF2B5EF4-FFF2-40B4-BE49-F238E27FC236}">
                        <a16:creationId xmlns:a16="http://schemas.microsoft.com/office/drawing/2014/main" id="{73CED9B0-1F94-5509-B433-D9BD1C9EBC6B}"/>
                      </a:ext>
                    </a:extLst>
                  </p14:cNvPr>
                  <p14:cNvContentPartPr/>
                  <p14:nvPr/>
                </p14:nvContentPartPr>
                <p14:xfrm>
                  <a:off x="6595445" y="5825798"/>
                  <a:ext cx="351720" cy="219240"/>
                </p14:xfrm>
              </p:contentPart>
            </mc:Choice>
            <mc:Fallback xmlns="">
              <p:pic>
                <p:nvPicPr>
                  <p:cNvPr id="195" name="Pennanteckning 194">
                    <a:extLst>
                      <a:ext uri="{FF2B5EF4-FFF2-40B4-BE49-F238E27FC236}">
                        <a16:creationId xmlns:a16="http://schemas.microsoft.com/office/drawing/2014/main" id="{73CED9B0-1F94-5509-B433-D9BD1C9EBC6B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6577805" y="5807798"/>
                    <a:ext cx="38736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96" name="Pennanteckning 195">
                    <a:extLst>
                      <a:ext uri="{FF2B5EF4-FFF2-40B4-BE49-F238E27FC236}">
                        <a16:creationId xmlns:a16="http://schemas.microsoft.com/office/drawing/2014/main" id="{3CD07472-8158-5484-B4B0-A9BF5561A3F6}"/>
                      </a:ext>
                    </a:extLst>
                  </p14:cNvPr>
                  <p14:cNvContentPartPr/>
                  <p14:nvPr/>
                </p14:nvContentPartPr>
                <p14:xfrm>
                  <a:off x="7112765" y="5977358"/>
                  <a:ext cx="15480" cy="164520"/>
                </p14:xfrm>
              </p:contentPart>
            </mc:Choice>
            <mc:Fallback xmlns="">
              <p:pic>
                <p:nvPicPr>
                  <p:cNvPr id="196" name="Pennanteckning 195">
                    <a:extLst>
                      <a:ext uri="{FF2B5EF4-FFF2-40B4-BE49-F238E27FC236}">
                        <a16:creationId xmlns:a16="http://schemas.microsoft.com/office/drawing/2014/main" id="{3CD07472-8158-5484-B4B0-A9BF5561A3F6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094765" y="5959718"/>
                    <a:ext cx="5112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97" name="Pennanteckning 196">
                    <a:extLst>
                      <a:ext uri="{FF2B5EF4-FFF2-40B4-BE49-F238E27FC236}">
                        <a16:creationId xmlns:a16="http://schemas.microsoft.com/office/drawing/2014/main" id="{0FA5459C-E320-5AA7-7F2C-A9814152E177}"/>
                      </a:ext>
                    </a:extLst>
                  </p14:cNvPr>
                  <p14:cNvContentPartPr/>
                  <p14:nvPr/>
                </p14:nvContentPartPr>
                <p14:xfrm>
                  <a:off x="7121405" y="5931998"/>
                  <a:ext cx="82440" cy="94680"/>
                </p14:xfrm>
              </p:contentPart>
            </mc:Choice>
            <mc:Fallback xmlns="">
              <p:pic>
                <p:nvPicPr>
                  <p:cNvPr id="197" name="Pennanteckning 196">
                    <a:extLst>
                      <a:ext uri="{FF2B5EF4-FFF2-40B4-BE49-F238E27FC236}">
                        <a16:creationId xmlns:a16="http://schemas.microsoft.com/office/drawing/2014/main" id="{0FA5459C-E320-5AA7-7F2C-A9814152E177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103405" y="5914358"/>
                    <a:ext cx="11808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98" name="Pennanteckning 197">
                    <a:extLst>
                      <a:ext uri="{FF2B5EF4-FFF2-40B4-BE49-F238E27FC236}">
                        <a16:creationId xmlns:a16="http://schemas.microsoft.com/office/drawing/2014/main" id="{D904890B-C911-EEB5-5382-3D0DE3D7E931}"/>
                      </a:ext>
                    </a:extLst>
                  </p14:cNvPr>
                  <p14:cNvContentPartPr/>
                  <p14:nvPr/>
                </p14:nvContentPartPr>
                <p14:xfrm>
                  <a:off x="7283045" y="5811398"/>
                  <a:ext cx="105840" cy="391680"/>
                </p14:xfrm>
              </p:contentPart>
            </mc:Choice>
            <mc:Fallback xmlns="">
              <p:pic>
                <p:nvPicPr>
                  <p:cNvPr id="198" name="Pennanteckning 197">
                    <a:extLst>
                      <a:ext uri="{FF2B5EF4-FFF2-40B4-BE49-F238E27FC236}">
                        <a16:creationId xmlns:a16="http://schemas.microsoft.com/office/drawing/2014/main" id="{D904890B-C911-EEB5-5382-3D0DE3D7E931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265045" y="5793398"/>
                    <a:ext cx="14148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99" name="Pennanteckning 198">
                    <a:extLst>
                      <a:ext uri="{FF2B5EF4-FFF2-40B4-BE49-F238E27FC236}">
                        <a16:creationId xmlns:a16="http://schemas.microsoft.com/office/drawing/2014/main" id="{E84A1CEE-5929-8626-BD1B-EA6CAA4BE488}"/>
                      </a:ext>
                    </a:extLst>
                  </p14:cNvPr>
                  <p14:cNvContentPartPr/>
                  <p14:nvPr/>
                </p14:nvContentPartPr>
                <p14:xfrm>
                  <a:off x="7392845" y="5914358"/>
                  <a:ext cx="54360" cy="96840"/>
                </p14:xfrm>
              </p:contentPart>
            </mc:Choice>
            <mc:Fallback xmlns="">
              <p:pic>
                <p:nvPicPr>
                  <p:cNvPr id="199" name="Pennanteckning 198">
                    <a:extLst>
                      <a:ext uri="{FF2B5EF4-FFF2-40B4-BE49-F238E27FC236}">
                        <a16:creationId xmlns:a16="http://schemas.microsoft.com/office/drawing/2014/main" id="{E84A1CEE-5929-8626-BD1B-EA6CAA4BE488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7375205" y="5896358"/>
                    <a:ext cx="9000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00" name="Pennanteckning 199">
                    <a:extLst>
                      <a:ext uri="{FF2B5EF4-FFF2-40B4-BE49-F238E27FC236}">
                        <a16:creationId xmlns:a16="http://schemas.microsoft.com/office/drawing/2014/main" id="{A0C2DBBD-6FDD-DCC5-2317-BEB92F2BA027}"/>
                      </a:ext>
                    </a:extLst>
                  </p14:cNvPr>
                  <p14:cNvContentPartPr/>
                  <p14:nvPr/>
                </p14:nvContentPartPr>
                <p14:xfrm>
                  <a:off x="7502645" y="5880158"/>
                  <a:ext cx="136080" cy="157680"/>
                </p14:xfrm>
              </p:contentPart>
            </mc:Choice>
            <mc:Fallback xmlns="">
              <p:pic>
                <p:nvPicPr>
                  <p:cNvPr id="200" name="Pennanteckning 199">
                    <a:extLst>
                      <a:ext uri="{FF2B5EF4-FFF2-40B4-BE49-F238E27FC236}">
                        <a16:creationId xmlns:a16="http://schemas.microsoft.com/office/drawing/2014/main" id="{A0C2DBBD-6FDD-DCC5-2317-BEB92F2BA027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7485005" y="5862158"/>
                    <a:ext cx="17172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01" name="Pennanteckning 200">
                    <a:extLst>
                      <a:ext uri="{FF2B5EF4-FFF2-40B4-BE49-F238E27FC236}">
                        <a16:creationId xmlns:a16="http://schemas.microsoft.com/office/drawing/2014/main" id="{59FD07BF-BA7C-FED4-D1D7-269F3982FD81}"/>
                      </a:ext>
                    </a:extLst>
                  </p14:cNvPr>
                  <p14:cNvContentPartPr/>
                  <p14:nvPr/>
                </p14:nvContentPartPr>
                <p14:xfrm>
                  <a:off x="7664285" y="5784758"/>
                  <a:ext cx="34920" cy="227520"/>
                </p14:xfrm>
              </p:contentPart>
            </mc:Choice>
            <mc:Fallback xmlns="">
              <p:pic>
                <p:nvPicPr>
                  <p:cNvPr id="201" name="Pennanteckning 200">
                    <a:extLst>
                      <a:ext uri="{FF2B5EF4-FFF2-40B4-BE49-F238E27FC236}">
                        <a16:creationId xmlns:a16="http://schemas.microsoft.com/office/drawing/2014/main" id="{59FD07BF-BA7C-FED4-D1D7-269F3982FD81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7646645" y="5766758"/>
                    <a:ext cx="7056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02" name="Pennanteckning 201">
                    <a:extLst>
                      <a:ext uri="{FF2B5EF4-FFF2-40B4-BE49-F238E27FC236}">
                        <a16:creationId xmlns:a16="http://schemas.microsoft.com/office/drawing/2014/main" id="{8CDED8CE-DE4B-3A66-000A-BD2303D0E0CD}"/>
                      </a:ext>
                    </a:extLst>
                  </p14:cNvPr>
                  <p14:cNvContentPartPr/>
                  <p14:nvPr/>
                </p14:nvContentPartPr>
                <p14:xfrm>
                  <a:off x="7740245" y="5824358"/>
                  <a:ext cx="306000" cy="177840"/>
                </p14:xfrm>
              </p:contentPart>
            </mc:Choice>
            <mc:Fallback xmlns="">
              <p:pic>
                <p:nvPicPr>
                  <p:cNvPr id="202" name="Pennanteckning 201">
                    <a:extLst>
                      <a:ext uri="{FF2B5EF4-FFF2-40B4-BE49-F238E27FC236}">
                        <a16:creationId xmlns:a16="http://schemas.microsoft.com/office/drawing/2014/main" id="{8CDED8CE-DE4B-3A66-000A-BD2303D0E0CD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7722245" y="5806718"/>
                    <a:ext cx="34164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8049445D-817A-4EFE-0BFE-19DD7E34B450}"/>
                      </a:ext>
                    </a:extLst>
                  </p14:cNvPr>
                  <p14:cNvContentPartPr/>
                  <p14:nvPr/>
                </p14:nvContentPartPr>
                <p14:xfrm>
                  <a:off x="6108365" y="6304598"/>
                  <a:ext cx="86400" cy="261720"/>
                </p14:xfrm>
              </p:contentPart>
            </mc:Choice>
            <mc:Fallback xmlns=""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8049445D-817A-4EFE-0BFE-19DD7E34B450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6090725" y="6286598"/>
                    <a:ext cx="12204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DAE42215-004C-4A44-5117-4C6F27D304A9}"/>
                      </a:ext>
                    </a:extLst>
                  </p14:cNvPr>
                  <p14:cNvContentPartPr/>
                  <p14:nvPr/>
                </p14:nvContentPartPr>
                <p14:xfrm>
                  <a:off x="5976965" y="6343118"/>
                  <a:ext cx="237240" cy="293040"/>
                </p14:xfrm>
              </p:contentPart>
            </mc:Choice>
            <mc:Fallback xmlns=""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DAE42215-004C-4A44-5117-4C6F27D304A9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959325" y="6325478"/>
                    <a:ext cx="272880" cy="32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21AAE8DA-CBD8-D606-1D0C-881C28CC079A}"/>
                      </a:ext>
                    </a:extLst>
                  </p14:cNvPr>
                  <p14:cNvContentPartPr/>
                  <p14:nvPr/>
                </p14:nvContentPartPr>
                <p14:xfrm>
                  <a:off x="6349925" y="6493958"/>
                  <a:ext cx="19800" cy="8352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21AAE8DA-CBD8-D606-1D0C-881C28CC079A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6331925" y="6475958"/>
                    <a:ext cx="554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B971F4F6-B7F1-4DCE-C077-EF36AA0EED85}"/>
                      </a:ext>
                    </a:extLst>
                  </p14:cNvPr>
                  <p14:cNvContentPartPr/>
                  <p14:nvPr/>
                </p14:nvContentPartPr>
                <p14:xfrm>
                  <a:off x="6386285" y="6336638"/>
                  <a:ext cx="34920" cy="7236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B971F4F6-B7F1-4DCE-C077-EF36AA0EED85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6368645" y="6318638"/>
                    <a:ext cx="7056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2A76B802-728F-E6D0-27C1-1901EDF13E22}"/>
                      </a:ext>
                    </a:extLst>
                  </p14:cNvPr>
                  <p14:cNvContentPartPr/>
                  <p14:nvPr/>
                </p14:nvContentPartPr>
                <p14:xfrm>
                  <a:off x="6461525" y="6464078"/>
                  <a:ext cx="142920" cy="100800"/>
                </p14:xfrm>
              </p:contentPart>
            </mc:Choice>
            <mc:Fallback xmlns=""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2A76B802-728F-E6D0-27C1-1901EDF13E2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443885" y="6446078"/>
                    <a:ext cx="17856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0B8BB618-C613-4F45-3331-611B67B0C4FB}"/>
                      </a:ext>
                    </a:extLst>
                  </p14:cNvPr>
                  <p14:cNvContentPartPr/>
                  <p14:nvPr/>
                </p14:nvContentPartPr>
                <p14:xfrm>
                  <a:off x="6604085" y="6275438"/>
                  <a:ext cx="196560" cy="48564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0B8BB618-C613-4F45-3331-611B67B0C4FB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586445" y="6257798"/>
                    <a:ext cx="232200" cy="52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E98E2776-1861-5AC9-7388-164A5803E814}"/>
                      </a:ext>
                    </a:extLst>
                  </p14:cNvPr>
                  <p14:cNvContentPartPr/>
                  <p14:nvPr/>
                </p14:nvContentPartPr>
                <p14:xfrm>
                  <a:off x="6860405" y="6333398"/>
                  <a:ext cx="58680" cy="265320"/>
                </p14:xfrm>
              </p:contentPart>
            </mc:Choice>
            <mc:Fallback xmlns=""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E98E2776-1861-5AC9-7388-164A5803E814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6842765" y="6315398"/>
                    <a:ext cx="943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609FE65A-422F-3DD7-0629-C6F91DCFCE59}"/>
                      </a:ext>
                    </a:extLst>
                  </p14:cNvPr>
                  <p14:cNvContentPartPr/>
                  <p14:nvPr/>
                </p14:nvContentPartPr>
                <p14:xfrm>
                  <a:off x="6992885" y="6422678"/>
                  <a:ext cx="63000" cy="131760"/>
                </p14:xfrm>
              </p:contentPart>
            </mc:Choice>
            <mc:Fallback xmlns=""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609FE65A-422F-3DD7-0629-C6F91DCFCE59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974885" y="6404678"/>
                    <a:ext cx="9864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AE1988A6-BFBA-7E41-2A69-8E5FDD7943F1}"/>
                      </a:ext>
                    </a:extLst>
                  </p14:cNvPr>
                  <p14:cNvContentPartPr/>
                  <p14:nvPr/>
                </p14:nvContentPartPr>
                <p14:xfrm>
                  <a:off x="7138685" y="6455078"/>
                  <a:ext cx="236880" cy="11016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AE1988A6-BFBA-7E41-2A69-8E5FDD7943F1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7120685" y="6437438"/>
                    <a:ext cx="272520" cy="14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19" name="Pennanteckning 218">
                <a:extLst>
                  <a:ext uri="{FF2B5EF4-FFF2-40B4-BE49-F238E27FC236}">
                    <a16:creationId xmlns:a16="http://schemas.microsoft.com/office/drawing/2014/main" id="{EB0EB5B6-0042-CF88-E5EB-9E9B43E3D455}"/>
                  </a:ext>
                </a:extLst>
              </p14:cNvPr>
              <p14:cNvContentPartPr/>
              <p14:nvPr/>
            </p14:nvContentPartPr>
            <p14:xfrm>
              <a:off x="5771405" y="6208478"/>
              <a:ext cx="1681920" cy="544680"/>
            </p14:xfrm>
          </p:contentPart>
        </mc:Choice>
        <mc:Fallback xmlns="">
          <p:pic>
            <p:nvPicPr>
              <p:cNvPr id="219" name="Pennanteckning 218">
                <a:extLst>
                  <a:ext uri="{FF2B5EF4-FFF2-40B4-BE49-F238E27FC236}">
                    <a16:creationId xmlns:a16="http://schemas.microsoft.com/office/drawing/2014/main" id="{EB0EB5B6-0042-CF88-E5EB-9E9B43E3D45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753405" y="6190478"/>
                <a:ext cx="17175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20" name="Pennanteckning 219">
                <a:extLst>
                  <a:ext uri="{FF2B5EF4-FFF2-40B4-BE49-F238E27FC236}">
                    <a16:creationId xmlns:a16="http://schemas.microsoft.com/office/drawing/2014/main" id="{E1A5A1CA-44CC-22A4-0624-42DAE8293D83}"/>
                  </a:ext>
                </a:extLst>
              </p14:cNvPr>
              <p14:cNvContentPartPr/>
              <p14:nvPr/>
            </p14:nvContentPartPr>
            <p14:xfrm>
              <a:off x="7451165" y="5403518"/>
              <a:ext cx="1338480" cy="188640"/>
            </p14:xfrm>
          </p:contentPart>
        </mc:Choice>
        <mc:Fallback xmlns="">
          <p:pic>
            <p:nvPicPr>
              <p:cNvPr id="220" name="Pennanteckning 219">
                <a:extLst>
                  <a:ext uri="{FF2B5EF4-FFF2-40B4-BE49-F238E27FC236}">
                    <a16:creationId xmlns:a16="http://schemas.microsoft.com/office/drawing/2014/main" id="{E1A5A1CA-44CC-22A4-0624-42DAE8293D8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433165" y="5385518"/>
                <a:ext cx="137412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here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comes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your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next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quest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master</a:t>
            </a:r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12D364BC-2E21-0A48-91F1-AD3C7CA1ADBA}"/>
              </a:ext>
            </a:extLst>
          </p:cNvPr>
          <p:cNvGrpSpPr/>
          <p:nvPr/>
        </p:nvGrpSpPr>
        <p:grpSpPr>
          <a:xfrm>
            <a:off x="737772" y="1847898"/>
            <a:ext cx="2281878" cy="523220"/>
            <a:chOff x="7953657" y="2996873"/>
            <a:chExt cx="2281878" cy="523220"/>
          </a:xfrm>
        </p:grpSpPr>
        <p:pic>
          <p:nvPicPr>
            <p:cNvPr id="8" name="Bild 7" descr="Verktyg med hel fyllning">
              <a:extLst>
                <a:ext uri="{FF2B5EF4-FFF2-40B4-BE49-F238E27FC236}">
                  <a16:creationId xmlns:a16="http://schemas.microsoft.com/office/drawing/2014/main" id="{C68E5F64-D673-6146-AF30-9609163BA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07304" y="3069609"/>
              <a:ext cx="428231" cy="428231"/>
            </a:xfrm>
            <a:prstGeom prst="rect">
              <a:avLst/>
            </a:prstGeom>
          </p:spPr>
        </p:pic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EB03B005-2838-E74C-A8B4-8FD4BC97DAF9}"/>
                </a:ext>
              </a:extLst>
            </p:cNvPr>
            <p:cNvSpPr txBox="1"/>
            <p:nvPr/>
          </p:nvSpPr>
          <p:spPr>
            <a:xfrm>
              <a:off x="7953657" y="2996873"/>
              <a:ext cx="1978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why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data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engineering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and</a:t>
              </a:r>
              <a:r>
                <a:rPr lang="sv-SE" sz="1400" b="1" dirty="0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what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is it?</a:t>
              </a:r>
            </a:p>
          </p:txBody>
        </p:sp>
      </p:grpSp>
      <p:grpSp>
        <p:nvGrpSpPr>
          <p:cNvPr id="95" name="Grupp 94">
            <a:extLst>
              <a:ext uri="{FF2B5EF4-FFF2-40B4-BE49-F238E27FC236}">
                <a16:creationId xmlns:a16="http://schemas.microsoft.com/office/drawing/2014/main" id="{7685EDFB-414B-2F43-ACEB-43067D3E3791}"/>
              </a:ext>
            </a:extLst>
          </p:cNvPr>
          <p:cNvGrpSpPr/>
          <p:nvPr/>
        </p:nvGrpSpPr>
        <p:grpSpPr>
          <a:xfrm>
            <a:off x="714680" y="2934167"/>
            <a:ext cx="2304970" cy="536518"/>
            <a:chOff x="8021801" y="5213845"/>
            <a:chExt cx="2304970" cy="536518"/>
          </a:xfrm>
        </p:grpSpPr>
        <p:pic>
          <p:nvPicPr>
            <p:cNvPr id="11" name="Bild 10" descr="Kommandotolk med hel fyllning">
              <a:extLst>
                <a:ext uri="{FF2B5EF4-FFF2-40B4-BE49-F238E27FC236}">
                  <a16:creationId xmlns:a16="http://schemas.microsoft.com/office/drawing/2014/main" id="{EE1DFCD3-65F2-CF4C-B90C-AAB1577F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01929" y="5225521"/>
              <a:ext cx="524842" cy="524842"/>
            </a:xfrm>
            <a:prstGeom prst="rect">
              <a:avLst/>
            </a:prstGeom>
          </p:spPr>
        </p:pic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2A502A75-DCA0-7D47-8B13-EFB4499883CB}"/>
                </a:ext>
              </a:extLst>
            </p:cNvPr>
            <p:cNvSpPr txBox="1"/>
            <p:nvPr/>
          </p:nvSpPr>
          <p:spPr>
            <a:xfrm>
              <a:off x="8021801" y="5213845"/>
              <a:ext cx="1847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linux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and </a:t>
              </a:r>
              <a:r>
                <a:rPr lang="sv-SE" sz="1400" b="1" dirty="0" err="1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bash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is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new best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friend</a:t>
              </a:r>
              <a:endParaRPr lang="sv-SE" sz="14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96" name="Grupp 95">
            <a:extLst>
              <a:ext uri="{FF2B5EF4-FFF2-40B4-BE49-F238E27FC236}">
                <a16:creationId xmlns:a16="http://schemas.microsoft.com/office/drawing/2014/main" id="{47CBCEAB-11EA-284A-B710-A2B58345C70B}"/>
              </a:ext>
            </a:extLst>
          </p:cNvPr>
          <p:cNvGrpSpPr/>
          <p:nvPr/>
        </p:nvGrpSpPr>
        <p:grpSpPr>
          <a:xfrm>
            <a:off x="628821" y="4014164"/>
            <a:ext cx="2490018" cy="523220"/>
            <a:chOff x="8031001" y="6095582"/>
            <a:chExt cx="2490018" cy="523220"/>
          </a:xfrm>
        </p:grpSpPr>
        <p:pic>
          <p:nvPicPr>
            <p:cNvPr id="14" name="Bild 13" descr="Ruta med hel fyllning">
              <a:extLst>
                <a:ext uri="{FF2B5EF4-FFF2-40B4-BE49-F238E27FC236}">
                  <a16:creationId xmlns:a16="http://schemas.microsoft.com/office/drawing/2014/main" id="{48EF12BD-47F6-4145-A474-BE340A3A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325" y="6155787"/>
              <a:ext cx="688694" cy="402811"/>
            </a:xfrm>
            <a:prstGeom prst="rect">
              <a:avLst/>
            </a:prstGeom>
          </p:spPr>
        </p:pic>
        <p:sp>
          <p:nvSpPr>
            <p:cNvPr id="19" name="textruta 18">
              <a:extLst>
                <a:ext uri="{FF2B5EF4-FFF2-40B4-BE49-F238E27FC236}">
                  <a16:creationId xmlns:a16="http://schemas.microsoft.com/office/drawing/2014/main" id="{2DFD8178-E22A-4E46-8EDC-BEF44A95B58B}"/>
                </a:ext>
              </a:extLst>
            </p:cNvPr>
            <p:cNvSpPr txBox="1"/>
            <p:nvPr/>
          </p:nvSpPr>
          <p:spPr>
            <a:xfrm>
              <a:off x="8031001" y="6095582"/>
              <a:ext cx="1934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put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applications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in </a:t>
              </a:r>
              <a:r>
                <a:rPr lang="sv-SE" sz="1400" b="1" dirty="0" err="1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docker</a:t>
              </a:r>
              <a:r>
                <a:rPr lang="sv-SE" sz="1400" b="1" dirty="0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 containers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</a:t>
              </a:r>
            </a:p>
          </p:txBody>
        </p:sp>
      </p:grpSp>
      <p:grpSp>
        <p:nvGrpSpPr>
          <p:cNvPr id="87" name="Grupp 86">
            <a:extLst>
              <a:ext uri="{FF2B5EF4-FFF2-40B4-BE49-F238E27FC236}">
                <a16:creationId xmlns:a16="http://schemas.microsoft.com/office/drawing/2014/main" id="{0C47CDA4-99CE-FC4B-8DAD-77FBE619CA8B}"/>
              </a:ext>
            </a:extLst>
          </p:cNvPr>
          <p:cNvGrpSpPr/>
          <p:nvPr/>
        </p:nvGrpSpPr>
        <p:grpSpPr>
          <a:xfrm>
            <a:off x="673749" y="5113731"/>
            <a:ext cx="2436936" cy="538196"/>
            <a:chOff x="1056704" y="5268114"/>
            <a:chExt cx="2436936" cy="538196"/>
          </a:xfrm>
        </p:grpSpPr>
        <p:pic>
          <p:nvPicPr>
            <p:cNvPr id="17" name="Bild 16" descr="Ledare, kvinna med hel fyllning">
              <a:extLst>
                <a:ext uri="{FF2B5EF4-FFF2-40B4-BE49-F238E27FC236}">
                  <a16:creationId xmlns:a16="http://schemas.microsoft.com/office/drawing/2014/main" id="{AB5E6164-DD1D-EF4C-9057-EDC97D816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55444" y="5268114"/>
              <a:ext cx="538196" cy="538196"/>
            </a:xfrm>
            <a:prstGeom prst="rect">
              <a:avLst/>
            </a:prstGeom>
          </p:spPr>
        </p:pic>
        <p:sp>
          <p:nvSpPr>
            <p:cNvPr id="22" name="textruta 21">
              <a:extLst>
                <a:ext uri="{FF2B5EF4-FFF2-40B4-BE49-F238E27FC236}">
                  <a16:creationId xmlns:a16="http://schemas.microsoft.com/office/drawing/2014/main" id="{F4A19219-8D25-6642-8E8E-6A36FBBBFB71}"/>
                </a:ext>
              </a:extLst>
            </p:cNvPr>
            <p:cNvSpPr txBox="1"/>
            <p:nvPr/>
          </p:nvSpPr>
          <p:spPr>
            <a:xfrm>
              <a:off x="1056704" y="5283090"/>
              <a:ext cx="1942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orchestrate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data pipeline </a:t>
              </a:r>
              <a:r>
                <a:rPr lang="sv-SE" sz="1400" dirty="0" err="1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using</a:t>
              </a:r>
              <a:r>
                <a:rPr lang="sv-SE" sz="14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bg1">
                      <a:lumMod val="75000"/>
                    </a:schemeClr>
                  </a:solidFill>
                  <a:latin typeface="Avenir Heavy" panose="02000503020000020003" pitchFamily="2" charset="0"/>
                </a:rPr>
                <a:t>airflow</a:t>
              </a:r>
              <a:endParaRPr lang="sv-SE" sz="14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079B6FD4-D88B-454F-A9F0-F30B1D5FC9DB}"/>
              </a:ext>
            </a:extLst>
          </p:cNvPr>
          <p:cNvGrpSpPr/>
          <p:nvPr/>
        </p:nvGrpSpPr>
        <p:grpSpPr>
          <a:xfrm>
            <a:off x="4227000" y="1715222"/>
            <a:ext cx="2103043" cy="830997"/>
            <a:chOff x="801339" y="3285966"/>
            <a:chExt cx="2103043" cy="830997"/>
          </a:xfrm>
        </p:grpSpPr>
        <p:sp>
          <p:nvSpPr>
            <p:cNvPr id="40" name="textruta 39">
              <a:extLst>
                <a:ext uri="{FF2B5EF4-FFF2-40B4-BE49-F238E27FC236}">
                  <a16:creationId xmlns:a16="http://schemas.microsoft.com/office/drawing/2014/main" id="{D13FA0CD-85BE-F249-B2C0-9FE5E2D94C7B}"/>
                </a:ext>
              </a:extLst>
            </p:cNvPr>
            <p:cNvSpPr txBox="1"/>
            <p:nvPr/>
          </p:nvSpPr>
          <p:spPr>
            <a:xfrm>
              <a:off x="801339" y="3332132"/>
              <a:ext cx="13016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serve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dashboard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&amp; ML</a:t>
              </a:r>
            </a:p>
          </p:txBody>
        </p:sp>
        <p:pic>
          <p:nvPicPr>
            <p:cNvPr id="41" name="Bildobjekt 40">
              <a:extLst>
                <a:ext uri="{FF2B5EF4-FFF2-40B4-BE49-F238E27FC236}">
                  <a16:creationId xmlns:a16="http://schemas.microsoft.com/office/drawing/2014/main" id="{E60CB2E7-F0F9-F54E-AD56-630C85E9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05394" y="3285966"/>
              <a:ext cx="898988" cy="830997"/>
            </a:xfrm>
            <a:prstGeom prst="rect">
              <a:avLst/>
            </a:prstGeom>
          </p:spPr>
        </p:pic>
      </p:grpSp>
      <p:grpSp>
        <p:nvGrpSpPr>
          <p:cNvPr id="85" name="Grupp 84">
            <a:extLst>
              <a:ext uri="{FF2B5EF4-FFF2-40B4-BE49-F238E27FC236}">
                <a16:creationId xmlns:a16="http://schemas.microsoft.com/office/drawing/2014/main" id="{A6B89CD6-9137-A248-80A1-EB142A0DCAE9}"/>
              </a:ext>
            </a:extLst>
          </p:cNvPr>
          <p:cNvGrpSpPr/>
          <p:nvPr/>
        </p:nvGrpSpPr>
        <p:grpSpPr>
          <a:xfrm>
            <a:off x="4527837" y="2973612"/>
            <a:ext cx="1656549" cy="523220"/>
            <a:chOff x="949826" y="1974026"/>
            <a:chExt cx="1656549" cy="523220"/>
          </a:xfrm>
        </p:grpSpPr>
        <p:pic>
          <p:nvPicPr>
            <p:cNvPr id="48" name="Bild 47" descr="Prioritering med hel fyllning">
              <a:extLst>
                <a:ext uri="{FF2B5EF4-FFF2-40B4-BE49-F238E27FC236}">
                  <a16:creationId xmlns:a16="http://schemas.microsoft.com/office/drawing/2014/main" id="{493A6B6F-A2CF-7D43-B1A5-A78025573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03008" y="1983953"/>
              <a:ext cx="503367" cy="503367"/>
            </a:xfrm>
            <a:prstGeom prst="rect">
              <a:avLst/>
            </a:prstGeom>
          </p:spPr>
        </p:pic>
        <p:sp>
          <p:nvSpPr>
            <p:cNvPr id="49" name="textruta 48">
              <a:extLst>
                <a:ext uri="{FF2B5EF4-FFF2-40B4-BE49-F238E27FC236}">
                  <a16:creationId xmlns:a16="http://schemas.microsoft.com/office/drawing/2014/main" id="{1517676A-E7B9-3B4D-B958-3E61B2D694C8}"/>
                </a:ext>
              </a:extLst>
            </p:cNvPr>
            <p:cNvSpPr txBox="1"/>
            <p:nvPr/>
          </p:nvSpPr>
          <p:spPr>
            <a:xfrm>
              <a:off x="949826" y="1974026"/>
              <a:ext cx="129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work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in an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agile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project</a:t>
              </a:r>
              <a:endParaRPr lang="sv-SE" sz="14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endParaRPr>
            </a:p>
          </p:txBody>
        </p:sp>
      </p:grpSp>
      <p:grpSp>
        <p:nvGrpSpPr>
          <p:cNvPr id="88" name="Grupp 87">
            <a:extLst>
              <a:ext uri="{FF2B5EF4-FFF2-40B4-BE49-F238E27FC236}">
                <a16:creationId xmlns:a16="http://schemas.microsoft.com/office/drawing/2014/main" id="{907F6D41-9200-7149-B5AF-BBE268E87A9A}"/>
              </a:ext>
            </a:extLst>
          </p:cNvPr>
          <p:cNvGrpSpPr/>
          <p:nvPr/>
        </p:nvGrpSpPr>
        <p:grpSpPr>
          <a:xfrm>
            <a:off x="4156571" y="3983690"/>
            <a:ext cx="2117691" cy="536518"/>
            <a:chOff x="4239919" y="5737065"/>
            <a:chExt cx="2117691" cy="536518"/>
          </a:xfrm>
        </p:grpSpPr>
        <p:sp>
          <p:nvSpPr>
            <p:cNvPr id="54" name="textruta 53">
              <a:extLst>
                <a:ext uri="{FF2B5EF4-FFF2-40B4-BE49-F238E27FC236}">
                  <a16:creationId xmlns:a16="http://schemas.microsoft.com/office/drawing/2014/main" id="{FC007A39-75FE-4540-BD9F-EF77A7022B3C}"/>
                </a:ext>
              </a:extLst>
            </p:cNvPr>
            <p:cNvSpPr txBox="1"/>
            <p:nvPr/>
          </p:nvSpPr>
          <p:spPr>
            <a:xfrm>
              <a:off x="4239919" y="5750363"/>
              <a:ext cx="1730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version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control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data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with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dvc</a:t>
              </a:r>
              <a:endParaRPr lang="sv-SE" sz="14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endParaRPr>
            </a:p>
          </p:txBody>
        </p:sp>
        <p:pic>
          <p:nvPicPr>
            <p:cNvPr id="58" name="Bild 57" descr="Mappsökning med hel fyllning">
              <a:extLst>
                <a:ext uri="{FF2B5EF4-FFF2-40B4-BE49-F238E27FC236}">
                  <a16:creationId xmlns:a16="http://schemas.microsoft.com/office/drawing/2014/main" id="{1488AAFB-F011-9642-99F3-F978BAC42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4389" y="5737065"/>
              <a:ext cx="523221" cy="523221"/>
            </a:xfrm>
            <a:prstGeom prst="rect">
              <a:avLst/>
            </a:prstGeom>
          </p:spPr>
        </p:pic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E1AAE6E-0732-3245-B4DF-D515DD5DF414}"/>
              </a:ext>
            </a:extLst>
          </p:cNvPr>
          <p:cNvGrpSpPr/>
          <p:nvPr/>
        </p:nvGrpSpPr>
        <p:grpSpPr>
          <a:xfrm>
            <a:off x="3635346" y="5097822"/>
            <a:ext cx="2649148" cy="560482"/>
            <a:chOff x="4138838" y="4491794"/>
            <a:chExt cx="2649148" cy="560482"/>
          </a:xfrm>
        </p:grpSpPr>
        <p:pic>
          <p:nvPicPr>
            <p:cNvPr id="62" name="Bild 61" descr="Skrivplatta avbockat och kryssat med hel fyllning">
              <a:extLst>
                <a:ext uri="{FF2B5EF4-FFF2-40B4-BE49-F238E27FC236}">
                  <a16:creationId xmlns:a16="http://schemas.microsoft.com/office/drawing/2014/main" id="{704BC2DA-5E8A-DB47-99C0-D6C101B0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64764" y="4491794"/>
              <a:ext cx="523222" cy="523222"/>
            </a:xfrm>
            <a:prstGeom prst="rect">
              <a:avLst/>
            </a:prstGeom>
          </p:spPr>
        </p:pic>
        <p:sp>
          <p:nvSpPr>
            <p:cNvPr id="63" name="textruta 62">
              <a:extLst>
                <a:ext uri="{FF2B5EF4-FFF2-40B4-BE49-F238E27FC236}">
                  <a16:creationId xmlns:a16="http://schemas.microsoft.com/office/drawing/2014/main" id="{2CAC3444-0F95-3A42-83F3-2FC0FC693F1C}"/>
                </a:ext>
              </a:extLst>
            </p:cNvPr>
            <p:cNvSpPr txBox="1"/>
            <p:nvPr/>
          </p:nvSpPr>
          <p:spPr>
            <a:xfrm>
              <a:off x="4138838" y="4529056"/>
              <a:ext cx="2350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setup 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pre-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commit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&amp;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github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actions 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for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CI/CD</a:t>
              </a:r>
            </a:p>
          </p:txBody>
        </p:sp>
      </p:grpSp>
      <p:grpSp>
        <p:nvGrpSpPr>
          <p:cNvPr id="90" name="Grupp 89">
            <a:extLst>
              <a:ext uri="{FF2B5EF4-FFF2-40B4-BE49-F238E27FC236}">
                <a16:creationId xmlns:a16="http://schemas.microsoft.com/office/drawing/2014/main" id="{02DC9E72-0D08-0044-A1C0-7752AA8C004E}"/>
              </a:ext>
            </a:extLst>
          </p:cNvPr>
          <p:cNvGrpSpPr/>
          <p:nvPr/>
        </p:nvGrpSpPr>
        <p:grpSpPr>
          <a:xfrm>
            <a:off x="7564895" y="1847898"/>
            <a:ext cx="2190317" cy="533463"/>
            <a:chOff x="4128219" y="3019515"/>
            <a:chExt cx="2190317" cy="533463"/>
          </a:xfrm>
        </p:grpSpPr>
        <p:sp>
          <p:nvSpPr>
            <p:cNvPr id="66" name="textruta 65">
              <a:extLst>
                <a:ext uri="{FF2B5EF4-FFF2-40B4-BE49-F238E27FC236}">
                  <a16:creationId xmlns:a16="http://schemas.microsoft.com/office/drawing/2014/main" id="{AB2F5AA5-B6B3-E04F-91E1-0A5C5B785B13}"/>
                </a:ext>
              </a:extLst>
            </p:cNvPr>
            <p:cNvSpPr txBox="1"/>
            <p:nvPr/>
          </p:nvSpPr>
          <p:spPr>
            <a:xfrm>
              <a:off x="4128219" y="3019515"/>
              <a:ext cx="169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deploy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data pipeline to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azure</a:t>
              </a:r>
              <a:endParaRPr lang="sv-SE" sz="14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endParaRPr>
            </a:p>
          </p:txBody>
        </p:sp>
        <p:pic>
          <p:nvPicPr>
            <p:cNvPr id="72" name="Bild 71" descr="Ladda upp med hel fyllning">
              <a:extLst>
                <a:ext uri="{FF2B5EF4-FFF2-40B4-BE49-F238E27FC236}">
                  <a16:creationId xmlns:a16="http://schemas.microsoft.com/office/drawing/2014/main" id="{793D8C4D-5923-FC4F-A591-3486593C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95314" y="3029756"/>
              <a:ext cx="523222" cy="523222"/>
            </a:xfrm>
            <a:prstGeom prst="rect">
              <a:avLst/>
            </a:prstGeom>
          </p:spPr>
        </p:pic>
      </p:grpSp>
      <p:grpSp>
        <p:nvGrpSpPr>
          <p:cNvPr id="84" name="Grupp 83">
            <a:extLst>
              <a:ext uri="{FF2B5EF4-FFF2-40B4-BE49-F238E27FC236}">
                <a16:creationId xmlns:a16="http://schemas.microsoft.com/office/drawing/2014/main" id="{908F939E-19F1-6441-9EC2-05556698A621}"/>
              </a:ext>
            </a:extLst>
          </p:cNvPr>
          <p:cNvGrpSpPr/>
          <p:nvPr/>
        </p:nvGrpSpPr>
        <p:grpSpPr>
          <a:xfrm>
            <a:off x="7412481" y="2963686"/>
            <a:ext cx="2341318" cy="604629"/>
            <a:chOff x="4314553" y="1837136"/>
            <a:chExt cx="2341318" cy="604629"/>
          </a:xfrm>
        </p:grpSpPr>
        <p:pic>
          <p:nvPicPr>
            <p:cNvPr id="74" name="Bild 73" descr="Nyckel med hel fyllning">
              <a:extLst>
                <a:ext uri="{FF2B5EF4-FFF2-40B4-BE49-F238E27FC236}">
                  <a16:creationId xmlns:a16="http://schemas.microsoft.com/office/drawing/2014/main" id="{53062597-F8A4-7943-A025-647E9AF4C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071095" y="1856989"/>
              <a:ext cx="584776" cy="584776"/>
            </a:xfrm>
            <a:prstGeom prst="rect">
              <a:avLst/>
            </a:prstGeom>
          </p:spPr>
        </p:pic>
        <p:sp>
          <p:nvSpPr>
            <p:cNvPr id="77" name="textruta 76">
              <a:extLst>
                <a:ext uri="{FF2B5EF4-FFF2-40B4-BE49-F238E27FC236}">
                  <a16:creationId xmlns:a16="http://schemas.microsoft.com/office/drawing/2014/main" id="{0BC05DFC-EF3D-6642-9F88-554C95837E54}"/>
                </a:ext>
              </a:extLst>
            </p:cNvPr>
            <p:cNvSpPr txBox="1"/>
            <p:nvPr/>
          </p:nvSpPr>
          <p:spPr>
            <a:xfrm>
              <a:off x="4314553" y="1837136"/>
              <a:ext cx="2108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introduction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to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security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,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regulations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&amp;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ethics</a:t>
              </a:r>
              <a:endParaRPr lang="sv-SE" sz="14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endParaRPr>
            </a:p>
          </p:txBody>
        </p:sp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7747C4A9-EA75-AF48-8DCF-027BEC27AFE0}"/>
              </a:ext>
            </a:extLst>
          </p:cNvPr>
          <p:cNvGrpSpPr/>
          <p:nvPr/>
        </p:nvGrpSpPr>
        <p:grpSpPr>
          <a:xfrm>
            <a:off x="7480084" y="3988274"/>
            <a:ext cx="2240834" cy="523747"/>
            <a:chOff x="7724945" y="2012007"/>
            <a:chExt cx="2240834" cy="523747"/>
          </a:xfrm>
        </p:grpSpPr>
        <p:pic>
          <p:nvPicPr>
            <p:cNvPr id="79" name="Bild 78" descr="Synkroniseringsmoln med hel fyllning">
              <a:extLst>
                <a:ext uri="{FF2B5EF4-FFF2-40B4-BE49-F238E27FC236}">
                  <a16:creationId xmlns:a16="http://schemas.microsoft.com/office/drawing/2014/main" id="{371D9054-C144-444D-8DA0-729961359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42555" y="2012530"/>
              <a:ext cx="523224" cy="523224"/>
            </a:xfrm>
            <a:prstGeom prst="rect">
              <a:avLst/>
            </a:prstGeom>
          </p:spPr>
        </p:pic>
        <p:sp>
          <p:nvSpPr>
            <p:cNvPr id="80" name="textruta 79">
              <a:extLst>
                <a:ext uri="{FF2B5EF4-FFF2-40B4-BE49-F238E27FC236}">
                  <a16:creationId xmlns:a16="http://schemas.microsoft.com/office/drawing/2014/main" id="{1B3EAE0C-31FA-DF47-BD21-04300642A5F9}"/>
                </a:ext>
              </a:extLst>
            </p:cNvPr>
            <p:cNvSpPr txBox="1"/>
            <p:nvPr/>
          </p:nvSpPr>
          <p:spPr>
            <a:xfrm>
              <a:off x="7724945" y="2012007"/>
              <a:ext cx="1847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a look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into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azure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tech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stack</a:t>
              </a:r>
            </a:p>
          </p:txBody>
        </p:sp>
      </p:grpSp>
      <p:grpSp>
        <p:nvGrpSpPr>
          <p:cNvPr id="97" name="Grupp 96">
            <a:extLst>
              <a:ext uri="{FF2B5EF4-FFF2-40B4-BE49-F238E27FC236}">
                <a16:creationId xmlns:a16="http://schemas.microsoft.com/office/drawing/2014/main" id="{52465D14-73D0-8A49-99E8-3277EF05592F}"/>
              </a:ext>
            </a:extLst>
          </p:cNvPr>
          <p:cNvGrpSpPr/>
          <p:nvPr/>
        </p:nvGrpSpPr>
        <p:grpSpPr>
          <a:xfrm>
            <a:off x="7491929" y="5121945"/>
            <a:ext cx="2235690" cy="549497"/>
            <a:chOff x="9704167" y="3285966"/>
            <a:chExt cx="2235690" cy="549497"/>
          </a:xfrm>
        </p:grpSpPr>
        <p:pic>
          <p:nvPicPr>
            <p:cNvPr id="82" name="Bild 81" descr="Robot med hel fyllning">
              <a:extLst>
                <a:ext uri="{FF2B5EF4-FFF2-40B4-BE49-F238E27FC236}">
                  <a16:creationId xmlns:a16="http://schemas.microsoft.com/office/drawing/2014/main" id="{8AB949E8-E5EF-D744-9961-BB6F0059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416634" y="3285966"/>
              <a:ext cx="523223" cy="523223"/>
            </a:xfrm>
            <a:prstGeom prst="rect">
              <a:avLst/>
            </a:prstGeom>
          </p:spPr>
        </p:pic>
        <p:sp>
          <p:nvSpPr>
            <p:cNvPr id="83" name="textruta 82">
              <a:extLst>
                <a:ext uri="{FF2B5EF4-FFF2-40B4-BE49-F238E27FC236}">
                  <a16:creationId xmlns:a16="http://schemas.microsoft.com/office/drawing/2014/main" id="{1AFCD01B-B3EE-F341-83BD-F0647612CFD5}"/>
                </a:ext>
              </a:extLst>
            </p:cNvPr>
            <p:cNvSpPr txBox="1"/>
            <p:nvPr/>
          </p:nvSpPr>
          <p:spPr>
            <a:xfrm>
              <a:off x="9704167" y="3312243"/>
              <a:ext cx="1847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a look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into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the 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modern data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0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have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mastered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these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contents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12D364BC-2E21-0A48-91F1-AD3C7CA1ADBA}"/>
              </a:ext>
            </a:extLst>
          </p:cNvPr>
          <p:cNvGrpSpPr/>
          <p:nvPr/>
        </p:nvGrpSpPr>
        <p:grpSpPr>
          <a:xfrm>
            <a:off x="737772" y="1847898"/>
            <a:ext cx="2281878" cy="523220"/>
            <a:chOff x="7953657" y="2996873"/>
            <a:chExt cx="2281878" cy="523220"/>
          </a:xfrm>
        </p:grpSpPr>
        <p:pic>
          <p:nvPicPr>
            <p:cNvPr id="8" name="Bild 7" descr="Verktyg med hel fyllning">
              <a:extLst>
                <a:ext uri="{FF2B5EF4-FFF2-40B4-BE49-F238E27FC236}">
                  <a16:creationId xmlns:a16="http://schemas.microsoft.com/office/drawing/2014/main" id="{C68E5F64-D673-6146-AF30-9609163BA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07304" y="3069609"/>
              <a:ext cx="428231" cy="428231"/>
            </a:xfrm>
            <a:prstGeom prst="rect">
              <a:avLst/>
            </a:prstGeom>
          </p:spPr>
        </p:pic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EB03B005-2838-E74C-A8B4-8FD4BC97DAF9}"/>
                </a:ext>
              </a:extLst>
            </p:cNvPr>
            <p:cNvSpPr txBox="1"/>
            <p:nvPr/>
          </p:nvSpPr>
          <p:spPr>
            <a:xfrm>
              <a:off x="7953657" y="2996873"/>
              <a:ext cx="1978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why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data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engineering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and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what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is it?</a:t>
              </a:r>
            </a:p>
          </p:txBody>
        </p:sp>
      </p:grpSp>
      <p:grpSp>
        <p:nvGrpSpPr>
          <p:cNvPr id="95" name="Grupp 94">
            <a:extLst>
              <a:ext uri="{FF2B5EF4-FFF2-40B4-BE49-F238E27FC236}">
                <a16:creationId xmlns:a16="http://schemas.microsoft.com/office/drawing/2014/main" id="{7685EDFB-414B-2F43-ACEB-43067D3E3791}"/>
              </a:ext>
            </a:extLst>
          </p:cNvPr>
          <p:cNvGrpSpPr/>
          <p:nvPr/>
        </p:nvGrpSpPr>
        <p:grpSpPr>
          <a:xfrm>
            <a:off x="714680" y="2934167"/>
            <a:ext cx="2304970" cy="536518"/>
            <a:chOff x="8021801" y="5213845"/>
            <a:chExt cx="2304970" cy="536518"/>
          </a:xfrm>
        </p:grpSpPr>
        <p:pic>
          <p:nvPicPr>
            <p:cNvPr id="11" name="Bild 10" descr="Kommandotolk med hel fyllning">
              <a:extLst>
                <a:ext uri="{FF2B5EF4-FFF2-40B4-BE49-F238E27FC236}">
                  <a16:creationId xmlns:a16="http://schemas.microsoft.com/office/drawing/2014/main" id="{EE1DFCD3-65F2-CF4C-B90C-AAB1577F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01929" y="5225521"/>
              <a:ext cx="524842" cy="524842"/>
            </a:xfrm>
            <a:prstGeom prst="rect">
              <a:avLst/>
            </a:prstGeom>
          </p:spPr>
        </p:pic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2A502A75-DCA0-7D47-8B13-EFB4499883CB}"/>
                </a:ext>
              </a:extLst>
            </p:cNvPr>
            <p:cNvSpPr txBox="1"/>
            <p:nvPr/>
          </p:nvSpPr>
          <p:spPr>
            <a:xfrm>
              <a:off x="8021801" y="5213845"/>
              <a:ext cx="1847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linux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and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bash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is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new best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friend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96" name="Grupp 95">
            <a:extLst>
              <a:ext uri="{FF2B5EF4-FFF2-40B4-BE49-F238E27FC236}">
                <a16:creationId xmlns:a16="http://schemas.microsoft.com/office/drawing/2014/main" id="{47CBCEAB-11EA-284A-B710-A2B58345C70B}"/>
              </a:ext>
            </a:extLst>
          </p:cNvPr>
          <p:cNvGrpSpPr/>
          <p:nvPr/>
        </p:nvGrpSpPr>
        <p:grpSpPr>
          <a:xfrm>
            <a:off x="628821" y="4014164"/>
            <a:ext cx="2490018" cy="523220"/>
            <a:chOff x="8031001" y="6095582"/>
            <a:chExt cx="2490018" cy="523220"/>
          </a:xfrm>
        </p:grpSpPr>
        <p:pic>
          <p:nvPicPr>
            <p:cNvPr id="14" name="Bild 13" descr="Ruta med hel fyllning">
              <a:extLst>
                <a:ext uri="{FF2B5EF4-FFF2-40B4-BE49-F238E27FC236}">
                  <a16:creationId xmlns:a16="http://schemas.microsoft.com/office/drawing/2014/main" id="{48EF12BD-47F6-4145-A474-BE340A3A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325" y="6155787"/>
              <a:ext cx="688694" cy="402811"/>
            </a:xfrm>
            <a:prstGeom prst="rect">
              <a:avLst/>
            </a:prstGeom>
          </p:spPr>
        </p:pic>
        <p:sp>
          <p:nvSpPr>
            <p:cNvPr id="19" name="textruta 18">
              <a:extLst>
                <a:ext uri="{FF2B5EF4-FFF2-40B4-BE49-F238E27FC236}">
                  <a16:creationId xmlns:a16="http://schemas.microsoft.com/office/drawing/2014/main" id="{2DFD8178-E22A-4E46-8EDC-BEF44A95B58B}"/>
                </a:ext>
              </a:extLst>
            </p:cNvPr>
            <p:cNvSpPr txBox="1"/>
            <p:nvPr/>
          </p:nvSpPr>
          <p:spPr>
            <a:xfrm>
              <a:off x="8031001" y="6095582"/>
              <a:ext cx="1934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put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applications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in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docker</a:t>
              </a:r>
              <a:r>
                <a:rPr lang="sv-SE" sz="1400" b="1" dirty="0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 containers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</a:p>
          </p:txBody>
        </p:sp>
      </p:grpSp>
      <p:grpSp>
        <p:nvGrpSpPr>
          <p:cNvPr id="87" name="Grupp 86">
            <a:extLst>
              <a:ext uri="{FF2B5EF4-FFF2-40B4-BE49-F238E27FC236}">
                <a16:creationId xmlns:a16="http://schemas.microsoft.com/office/drawing/2014/main" id="{0C47CDA4-99CE-FC4B-8DAD-77FBE619CA8B}"/>
              </a:ext>
            </a:extLst>
          </p:cNvPr>
          <p:cNvGrpSpPr/>
          <p:nvPr/>
        </p:nvGrpSpPr>
        <p:grpSpPr>
          <a:xfrm>
            <a:off x="673749" y="5113731"/>
            <a:ext cx="2436936" cy="538196"/>
            <a:chOff x="1056704" y="5268114"/>
            <a:chExt cx="2436936" cy="538196"/>
          </a:xfrm>
        </p:grpSpPr>
        <p:pic>
          <p:nvPicPr>
            <p:cNvPr id="17" name="Bild 16" descr="Ledare, kvinna med hel fyllning">
              <a:extLst>
                <a:ext uri="{FF2B5EF4-FFF2-40B4-BE49-F238E27FC236}">
                  <a16:creationId xmlns:a16="http://schemas.microsoft.com/office/drawing/2014/main" id="{AB5E6164-DD1D-EF4C-9057-EDC97D816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55444" y="5268114"/>
              <a:ext cx="538196" cy="538196"/>
            </a:xfrm>
            <a:prstGeom prst="rect">
              <a:avLst/>
            </a:prstGeom>
          </p:spPr>
        </p:pic>
        <p:sp>
          <p:nvSpPr>
            <p:cNvPr id="22" name="textruta 21">
              <a:extLst>
                <a:ext uri="{FF2B5EF4-FFF2-40B4-BE49-F238E27FC236}">
                  <a16:creationId xmlns:a16="http://schemas.microsoft.com/office/drawing/2014/main" id="{F4A19219-8D25-6642-8E8E-6A36FBBBFB71}"/>
                </a:ext>
              </a:extLst>
            </p:cNvPr>
            <p:cNvSpPr txBox="1"/>
            <p:nvPr/>
          </p:nvSpPr>
          <p:spPr>
            <a:xfrm>
              <a:off x="1056704" y="5283090"/>
              <a:ext cx="1942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orchestrate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your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data pipeline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using</a:t>
              </a:r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sv-SE" sz="1400" b="1" dirty="0" err="1">
                  <a:solidFill>
                    <a:schemeClr val="accent5">
                      <a:lumMod val="50000"/>
                    </a:schemeClr>
                  </a:solidFill>
                  <a:latin typeface="Avenir Heavy" panose="02000503020000020003" pitchFamily="2" charset="0"/>
                </a:rPr>
                <a:t>airflow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8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linux</a:t>
            </a:r>
            <a:r>
              <a:rPr lang="sv-SE" sz="32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/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bash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guru</a:t>
            </a:r>
          </a:p>
        </p:txBody>
      </p:sp>
      <p:grpSp>
        <p:nvGrpSpPr>
          <p:cNvPr id="6" name="Grupp 5">
            <a:extLst>
              <a:ext uri="{FF2B5EF4-FFF2-40B4-BE49-F238E27FC236}">
                <a16:creationId xmlns:a16="http://schemas.microsoft.com/office/drawing/2014/main" id="{DEAB765F-4F78-D46A-D517-54A00406CD01}"/>
              </a:ext>
            </a:extLst>
          </p:cNvPr>
          <p:cNvGrpSpPr/>
          <p:nvPr/>
        </p:nvGrpSpPr>
        <p:grpSpPr>
          <a:xfrm>
            <a:off x="888725" y="1352798"/>
            <a:ext cx="1759320" cy="503280"/>
            <a:chOff x="888725" y="1352798"/>
            <a:chExt cx="1759320" cy="503280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0843E500-3410-325B-23CA-FAF702444A25}"/>
                </a:ext>
              </a:extLst>
            </p:cNvPr>
            <p:cNvGrpSpPr/>
            <p:nvPr/>
          </p:nvGrpSpPr>
          <p:grpSpPr>
            <a:xfrm>
              <a:off x="888725" y="1547198"/>
              <a:ext cx="425160" cy="308880"/>
              <a:chOff x="888725" y="1547198"/>
              <a:chExt cx="425160" cy="30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" name="Pennanteckning 1">
                    <a:extLst>
                      <a:ext uri="{FF2B5EF4-FFF2-40B4-BE49-F238E27FC236}">
                        <a16:creationId xmlns:a16="http://schemas.microsoft.com/office/drawing/2014/main" id="{94DAA9D3-E951-36B3-7D90-6BA283AB866B}"/>
                      </a:ext>
                    </a:extLst>
                  </p14:cNvPr>
                  <p14:cNvContentPartPr/>
                  <p14:nvPr/>
                </p14:nvContentPartPr>
                <p14:xfrm>
                  <a:off x="888725" y="1698398"/>
                  <a:ext cx="149040" cy="137520"/>
                </p14:xfrm>
              </p:contentPart>
            </mc:Choice>
            <mc:Fallback xmlns="">
              <p:pic>
                <p:nvPicPr>
                  <p:cNvPr id="2" name="Pennanteckning 1">
                    <a:extLst>
                      <a:ext uri="{FF2B5EF4-FFF2-40B4-BE49-F238E27FC236}">
                        <a16:creationId xmlns:a16="http://schemas.microsoft.com/office/drawing/2014/main" id="{94DAA9D3-E951-36B3-7D90-6BA283AB866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71085" y="1680758"/>
                    <a:ext cx="1846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98479323-F2ED-E490-CD0C-9D5567CC8AE3}"/>
                      </a:ext>
                    </a:extLst>
                  </p14:cNvPr>
                  <p14:cNvContentPartPr/>
                  <p14:nvPr/>
                </p14:nvContentPartPr>
                <p14:xfrm>
                  <a:off x="1092845" y="1547198"/>
                  <a:ext cx="221040" cy="308880"/>
                </p14:xfrm>
              </p:contentPart>
            </mc:Choice>
            <mc:Fallback xmlns=""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98479323-F2ED-E490-CD0C-9D5567CC8AE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74845" y="1529198"/>
                    <a:ext cx="256680" cy="34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upp 43">
              <a:extLst>
                <a:ext uri="{FF2B5EF4-FFF2-40B4-BE49-F238E27FC236}">
                  <a16:creationId xmlns:a16="http://schemas.microsoft.com/office/drawing/2014/main" id="{CA109375-7530-96FF-E961-B26F5BBA199E}"/>
                </a:ext>
              </a:extLst>
            </p:cNvPr>
            <p:cNvGrpSpPr/>
            <p:nvPr/>
          </p:nvGrpSpPr>
          <p:grpSpPr>
            <a:xfrm>
              <a:off x="1638965" y="1600838"/>
              <a:ext cx="1009080" cy="200880"/>
              <a:chOff x="1638965" y="1600838"/>
              <a:chExt cx="100908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2917BE8A-08DA-1627-2D24-A5EE1AC4508B}"/>
                      </a:ext>
                    </a:extLst>
                  </p14:cNvPr>
                  <p14:cNvContentPartPr/>
                  <p14:nvPr/>
                </p14:nvContentPartPr>
                <p14:xfrm>
                  <a:off x="1638965" y="1692998"/>
                  <a:ext cx="350640" cy="10872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2917BE8A-08DA-1627-2D24-A5EE1AC4508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620965" y="1675358"/>
                    <a:ext cx="38628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180E4A02-25FF-1B17-D3B4-512CF964CD24}"/>
                      </a:ext>
                    </a:extLst>
                  </p14:cNvPr>
                  <p14:cNvContentPartPr/>
                  <p14:nvPr/>
                </p14:nvContentPartPr>
                <p14:xfrm>
                  <a:off x="2000765" y="1669598"/>
                  <a:ext cx="72720" cy="12564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180E4A02-25FF-1B17-D3B4-512CF964CD2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83125" y="1651598"/>
                    <a:ext cx="10836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379FB803-7B24-49FA-E49D-03CDE87B1DDB}"/>
                      </a:ext>
                    </a:extLst>
                  </p14:cNvPr>
                  <p14:cNvContentPartPr/>
                  <p14:nvPr/>
                </p14:nvContentPartPr>
                <p14:xfrm>
                  <a:off x="2194805" y="1658798"/>
                  <a:ext cx="347040" cy="9108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379FB803-7B24-49FA-E49D-03CDE87B1DD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177165" y="1640798"/>
                    <a:ext cx="38268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D24C38DB-438B-42A7-0452-3CC7257AF791}"/>
                      </a:ext>
                    </a:extLst>
                  </p14:cNvPr>
                  <p14:cNvContentPartPr/>
                  <p14:nvPr/>
                </p14:nvContentPartPr>
                <p14:xfrm>
                  <a:off x="2580725" y="1600838"/>
                  <a:ext cx="67320" cy="12456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D24C38DB-438B-42A7-0452-3CC7257AF79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62725" y="1583198"/>
                    <a:ext cx="102960" cy="160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8128BDBD-652F-8D2F-DC24-476052E467EF}"/>
                </a:ext>
              </a:extLst>
            </p:cNvPr>
            <p:cNvGrpSpPr/>
            <p:nvPr/>
          </p:nvGrpSpPr>
          <p:grpSpPr>
            <a:xfrm>
              <a:off x="1755605" y="1352798"/>
              <a:ext cx="790920" cy="156240"/>
              <a:chOff x="1755605" y="1352798"/>
              <a:chExt cx="790920" cy="156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E791A766-BD71-5C16-8C61-881DFF712623}"/>
                      </a:ext>
                    </a:extLst>
                  </p14:cNvPr>
                  <p14:cNvContentPartPr/>
                  <p14:nvPr/>
                </p14:nvContentPartPr>
                <p14:xfrm>
                  <a:off x="2227565" y="1386638"/>
                  <a:ext cx="318960" cy="5256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E791A766-BD71-5C16-8C61-881DFF71262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09565" y="1368638"/>
                    <a:ext cx="3546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840C8F00-D421-36BE-8A30-D32938361DAC}"/>
                      </a:ext>
                    </a:extLst>
                  </p14:cNvPr>
                  <p14:cNvContentPartPr/>
                  <p14:nvPr/>
                </p14:nvContentPartPr>
                <p14:xfrm>
                  <a:off x="2195885" y="1352798"/>
                  <a:ext cx="137160" cy="101160"/>
                </p14:xfrm>
              </p:contentPart>
            </mc:Choice>
            <mc:Fallback xmlns=""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840C8F00-D421-36BE-8A30-D32938361DA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78245" y="1334798"/>
                    <a:ext cx="17280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7796A266-F13A-AA8F-F47A-4585D4F20DA2}"/>
                      </a:ext>
                    </a:extLst>
                  </p14:cNvPr>
                  <p14:cNvContentPartPr/>
                  <p14:nvPr/>
                </p14:nvContentPartPr>
                <p14:xfrm>
                  <a:off x="1755605" y="1417598"/>
                  <a:ext cx="411480" cy="9144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7796A266-F13A-AA8F-F47A-4585D4F20DA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737605" y="1399958"/>
                    <a:ext cx="44712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A3BCC4DF-B568-B31A-8209-415C2C807CD6}"/>
                      </a:ext>
                    </a:extLst>
                  </p14:cNvPr>
                  <p14:cNvContentPartPr/>
                  <p14:nvPr/>
                </p14:nvContentPartPr>
                <p14:xfrm>
                  <a:off x="1767845" y="1405718"/>
                  <a:ext cx="145080" cy="97920"/>
                </p14:xfrm>
              </p:contentPart>
            </mc:Choice>
            <mc:Fallback xmlns="">
              <p:pic>
                <p:nvPicPr>
                  <p:cNvPr id="50" name="Pennanteckning 49">
                    <a:extLst>
                      <a:ext uri="{FF2B5EF4-FFF2-40B4-BE49-F238E27FC236}">
                        <a16:creationId xmlns:a16="http://schemas.microsoft.com/office/drawing/2014/main" id="{A3BCC4DF-B568-B31A-8209-415C2C807CD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749845" y="1388078"/>
                    <a:ext cx="180720" cy="13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" name="Grupp 6">
            <a:extLst>
              <a:ext uri="{FF2B5EF4-FFF2-40B4-BE49-F238E27FC236}">
                <a16:creationId xmlns:a16="http://schemas.microsoft.com/office/drawing/2014/main" id="{4CE97A00-8DF8-78B9-438C-A98F8A7807AE}"/>
              </a:ext>
            </a:extLst>
          </p:cNvPr>
          <p:cNvGrpSpPr/>
          <p:nvPr/>
        </p:nvGrpSpPr>
        <p:grpSpPr>
          <a:xfrm>
            <a:off x="938405" y="2153798"/>
            <a:ext cx="1405440" cy="542160"/>
            <a:chOff x="938405" y="2153798"/>
            <a:chExt cx="1405440" cy="542160"/>
          </a:xfrm>
        </p:grpSpPr>
        <p:grpSp>
          <p:nvGrpSpPr>
            <p:cNvPr id="54" name="Grupp 53">
              <a:extLst>
                <a:ext uri="{FF2B5EF4-FFF2-40B4-BE49-F238E27FC236}">
                  <a16:creationId xmlns:a16="http://schemas.microsoft.com/office/drawing/2014/main" id="{0C079543-A7C3-A98E-24E0-5AA19CEBDAE3}"/>
                </a:ext>
              </a:extLst>
            </p:cNvPr>
            <p:cNvGrpSpPr/>
            <p:nvPr/>
          </p:nvGrpSpPr>
          <p:grpSpPr>
            <a:xfrm>
              <a:off x="938405" y="2256398"/>
              <a:ext cx="273960" cy="314280"/>
              <a:chOff x="938405" y="2256398"/>
              <a:chExt cx="273960" cy="31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277DBAB1-97F6-4D53-7E82-52F68A2D1F8D}"/>
                      </a:ext>
                    </a:extLst>
                  </p14:cNvPr>
                  <p14:cNvContentPartPr/>
                  <p14:nvPr/>
                </p14:nvContentPartPr>
                <p14:xfrm>
                  <a:off x="938405" y="2256398"/>
                  <a:ext cx="181440" cy="31428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277DBAB1-97F6-4D53-7E82-52F68A2D1F8D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20765" y="2238758"/>
                    <a:ext cx="217080" cy="34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5619CFF0-2979-AC8A-C2DE-B9E63FBBF114}"/>
                      </a:ext>
                    </a:extLst>
                  </p14:cNvPr>
                  <p14:cNvContentPartPr/>
                  <p14:nvPr/>
                </p14:nvContentPartPr>
                <p14:xfrm>
                  <a:off x="1156565" y="2398958"/>
                  <a:ext cx="55800" cy="12708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5619CFF0-2979-AC8A-C2DE-B9E63FBBF11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138925" y="2380958"/>
                    <a:ext cx="91440" cy="162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97B597EE-5669-44CC-3952-610BB214FAF4}"/>
                    </a:ext>
                  </a:extLst>
                </p14:cNvPr>
                <p14:cNvContentPartPr/>
                <p14:nvPr/>
              </p14:nvContentPartPr>
              <p14:xfrm>
                <a:off x="1785485" y="2153798"/>
                <a:ext cx="435600" cy="19080"/>
              </p14:xfrm>
            </p:contentPart>
          </mc:Choice>
          <mc:Fallback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97B597EE-5669-44CC-3952-610BB214FA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67500" y="2135798"/>
                  <a:ext cx="471211" cy="54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upp 61">
              <a:extLst>
                <a:ext uri="{FF2B5EF4-FFF2-40B4-BE49-F238E27FC236}">
                  <a16:creationId xmlns:a16="http://schemas.microsoft.com/office/drawing/2014/main" id="{40721B81-53AD-4170-B944-BB1469F22C63}"/>
                </a:ext>
              </a:extLst>
            </p:cNvPr>
            <p:cNvGrpSpPr/>
            <p:nvPr/>
          </p:nvGrpSpPr>
          <p:grpSpPr>
            <a:xfrm>
              <a:off x="1791965" y="2299238"/>
              <a:ext cx="467640" cy="44640"/>
              <a:chOff x="1791965" y="2299238"/>
              <a:chExt cx="467640" cy="4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DEA50B70-DDE9-AB40-C046-A52F5F8910AE}"/>
                      </a:ext>
                    </a:extLst>
                  </p14:cNvPr>
                  <p14:cNvContentPartPr/>
                  <p14:nvPr/>
                </p14:nvContentPartPr>
                <p14:xfrm>
                  <a:off x="1960085" y="2299238"/>
                  <a:ext cx="299520" cy="2016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DEA50B70-DDE9-AB40-C046-A52F5F8910A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942085" y="2281238"/>
                    <a:ext cx="3351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0F9888E5-16C9-A65D-A8A9-A215CBF04B34}"/>
                      </a:ext>
                    </a:extLst>
                  </p14:cNvPr>
                  <p14:cNvContentPartPr/>
                  <p14:nvPr/>
                </p14:nvContentPartPr>
                <p14:xfrm>
                  <a:off x="1791965" y="2322998"/>
                  <a:ext cx="205200" cy="2088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0F9888E5-16C9-A65D-A8A9-A215CBF04B3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773965" y="2304998"/>
                    <a:ext cx="240840" cy="5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 60">
              <a:extLst>
                <a:ext uri="{FF2B5EF4-FFF2-40B4-BE49-F238E27FC236}">
                  <a16:creationId xmlns:a16="http://schemas.microsoft.com/office/drawing/2014/main" id="{2C5C5CB1-F455-3D70-089F-5D84865D0833}"/>
                </a:ext>
              </a:extLst>
            </p:cNvPr>
            <p:cNvGrpSpPr/>
            <p:nvPr/>
          </p:nvGrpSpPr>
          <p:grpSpPr>
            <a:xfrm>
              <a:off x="1919045" y="2485358"/>
              <a:ext cx="73800" cy="109800"/>
              <a:chOff x="1919045" y="2485358"/>
              <a:chExt cx="73800" cy="10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AD8FB5DB-8B6E-FD29-39A2-B6A26E10CFAD}"/>
                      </a:ext>
                    </a:extLst>
                  </p14:cNvPr>
                  <p14:cNvContentPartPr/>
                  <p14:nvPr/>
                </p14:nvContentPartPr>
                <p14:xfrm>
                  <a:off x="1919045" y="2485358"/>
                  <a:ext cx="17640" cy="468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AD8FB5DB-8B6E-FD29-39A2-B6A26E10CFA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901045" y="2467358"/>
                    <a:ext cx="5328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4D569659-3947-675E-EAC9-2273BBF36281}"/>
                      </a:ext>
                    </a:extLst>
                  </p14:cNvPr>
                  <p14:cNvContentPartPr/>
                  <p14:nvPr/>
                </p14:nvContentPartPr>
                <p14:xfrm>
                  <a:off x="1981685" y="2546198"/>
                  <a:ext cx="11160" cy="4896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4D569659-3947-675E-EAC9-2273BBF3628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963685" y="2528558"/>
                    <a:ext cx="46800" cy="8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816C5574-E958-AFB2-D1F8-11532AB37064}"/>
                    </a:ext>
                  </a:extLst>
                </p14:cNvPr>
                <p14:cNvContentPartPr/>
                <p14:nvPr/>
              </p14:nvContentPartPr>
              <p14:xfrm>
                <a:off x="1834805" y="2688398"/>
                <a:ext cx="509040" cy="7560"/>
              </p14:xfrm>
            </p:contentPart>
          </mc:Choice>
          <mc:Fallback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816C5574-E958-AFB2-D1F8-11532AB370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6805" y="2670398"/>
                  <a:ext cx="54468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9C8A545A-FB6E-D3D0-B61C-43CA40ACAC0C}"/>
              </a:ext>
            </a:extLst>
          </p:cNvPr>
          <p:cNvGrpSpPr/>
          <p:nvPr/>
        </p:nvGrpSpPr>
        <p:grpSpPr>
          <a:xfrm>
            <a:off x="938405" y="2808998"/>
            <a:ext cx="3735000" cy="735120"/>
            <a:chOff x="938405" y="2808998"/>
            <a:chExt cx="3735000" cy="7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18794573-0966-A102-B7F2-D2B4396D5174}"/>
                    </a:ext>
                  </a:extLst>
                </p14:cNvPr>
                <p14:cNvContentPartPr/>
                <p14:nvPr/>
              </p14:nvContentPartPr>
              <p14:xfrm>
                <a:off x="1388765" y="3180158"/>
                <a:ext cx="56520" cy="333000"/>
              </p14:xfrm>
            </p:contentPart>
          </mc:Choice>
          <mc:Fallback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18794573-0966-A102-B7F2-D2B4396D5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70650" y="3162139"/>
                  <a:ext cx="92388" cy="3686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D38803E5-F232-5441-1B0B-15701F4D6D00}"/>
                </a:ext>
              </a:extLst>
            </p:cNvPr>
            <p:cNvGrpSpPr/>
            <p:nvPr/>
          </p:nvGrpSpPr>
          <p:grpSpPr>
            <a:xfrm>
              <a:off x="938405" y="3134798"/>
              <a:ext cx="461880" cy="259920"/>
              <a:chOff x="938405" y="3134798"/>
              <a:chExt cx="461880" cy="25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54FC06C1-BD29-DF35-F69B-EDD0BD4318F1}"/>
                      </a:ext>
                    </a:extLst>
                  </p14:cNvPr>
                  <p14:cNvContentPartPr/>
                  <p14:nvPr/>
                </p14:nvContentPartPr>
                <p14:xfrm>
                  <a:off x="938405" y="3173678"/>
                  <a:ext cx="127440" cy="20808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54FC06C1-BD29-DF35-F69B-EDD0BD4318F1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20765" y="3155678"/>
                    <a:ext cx="1630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64" name="Pennanteckning 63">
                    <a:extLst>
                      <a:ext uri="{FF2B5EF4-FFF2-40B4-BE49-F238E27FC236}">
                        <a16:creationId xmlns:a16="http://schemas.microsoft.com/office/drawing/2014/main" id="{57D702E1-EE51-5D9E-4A38-967D659A9434}"/>
                      </a:ext>
                    </a:extLst>
                  </p14:cNvPr>
                  <p14:cNvContentPartPr/>
                  <p14:nvPr/>
                </p14:nvContentPartPr>
                <p14:xfrm>
                  <a:off x="1121645" y="3274478"/>
                  <a:ext cx="63360" cy="120240"/>
                </p14:xfrm>
              </p:contentPart>
            </mc:Choice>
            <mc:Fallback xmlns="">
              <p:pic>
                <p:nvPicPr>
                  <p:cNvPr id="64" name="Pennanteckning 63">
                    <a:extLst>
                      <a:ext uri="{FF2B5EF4-FFF2-40B4-BE49-F238E27FC236}">
                        <a16:creationId xmlns:a16="http://schemas.microsoft.com/office/drawing/2014/main" id="{57D702E1-EE51-5D9E-4A38-967D659A943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104005" y="3256478"/>
                    <a:ext cx="990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66" name="Pennanteckning 65">
                    <a:extLst>
                      <a:ext uri="{FF2B5EF4-FFF2-40B4-BE49-F238E27FC236}">
                        <a16:creationId xmlns:a16="http://schemas.microsoft.com/office/drawing/2014/main" id="{9D815246-694D-B65B-C853-79DF0D64E73F}"/>
                      </a:ext>
                    </a:extLst>
                  </p14:cNvPr>
                  <p14:cNvContentPartPr/>
                  <p14:nvPr/>
                </p14:nvContentPartPr>
                <p14:xfrm>
                  <a:off x="1108685" y="3251078"/>
                  <a:ext cx="69480" cy="56880"/>
                </p14:xfrm>
              </p:contentPart>
            </mc:Choice>
            <mc:Fallback xmlns="">
              <p:pic>
                <p:nvPicPr>
                  <p:cNvPr id="66" name="Pennanteckning 65">
                    <a:extLst>
                      <a:ext uri="{FF2B5EF4-FFF2-40B4-BE49-F238E27FC236}">
                        <a16:creationId xmlns:a16="http://schemas.microsoft.com/office/drawing/2014/main" id="{9D815246-694D-B65B-C853-79DF0D64E73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091045" y="3233438"/>
                    <a:ext cx="10512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4E755565-3C2F-8790-008A-3BF95B8E7BB2}"/>
                      </a:ext>
                    </a:extLst>
                  </p14:cNvPr>
                  <p14:cNvContentPartPr/>
                  <p14:nvPr/>
                </p14:nvContentPartPr>
                <p14:xfrm>
                  <a:off x="1376525" y="3134798"/>
                  <a:ext cx="23760" cy="133200"/>
                </p14:xfrm>
              </p:contentPart>
            </mc:Choice>
            <mc:Fallback xmlns=""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4E755565-3C2F-8790-008A-3BF95B8E7BB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358525" y="3116798"/>
                    <a:ext cx="59400" cy="16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upp 79">
              <a:extLst>
                <a:ext uri="{FF2B5EF4-FFF2-40B4-BE49-F238E27FC236}">
                  <a16:creationId xmlns:a16="http://schemas.microsoft.com/office/drawing/2014/main" id="{D0A96C73-FBD0-9365-EFEA-660A4A1EC358}"/>
                </a:ext>
              </a:extLst>
            </p:cNvPr>
            <p:cNvGrpSpPr/>
            <p:nvPr/>
          </p:nvGrpSpPr>
          <p:grpSpPr>
            <a:xfrm>
              <a:off x="1642925" y="3204638"/>
              <a:ext cx="480960" cy="289080"/>
              <a:chOff x="1642925" y="3204638"/>
              <a:chExt cx="480960" cy="28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95B548CD-6642-05F5-4E31-503610C5DFFB}"/>
                      </a:ext>
                    </a:extLst>
                  </p14:cNvPr>
                  <p14:cNvContentPartPr/>
                  <p14:nvPr/>
                </p14:nvContentPartPr>
                <p14:xfrm>
                  <a:off x="1647245" y="3280958"/>
                  <a:ext cx="35280" cy="90000"/>
                </p14:xfrm>
              </p:contentPart>
            </mc:Choice>
            <mc:Fallback xmlns=""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95B548CD-6642-05F5-4E31-503610C5DFF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629245" y="3263318"/>
                    <a:ext cx="7092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7369F927-CAEB-AD93-E0AB-845584E90AAF}"/>
                      </a:ext>
                    </a:extLst>
                  </p14:cNvPr>
                  <p14:cNvContentPartPr/>
                  <p14:nvPr/>
                </p14:nvContentPartPr>
                <p14:xfrm>
                  <a:off x="1720685" y="3317678"/>
                  <a:ext cx="42840" cy="176040"/>
                </p14:xfrm>
              </p:contentPart>
            </mc:Choice>
            <mc:Fallback xmlns=""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7369F927-CAEB-AD93-E0AB-845584E90AAF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703045" y="3299678"/>
                    <a:ext cx="7848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5E887C19-F864-06C1-A183-2FE61AAA532A}"/>
                      </a:ext>
                    </a:extLst>
                  </p14:cNvPr>
                  <p14:cNvContentPartPr/>
                  <p14:nvPr/>
                </p14:nvContentPartPr>
                <p14:xfrm>
                  <a:off x="1642925" y="3287438"/>
                  <a:ext cx="88920" cy="7020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5E887C19-F864-06C1-A183-2FE61AAA532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624925" y="3269798"/>
                    <a:ext cx="1245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959274CF-3766-AC43-0C30-4A462EF88023}"/>
                      </a:ext>
                    </a:extLst>
                  </p14:cNvPr>
                  <p14:cNvContentPartPr/>
                  <p14:nvPr/>
                </p14:nvContentPartPr>
                <p14:xfrm>
                  <a:off x="1794125" y="3277718"/>
                  <a:ext cx="15480" cy="53640"/>
                </p14:xfrm>
              </p:contentPart>
            </mc:Choice>
            <mc:Fallback xmlns="">
              <p:pic>
                <p:nvPicPr>
                  <p:cNvPr id="74" name="Pennanteckning 73">
                    <a:extLst>
                      <a:ext uri="{FF2B5EF4-FFF2-40B4-BE49-F238E27FC236}">
                        <a16:creationId xmlns:a16="http://schemas.microsoft.com/office/drawing/2014/main" id="{959274CF-3766-AC43-0C30-4A462EF8802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776125" y="3259718"/>
                    <a:ext cx="5112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0891CC33-01AB-0EE5-47E8-AB252EF1F09D}"/>
                      </a:ext>
                    </a:extLst>
                  </p14:cNvPr>
                  <p14:cNvContentPartPr/>
                  <p14:nvPr/>
                </p14:nvContentPartPr>
                <p14:xfrm>
                  <a:off x="1903565" y="3212918"/>
                  <a:ext cx="99720" cy="11880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0891CC33-01AB-0EE5-47E8-AB252EF1F0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885925" y="3195278"/>
                    <a:ext cx="13536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76" name="Pennanteckning 75">
                    <a:extLst>
                      <a:ext uri="{FF2B5EF4-FFF2-40B4-BE49-F238E27FC236}">
                        <a16:creationId xmlns:a16="http://schemas.microsoft.com/office/drawing/2014/main" id="{C93BE11C-3F9A-5CFF-ED93-8BB0E775443A}"/>
                      </a:ext>
                    </a:extLst>
                  </p14:cNvPr>
                  <p14:cNvContentPartPr/>
                  <p14:nvPr/>
                </p14:nvContentPartPr>
                <p14:xfrm>
                  <a:off x="2015885" y="3235598"/>
                  <a:ext cx="63000" cy="205560"/>
                </p14:xfrm>
              </p:contentPart>
            </mc:Choice>
            <mc:Fallback xmlns="">
              <p:pic>
                <p:nvPicPr>
                  <p:cNvPr id="76" name="Pennanteckning 75">
                    <a:extLst>
                      <a:ext uri="{FF2B5EF4-FFF2-40B4-BE49-F238E27FC236}">
                        <a16:creationId xmlns:a16="http://schemas.microsoft.com/office/drawing/2014/main" id="{C93BE11C-3F9A-5CFF-ED93-8BB0E775443A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998245" y="3217598"/>
                    <a:ext cx="9864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77" name="Pennanteckning 76">
                    <a:extLst>
                      <a:ext uri="{FF2B5EF4-FFF2-40B4-BE49-F238E27FC236}">
                        <a16:creationId xmlns:a16="http://schemas.microsoft.com/office/drawing/2014/main" id="{B476B700-22CF-52D3-E399-5B0F51CBFC59}"/>
                      </a:ext>
                    </a:extLst>
                  </p14:cNvPr>
                  <p14:cNvContentPartPr/>
                  <p14:nvPr/>
                </p14:nvContentPartPr>
                <p14:xfrm>
                  <a:off x="2011565" y="3204638"/>
                  <a:ext cx="112320" cy="76680"/>
                </p14:xfrm>
              </p:contentPart>
            </mc:Choice>
            <mc:Fallback xmlns="">
              <p:pic>
                <p:nvPicPr>
                  <p:cNvPr id="77" name="Pennanteckning 76">
                    <a:extLst>
                      <a:ext uri="{FF2B5EF4-FFF2-40B4-BE49-F238E27FC236}">
                        <a16:creationId xmlns:a16="http://schemas.microsoft.com/office/drawing/2014/main" id="{B476B700-22CF-52D3-E399-5B0F51CBFC5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993925" y="3186638"/>
                    <a:ext cx="14796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C1A43075-EF73-367C-E790-4E1C918610AB}"/>
                      </a:ext>
                    </a:extLst>
                  </p14:cNvPr>
                  <p14:cNvContentPartPr/>
                  <p14:nvPr/>
                </p14:nvContentPartPr>
                <p14:xfrm>
                  <a:off x="1813565" y="3251078"/>
                  <a:ext cx="67320" cy="54720"/>
                </p14:xfrm>
              </p:contentPart>
            </mc:Choice>
            <mc:Fallback xmlns="">
              <p:pic>
                <p:nvPicPr>
                  <p:cNvPr id="78" name="Pennanteckning 77">
                    <a:extLst>
                      <a:ext uri="{FF2B5EF4-FFF2-40B4-BE49-F238E27FC236}">
                        <a16:creationId xmlns:a16="http://schemas.microsoft.com/office/drawing/2014/main" id="{C1A43075-EF73-367C-E790-4E1C918610A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795565" y="3233438"/>
                    <a:ext cx="10296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79" name="Pennanteckning 78">
                    <a:extLst>
                      <a:ext uri="{FF2B5EF4-FFF2-40B4-BE49-F238E27FC236}">
                        <a16:creationId xmlns:a16="http://schemas.microsoft.com/office/drawing/2014/main" id="{CCA9BBC7-BC0E-6749-E470-9834FC2600B9}"/>
                      </a:ext>
                    </a:extLst>
                  </p14:cNvPr>
                  <p14:cNvContentPartPr/>
                  <p14:nvPr/>
                </p14:nvContentPartPr>
                <p14:xfrm>
                  <a:off x="1787645" y="3272318"/>
                  <a:ext cx="19800" cy="62280"/>
                </p14:xfrm>
              </p:contentPart>
            </mc:Choice>
            <mc:Fallback xmlns="">
              <p:pic>
                <p:nvPicPr>
                  <p:cNvPr id="79" name="Pennanteckning 78">
                    <a:extLst>
                      <a:ext uri="{FF2B5EF4-FFF2-40B4-BE49-F238E27FC236}">
                        <a16:creationId xmlns:a16="http://schemas.microsoft.com/office/drawing/2014/main" id="{CCA9BBC7-BC0E-6749-E470-9834FC2600B9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769645" y="3254318"/>
                    <a:ext cx="55440" cy="97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" name="Grupp 85">
              <a:extLst>
                <a:ext uri="{FF2B5EF4-FFF2-40B4-BE49-F238E27FC236}">
                  <a16:creationId xmlns:a16="http://schemas.microsoft.com/office/drawing/2014/main" id="{523DD1E1-8081-C54C-1864-A653C865304B}"/>
                </a:ext>
              </a:extLst>
            </p:cNvPr>
            <p:cNvGrpSpPr/>
            <p:nvPr/>
          </p:nvGrpSpPr>
          <p:grpSpPr>
            <a:xfrm>
              <a:off x="2332685" y="3109238"/>
              <a:ext cx="405720" cy="194760"/>
              <a:chOff x="2332685" y="3109238"/>
              <a:chExt cx="405720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6DCA07A1-EDB5-63F5-3A75-0268E99AFE5D}"/>
                      </a:ext>
                    </a:extLst>
                  </p14:cNvPr>
                  <p14:cNvContentPartPr/>
                  <p14:nvPr/>
                </p14:nvContentPartPr>
                <p14:xfrm>
                  <a:off x="2332685" y="3210038"/>
                  <a:ext cx="105840" cy="93960"/>
                </p14:xfrm>
              </p:contentPart>
            </mc:Choice>
            <mc:Fallback xmlns="">
              <p:pic>
                <p:nvPicPr>
                  <p:cNvPr id="82" name="Pennanteckning 81">
                    <a:extLst>
                      <a:ext uri="{FF2B5EF4-FFF2-40B4-BE49-F238E27FC236}">
                        <a16:creationId xmlns:a16="http://schemas.microsoft.com/office/drawing/2014/main" id="{6DCA07A1-EDB5-63F5-3A75-0268E99AFE5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315045" y="3192398"/>
                    <a:ext cx="1414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80C57BA6-CB5E-D8AC-3553-9E62E36F8F2E}"/>
                      </a:ext>
                    </a:extLst>
                  </p14:cNvPr>
                  <p14:cNvContentPartPr/>
                  <p14:nvPr/>
                </p14:nvContentPartPr>
                <p14:xfrm>
                  <a:off x="2508005" y="3230198"/>
                  <a:ext cx="49680" cy="5652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80C57BA6-CB5E-D8AC-3553-9E62E36F8F2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90005" y="3212198"/>
                    <a:ext cx="8532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CDD8494F-61C1-5F65-2ED4-DD2F80FF1FA2}"/>
                      </a:ext>
                    </a:extLst>
                  </p14:cNvPr>
                  <p14:cNvContentPartPr/>
                  <p14:nvPr/>
                </p14:nvContentPartPr>
                <p14:xfrm>
                  <a:off x="2599085" y="3208958"/>
                  <a:ext cx="64080" cy="73800"/>
                </p14:xfrm>
              </p:contentPart>
            </mc:Choice>
            <mc:Fallback xmlns="">
              <p:pic>
                <p:nvPicPr>
                  <p:cNvPr id="84" name="Pennanteckning 83">
                    <a:extLst>
                      <a:ext uri="{FF2B5EF4-FFF2-40B4-BE49-F238E27FC236}">
                        <a16:creationId xmlns:a16="http://schemas.microsoft.com/office/drawing/2014/main" id="{CDD8494F-61C1-5F65-2ED4-DD2F80FF1FA2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581085" y="3190958"/>
                    <a:ext cx="9972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5BABC495-76E9-B6D4-EF7E-B8EB1492D59C}"/>
                      </a:ext>
                    </a:extLst>
                  </p14:cNvPr>
                  <p14:cNvContentPartPr/>
                  <p14:nvPr/>
                </p14:nvContentPartPr>
                <p14:xfrm>
                  <a:off x="2738045" y="3109238"/>
                  <a:ext cx="360" cy="15336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5BABC495-76E9-B6D4-EF7E-B8EB1492D59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720045" y="3091598"/>
                    <a:ext cx="3600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2" name="Grupp 121">
              <a:extLst>
                <a:ext uri="{FF2B5EF4-FFF2-40B4-BE49-F238E27FC236}">
                  <a16:creationId xmlns:a16="http://schemas.microsoft.com/office/drawing/2014/main" id="{AA45B3B5-A8BB-0BF2-DE75-975D0723E9BE}"/>
                </a:ext>
              </a:extLst>
            </p:cNvPr>
            <p:cNvGrpSpPr/>
            <p:nvPr/>
          </p:nvGrpSpPr>
          <p:grpSpPr>
            <a:xfrm>
              <a:off x="3199205" y="2808998"/>
              <a:ext cx="1474200" cy="735120"/>
              <a:chOff x="3199205" y="2808998"/>
              <a:chExt cx="1474200" cy="73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927203F7-11E4-0E15-B43E-9153ACC1F7FE}"/>
                      </a:ext>
                    </a:extLst>
                  </p14:cNvPr>
                  <p14:cNvContentPartPr/>
                  <p14:nvPr/>
                </p14:nvContentPartPr>
                <p14:xfrm>
                  <a:off x="3199205" y="2958398"/>
                  <a:ext cx="28080" cy="13320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927203F7-11E4-0E15-B43E-9153ACC1F7FE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181205" y="2940758"/>
                    <a:ext cx="637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573367D9-B184-08B7-57FC-29EA47EE3057}"/>
                      </a:ext>
                    </a:extLst>
                  </p14:cNvPr>
                  <p14:cNvContentPartPr/>
                  <p14:nvPr/>
                </p14:nvContentPartPr>
                <p14:xfrm>
                  <a:off x="3214325" y="2876678"/>
                  <a:ext cx="216360" cy="24984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573367D9-B184-08B7-57FC-29EA47EE305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196325" y="2858678"/>
                    <a:ext cx="25200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B0AB4A4C-14DB-522D-27F2-B515D6583CE2}"/>
                      </a:ext>
                    </a:extLst>
                  </p14:cNvPr>
                  <p14:cNvContentPartPr/>
                  <p14:nvPr/>
                </p14:nvContentPartPr>
                <p14:xfrm>
                  <a:off x="3298205" y="3349718"/>
                  <a:ext cx="34920" cy="12780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B0AB4A4C-14DB-522D-27F2-B515D6583CE2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280565" y="3332078"/>
                    <a:ext cx="705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93" name="Pennanteckning 92">
                    <a:extLst>
                      <a:ext uri="{FF2B5EF4-FFF2-40B4-BE49-F238E27FC236}">
                        <a16:creationId xmlns:a16="http://schemas.microsoft.com/office/drawing/2014/main" id="{71F8C2D0-A124-B175-A977-55A6607FE962}"/>
                      </a:ext>
                    </a:extLst>
                  </p14:cNvPr>
                  <p14:cNvContentPartPr/>
                  <p14:nvPr/>
                </p14:nvContentPartPr>
                <p14:xfrm>
                  <a:off x="3313325" y="3273038"/>
                  <a:ext cx="231120" cy="271080"/>
                </p14:xfrm>
              </p:contentPart>
            </mc:Choice>
            <mc:Fallback xmlns="">
              <p:pic>
                <p:nvPicPr>
                  <p:cNvPr id="93" name="Pennanteckning 92">
                    <a:extLst>
                      <a:ext uri="{FF2B5EF4-FFF2-40B4-BE49-F238E27FC236}">
                        <a16:creationId xmlns:a16="http://schemas.microsoft.com/office/drawing/2014/main" id="{71F8C2D0-A124-B175-A977-55A6607FE962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295685" y="3255038"/>
                    <a:ext cx="26676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97" name="Pennanteckning 96">
                    <a:extLst>
                      <a:ext uri="{FF2B5EF4-FFF2-40B4-BE49-F238E27FC236}">
                        <a16:creationId xmlns:a16="http://schemas.microsoft.com/office/drawing/2014/main" id="{F77B20CF-7A07-B08C-C289-A2DAB045F8FF}"/>
                      </a:ext>
                    </a:extLst>
                  </p14:cNvPr>
                  <p14:cNvContentPartPr/>
                  <p14:nvPr/>
                </p14:nvContentPartPr>
                <p14:xfrm>
                  <a:off x="3528965" y="2991878"/>
                  <a:ext cx="4680" cy="125640"/>
                </p14:xfrm>
              </p:contentPart>
            </mc:Choice>
            <mc:Fallback xmlns="">
              <p:pic>
                <p:nvPicPr>
                  <p:cNvPr id="97" name="Pennanteckning 96">
                    <a:extLst>
                      <a:ext uri="{FF2B5EF4-FFF2-40B4-BE49-F238E27FC236}">
                        <a16:creationId xmlns:a16="http://schemas.microsoft.com/office/drawing/2014/main" id="{F77B20CF-7A07-B08C-C289-A2DAB045F8F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510965" y="2973878"/>
                    <a:ext cx="4032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8" name="Pennanteckning 97">
                    <a:extLst>
                      <a:ext uri="{FF2B5EF4-FFF2-40B4-BE49-F238E27FC236}">
                        <a16:creationId xmlns:a16="http://schemas.microsoft.com/office/drawing/2014/main" id="{9C43075C-2113-00C3-438B-2853C3F55FEA}"/>
                      </a:ext>
                    </a:extLst>
                  </p14:cNvPr>
                  <p14:cNvContentPartPr/>
                  <p14:nvPr/>
                </p14:nvContentPartPr>
                <p14:xfrm>
                  <a:off x="3522485" y="2955158"/>
                  <a:ext cx="63720" cy="54360"/>
                </p14:xfrm>
              </p:contentPart>
            </mc:Choice>
            <mc:Fallback xmlns="">
              <p:pic>
                <p:nvPicPr>
                  <p:cNvPr id="98" name="Pennanteckning 97">
                    <a:extLst>
                      <a:ext uri="{FF2B5EF4-FFF2-40B4-BE49-F238E27FC236}">
                        <a16:creationId xmlns:a16="http://schemas.microsoft.com/office/drawing/2014/main" id="{9C43075C-2113-00C3-438B-2853C3F55FEA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504485" y="2937518"/>
                    <a:ext cx="993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9" name="Pennanteckning 98">
                    <a:extLst>
                      <a:ext uri="{FF2B5EF4-FFF2-40B4-BE49-F238E27FC236}">
                        <a16:creationId xmlns:a16="http://schemas.microsoft.com/office/drawing/2014/main" id="{11AF5AC7-856E-F3C8-B4EB-825B159D63AB}"/>
                      </a:ext>
                    </a:extLst>
                  </p14:cNvPr>
                  <p14:cNvContentPartPr/>
                  <p14:nvPr/>
                </p14:nvContentPartPr>
                <p14:xfrm>
                  <a:off x="3625805" y="2936078"/>
                  <a:ext cx="79560" cy="136800"/>
                </p14:xfrm>
              </p:contentPart>
            </mc:Choice>
            <mc:Fallback xmlns="">
              <p:pic>
                <p:nvPicPr>
                  <p:cNvPr id="99" name="Pennanteckning 98">
                    <a:extLst>
                      <a:ext uri="{FF2B5EF4-FFF2-40B4-BE49-F238E27FC236}">
                        <a16:creationId xmlns:a16="http://schemas.microsoft.com/office/drawing/2014/main" id="{11AF5AC7-856E-F3C8-B4EB-825B159D63AB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3608165" y="2918078"/>
                    <a:ext cx="1152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00" name="Pennanteckning 99">
                    <a:extLst>
                      <a:ext uri="{FF2B5EF4-FFF2-40B4-BE49-F238E27FC236}">
                        <a16:creationId xmlns:a16="http://schemas.microsoft.com/office/drawing/2014/main" id="{FE0A7BD5-C12A-09C8-1294-540954A6F300}"/>
                      </a:ext>
                    </a:extLst>
                  </p14:cNvPr>
                  <p14:cNvContentPartPr/>
                  <p14:nvPr/>
                </p14:nvContentPartPr>
                <p14:xfrm>
                  <a:off x="3747845" y="2946158"/>
                  <a:ext cx="42120" cy="55080"/>
                </p14:xfrm>
              </p:contentPart>
            </mc:Choice>
            <mc:Fallback xmlns="">
              <p:pic>
                <p:nvPicPr>
                  <p:cNvPr id="100" name="Pennanteckning 99">
                    <a:extLst>
                      <a:ext uri="{FF2B5EF4-FFF2-40B4-BE49-F238E27FC236}">
                        <a16:creationId xmlns:a16="http://schemas.microsoft.com/office/drawing/2014/main" id="{FE0A7BD5-C12A-09C8-1294-540954A6F30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3730205" y="2928158"/>
                    <a:ext cx="7776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02" name="Pennanteckning 101">
                    <a:extLst>
                      <a:ext uri="{FF2B5EF4-FFF2-40B4-BE49-F238E27FC236}">
                        <a16:creationId xmlns:a16="http://schemas.microsoft.com/office/drawing/2014/main" id="{EA9420E3-2373-0DDE-F324-CCCD046C473C}"/>
                      </a:ext>
                    </a:extLst>
                  </p14:cNvPr>
                  <p14:cNvContentPartPr/>
                  <p14:nvPr/>
                </p14:nvContentPartPr>
                <p14:xfrm>
                  <a:off x="3776645" y="2916278"/>
                  <a:ext cx="165600" cy="66600"/>
                </p14:xfrm>
              </p:contentPart>
            </mc:Choice>
            <mc:Fallback xmlns="">
              <p:pic>
                <p:nvPicPr>
                  <p:cNvPr id="102" name="Pennanteckning 101">
                    <a:extLst>
                      <a:ext uri="{FF2B5EF4-FFF2-40B4-BE49-F238E27FC236}">
                        <a16:creationId xmlns:a16="http://schemas.microsoft.com/office/drawing/2014/main" id="{EA9420E3-2373-0DDE-F324-CCCD046C473C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759005" y="2898278"/>
                    <a:ext cx="2012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3" name="Pennanteckning 102">
                    <a:extLst>
                      <a:ext uri="{FF2B5EF4-FFF2-40B4-BE49-F238E27FC236}">
                        <a16:creationId xmlns:a16="http://schemas.microsoft.com/office/drawing/2014/main" id="{60A6B896-2B38-C181-6A79-651E79F074B6}"/>
                      </a:ext>
                    </a:extLst>
                  </p14:cNvPr>
                  <p14:cNvContentPartPr/>
                  <p14:nvPr/>
                </p14:nvContentPartPr>
                <p14:xfrm>
                  <a:off x="4003085" y="2808998"/>
                  <a:ext cx="26280" cy="160920"/>
                </p14:xfrm>
              </p:contentPart>
            </mc:Choice>
            <mc:Fallback xmlns="">
              <p:pic>
                <p:nvPicPr>
                  <p:cNvPr id="103" name="Pennanteckning 102">
                    <a:extLst>
                      <a:ext uri="{FF2B5EF4-FFF2-40B4-BE49-F238E27FC236}">
                        <a16:creationId xmlns:a16="http://schemas.microsoft.com/office/drawing/2014/main" id="{60A6B896-2B38-C181-6A79-651E79F074B6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3985085" y="2790998"/>
                    <a:ext cx="6192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4" name="Pennanteckning 103">
                    <a:extLst>
                      <a:ext uri="{FF2B5EF4-FFF2-40B4-BE49-F238E27FC236}">
                        <a16:creationId xmlns:a16="http://schemas.microsoft.com/office/drawing/2014/main" id="{54449CBA-DCC8-95FC-B2E9-6F4819C4AF19}"/>
                      </a:ext>
                    </a:extLst>
                  </p14:cNvPr>
                  <p14:cNvContentPartPr/>
                  <p14:nvPr/>
                </p14:nvContentPartPr>
                <p14:xfrm>
                  <a:off x="4067525" y="2945078"/>
                  <a:ext cx="9000" cy="3600"/>
                </p14:xfrm>
              </p:contentPart>
            </mc:Choice>
            <mc:Fallback xmlns="">
              <p:pic>
                <p:nvPicPr>
                  <p:cNvPr id="104" name="Pennanteckning 103">
                    <a:extLst>
                      <a:ext uri="{FF2B5EF4-FFF2-40B4-BE49-F238E27FC236}">
                        <a16:creationId xmlns:a16="http://schemas.microsoft.com/office/drawing/2014/main" id="{54449CBA-DCC8-95FC-B2E9-6F4819C4AF1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049885" y="2927438"/>
                    <a:ext cx="4464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5" name="Pennanteckning 104">
                    <a:extLst>
                      <a:ext uri="{FF2B5EF4-FFF2-40B4-BE49-F238E27FC236}">
                        <a16:creationId xmlns:a16="http://schemas.microsoft.com/office/drawing/2014/main" id="{A0240240-7A94-15CA-824B-C874E05D6E26}"/>
                      </a:ext>
                    </a:extLst>
                  </p14:cNvPr>
                  <p14:cNvContentPartPr/>
                  <p14:nvPr/>
                </p14:nvContentPartPr>
                <p14:xfrm>
                  <a:off x="4158245" y="2908718"/>
                  <a:ext cx="21960" cy="4932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A0240240-7A94-15CA-824B-C874E05D6E26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140245" y="2890718"/>
                    <a:ext cx="576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Pennanteckning 105">
                    <a:extLst>
                      <a:ext uri="{FF2B5EF4-FFF2-40B4-BE49-F238E27FC236}">
                        <a16:creationId xmlns:a16="http://schemas.microsoft.com/office/drawing/2014/main" id="{94B8C62A-C614-0CC0-6437-8800179C4B3D}"/>
                      </a:ext>
                    </a:extLst>
                  </p14:cNvPr>
                  <p14:cNvContentPartPr/>
                  <p14:nvPr/>
                </p14:nvContentPartPr>
                <p14:xfrm>
                  <a:off x="4158245" y="2908718"/>
                  <a:ext cx="15480" cy="136800"/>
                </p14:xfrm>
              </p:contentPart>
            </mc:Choice>
            <mc:Fallback xmlns="">
              <p:pic>
                <p:nvPicPr>
                  <p:cNvPr id="106" name="Pennanteckning 105">
                    <a:extLst>
                      <a:ext uri="{FF2B5EF4-FFF2-40B4-BE49-F238E27FC236}">
                        <a16:creationId xmlns:a16="http://schemas.microsoft.com/office/drawing/2014/main" id="{94B8C62A-C614-0CC0-6437-8800179C4B3D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140245" y="2890718"/>
                    <a:ext cx="5112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7" name="Pennanteckning 106">
                    <a:extLst>
                      <a:ext uri="{FF2B5EF4-FFF2-40B4-BE49-F238E27FC236}">
                        <a16:creationId xmlns:a16="http://schemas.microsoft.com/office/drawing/2014/main" id="{9B1C4F67-C25B-723F-AA35-552F518B82CD}"/>
                      </a:ext>
                    </a:extLst>
                  </p14:cNvPr>
                  <p14:cNvContentPartPr/>
                  <p14:nvPr/>
                </p14:nvContentPartPr>
                <p14:xfrm>
                  <a:off x="4143125" y="2878478"/>
                  <a:ext cx="64080" cy="36360"/>
                </p14:xfrm>
              </p:contentPart>
            </mc:Choice>
            <mc:Fallback xmlns="">
              <p:pic>
                <p:nvPicPr>
                  <p:cNvPr id="107" name="Pennanteckning 106">
                    <a:extLst>
                      <a:ext uri="{FF2B5EF4-FFF2-40B4-BE49-F238E27FC236}">
                        <a16:creationId xmlns:a16="http://schemas.microsoft.com/office/drawing/2014/main" id="{9B1C4F67-C25B-723F-AA35-552F518B82CD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125125" y="2860478"/>
                    <a:ext cx="997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08" name="Pennanteckning 107">
                    <a:extLst>
                      <a:ext uri="{FF2B5EF4-FFF2-40B4-BE49-F238E27FC236}">
                        <a16:creationId xmlns:a16="http://schemas.microsoft.com/office/drawing/2014/main" id="{D6D19FC6-548A-10FC-74C7-96E21834B2EA}"/>
                      </a:ext>
                    </a:extLst>
                  </p14:cNvPr>
                  <p14:cNvContentPartPr/>
                  <p14:nvPr/>
                </p14:nvContentPartPr>
                <p14:xfrm>
                  <a:off x="4231325" y="2873078"/>
                  <a:ext cx="63000" cy="183240"/>
                </p14:xfrm>
              </p:contentPart>
            </mc:Choice>
            <mc:Fallback xmlns="">
              <p:pic>
                <p:nvPicPr>
                  <p:cNvPr id="108" name="Pennanteckning 107">
                    <a:extLst>
                      <a:ext uri="{FF2B5EF4-FFF2-40B4-BE49-F238E27FC236}">
                        <a16:creationId xmlns:a16="http://schemas.microsoft.com/office/drawing/2014/main" id="{D6D19FC6-548A-10FC-74C7-96E21834B2EA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213685" y="2855438"/>
                    <a:ext cx="9864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6626E608-795A-6A6C-09D0-D33C33CC46C7}"/>
                      </a:ext>
                    </a:extLst>
                  </p14:cNvPr>
                  <p14:cNvContentPartPr/>
                  <p14:nvPr/>
                </p14:nvContentPartPr>
                <p14:xfrm>
                  <a:off x="3643085" y="3386798"/>
                  <a:ext cx="69480" cy="6768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6626E608-795A-6A6C-09D0-D33C33CC46C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3625085" y="3369158"/>
                    <a:ext cx="1051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4B9114EA-8E9C-42CD-99F2-C779875C3CD5}"/>
                      </a:ext>
                    </a:extLst>
                  </p14:cNvPr>
                  <p14:cNvContentPartPr/>
                  <p14:nvPr/>
                </p14:nvContentPartPr>
                <p14:xfrm>
                  <a:off x="3779885" y="3371318"/>
                  <a:ext cx="66240" cy="6084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4B9114EA-8E9C-42CD-99F2-C779875C3CD5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3761885" y="3353318"/>
                    <a:ext cx="1018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5612792F-965B-0EE1-610A-A0B0AF619E12}"/>
                      </a:ext>
                    </a:extLst>
                  </p14:cNvPr>
                  <p14:cNvContentPartPr/>
                  <p14:nvPr/>
                </p14:nvContentPartPr>
                <p14:xfrm>
                  <a:off x="3910205" y="3343958"/>
                  <a:ext cx="52920" cy="5220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5612792F-965B-0EE1-610A-A0B0AF619E12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892565" y="3326318"/>
                    <a:ext cx="885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13" name="Pennanteckning 112">
                    <a:extLst>
                      <a:ext uri="{FF2B5EF4-FFF2-40B4-BE49-F238E27FC236}">
                        <a16:creationId xmlns:a16="http://schemas.microsoft.com/office/drawing/2014/main" id="{36283670-C3BC-5080-1DDD-F256841AEE0D}"/>
                      </a:ext>
                    </a:extLst>
                  </p14:cNvPr>
                  <p14:cNvContentPartPr/>
                  <p14:nvPr/>
                </p14:nvContentPartPr>
                <p14:xfrm>
                  <a:off x="4024325" y="3254318"/>
                  <a:ext cx="13320" cy="11664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36283670-C3BC-5080-1DDD-F256841AEE0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006685" y="3236678"/>
                    <a:ext cx="4896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B8D1BB62-1AF4-3EA5-10EE-E8DF2F77ED41}"/>
                      </a:ext>
                    </a:extLst>
                  </p14:cNvPr>
                  <p14:cNvContentPartPr/>
                  <p14:nvPr/>
                </p14:nvContentPartPr>
                <p14:xfrm>
                  <a:off x="4099925" y="3288878"/>
                  <a:ext cx="44280" cy="10224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B8D1BB62-1AF4-3EA5-10EE-E8DF2F77ED4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4082285" y="3270878"/>
                    <a:ext cx="799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15" name="Pennanteckning 114">
                    <a:extLst>
                      <a:ext uri="{FF2B5EF4-FFF2-40B4-BE49-F238E27FC236}">
                        <a16:creationId xmlns:a16="http://schemas.microsoft.com/office/drawing/2014/main" id="{9EFC152C-34A5-7E92-9046-A28E72595F9E}"/>
                      </a:ext>
                    </a:extLst>
                  </p14:cNvPr>
                  <p14:cNvContentPartPr/>
                  <p14:nvPr/>
                </p14:nvContentPartPr>
                <p14:xfrm>
                  <a:off x="4237805" y="3358718"/>
                  <a:ext cx="360" cy="360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9EFC152C-34A5-7E92-9046-A28E72595F9E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220165" y="3340718"/>
                    <a:ext cx="3600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4F479143-BE7F-63F8-E505-F50DE43B941A}"/>
                      </a:ext>
                    </a:extLst>
                  </p14:cNvPr>
                  <p14:cNvContentPartPr/>
                  <p14:nvPr/>
                </p14:nvContentPartPr>
                <p14:xfrm>
                  <a:off x="4335005" y="3223358"/>
                  <a:ext cx="6840" cy="11736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4F479143-BE7F-63F8-E505-F50DE43B941A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317005" y="3205718"/>
                    <a:ext cx="4248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FF58487F-EE69-6056-CEED-7EFBE3136677}"/>
                      </a:ext>
                    </a:extLst>
                  </p14:cNvPr>
                  <p14:cNvContentPartPr/>
                  <p14:nvPr/>
                </p14:nvContentPartPr>
                <p14:xfrm>
                  <a:off x="4302605" y="3252158"/>
                  <a:ext cx="118800" cy="2376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FF58487F-EE69-6056-CEED-7EFBE3136677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284605" y="3234518"/>
                    <a:ext cx="1544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D7F3C2B0-42AC-2A9E-0A75-0E28255043E3}"/>
                      </a:ext>
                    </a:extLst>
                  </p14:cNvPr>
                  <p14:cNvContentPartPr/>
                  <p14:nvPr/>
                </p14:nvContentPartPr>
                <p14:xfrm>
                  <a:off x="4429685" y="3214358"/>
                  <a:ext cx="65160" cy="9360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D7F3C2B0-42AC-2A9E-0A75-0E28255043E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411685" y="3196718"/>
                    <a:ext cx="1008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33A2217B-B28E-9A8F-EECC-CBFB3A347841}"/>
                      </a:ext>
                    </a:extLst>
                  </p14:cNvPr>
                  <p14:cNvContentPartPr/>
                  <p14:nvPr/>
                </p14:nvContentPartPr>
                <p14:xfrm>
                  <a:off x="4427525" y="3153518"/>
                  <a:ext cx="187920" cy="14724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33A2217B-B28E-9A8F-EECC-CBFB3A347841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409525" y="3135878"/>
                    <a:ext cx="22356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D4095FB0-25A6-01C0-2B11-61BD2C24A913}"/>
                      </a:ext>
                    </a:extLst>
                  </p14:cNvPr>
                  <p14:cNvContentPartPr/>
                  <p14:nvPr/>
                </p14:nvContentPartPr>
                <p14:xfrm>
                  <a:off x="4548125" y="3207878"/>
                  <a:ext cx="125280" cy="2376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D4095FB0-25A6-01C0-2B11-61BD2C24A91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530485" y="3190238"/>
                    <a:ext cx="160920" cy="5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" name="Grupp 8">
            <a:extLst>
              <a:ext uri="{FF2B5EF4-FFF2-40B4-BE49-F238E27FC236}">
                <a16:creationId xmlns:a16="http://schemas.microsoft.com/office/drawing/2014/main" id="{91C071CE-A9A1-2BDD-2CA5-5B54E7790A6E}"/>
              </a:ext>
            </a:extLst>
          </p:cNvPr>
          <p:cNvGrpSpPr/>
          <p:nvPr/>
        </p:nvGrpSpPr>
        <p:grpSpPr>
          <a:xfrm>
            <a:off x="951365" y="3942638"/>
            <a:ext cx="2623320" cy="333720"/>
            <a:chOff x="951365" y="3942638"/>
            <a:chExt cx="2623320" cy="333720"/>
          </a:xfrm>
        </p:grpSpPr>
        <p:grpSp>
          <p:nvGrpSpPr>
            <p:cNvPr id="125" name="Grupp 124">
              <a:extLst>
                <a:ext uri="{FF2B5EF4-FFF2-40B4-BE49-F238E27FC236}">
                  <a16:creationId xmlns:a16="http://schemas.microsoft.com/office/drawing/2014/main" id="{ED380EB9-16B2-FE32-BCAD-13FACDA6563B}"/>
                </a:ext>
              </a:extLst>
            </p:cNvPr>
            <p:cNvGrpSpPr/>
            <p:nvPr/>
          </p:nvGrpSpPr>
          <p:grpSpPr>
            <a:xfrm>
              <a:off x="951365" y="4112198"/>
              <a:ext cx="426960" cy="164160"/>
              <a:chOff x="951365" y="4112198"/>
              <a:chExt cx="426960" cy="164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23" name="Pennanteckning 122">
                    <a:extLst>
                      <a:ext uri="{FF2B5EF4-FFF2-40B4-BE49-F238E27FC236}">
                        <a16:creationId xmlns:a16="http://schemas.microsoft.com/office/drawing/2014/main" id="{03FE54A8-C0ED-3832-76E6-B4C65FDB3D5C}"/>
                      </a:ext>
                    </a:extLst>
                  </p14:cNvPr>
                  <p14:cNvContentPartPr/>
                  <p14:nvPr/>
                </p14:nvContentPartPr>
                <p14:xfrm>
                  <a:off x="951365" y="4145318"/>
                  <a:ext cx="233280" cy="131040"/>
                </p14:xfrm>
              </p:contentPart>
            </mc:Choice>
            <mc:Fallback xmlns="">
              <p:pic>
                <p:nvPicPr>
                  <p:cNvPr id="123" name="Pennanteckning 122">
                    <a:extLst>
                      <a:ext uri="{FF2B5EF4-FFF2-40B4-BE49-F238E27FC236}">
                        <a16:creationId xmlns:a16="http://schemas.microsoft.com/office/drawing/2014/main" id="{03FE54A8-C0ED-3832-76E6-B4C65FDB3D5C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933725" y="4127678"/>
                    <a:ext cx="26892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24" name="Pennanteckning 123">
                    <a:extLst>
                      <a:ext uri="{FF2B5EF4-FFF2-40B4-BE49-F238E27FC236}">
                        <a16:creationId xmlns:a16="http://schemas.microsoft.com/office/drawing/2014/main" id="{119BB802-980E-E3FC-8241-7741B059E36A}"/>
                      </a:ext>
                    </a:extLst>
                  </p14:cNvPr>
                  <p14:cNvContentPartPr/>
                  <p14:nvPr/>
                </p14:nvContentPartPr>
                <p14:xfrm>
                  <a:off x="1270325" y="4112198"/>
                  <a:ext cx="108000" cy="119880"/>
                </p14:xfrm>
              </p:contentPart>
            </mc:Choice>
            <mc:Fallback xmlns="">
              <p:pic>
                <p:nvPicPr>
                  <p:cNvPr id="124" name="Pennanteckning 123">
                    <a:extLst>
                      <a:ext uri="{FF2B5EF4-FFF2-40B4-BE49-F238E27FC236}">
                        <a16:creationId xmlns:a16="http://schemas.microsoft.com/office/drawing/2014/main" id="{119BB802-980E-E3FC-8241-7741B059E36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252685" y="4094558"/>
                    <a:ext cx="143640" cy="15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" name="Grupp 127">
              <a:extLst>
                <a:ext uri="{FF2B5EF4-FFF2-40B4-BE49-F238E27FC236}">
                  <a16:creationId xmlns:a16="http://schemas.microsoft.com/office/drawing/2014/main" id="{7B13DE47-256F-D73F-3284-CF73996BB695}"/>
                </a:ext>
              </a:extLst>
            </p:cNvPr>
            <p:cNvGrpSpPr/>
            <p:nvPr/>
          </p:nvGrpSpPr>
          <p:grpSpPr>
            <a:xfrm>
              <a:off x="2011565" y="4029038"/>
              <a:ext cx="375480" cy="197640"/>
              <a:chOff x="2011565" y="4029038"/>
              <a:chExt cx="375480" cy="19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D09D559C-533B-A6BD-2B44-A8E7AA87E604}"/>
                      </a:ext>
                    </a:extLst>
                  </p14:cNvPr>
                  <p14:cNvContentPartPr/>
                  <p14:nvPr/>
                </p14:nvContentPartPr>
                <p14:xfrm>
                  <a:off x="2011565" y="4060718"/>
                  <a:ext cx="11160" cy="14652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D09D559C-533B-A6BD-2B44-A8E7AA87E60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993925" y="4043078"/>
                    <a:ext cx="4680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88ABB6EF-1BFD-16E9-CBCC-82E94F462E0F}"/>
                      </a:ext>
                    </a:extLst>
                  </p14:cNvPr>
                  <p14:cNvContentPartPr/>
                  <p14:nvPr/>
                </p14:nvContentPartPr>
                <p14:xfrm>
                  <a:off x="2022365" y="4029038"/>
                  <a:ext cx="364680" cy="19764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88ABB6EF-1BFD-16E9-CBCC-82E94F462E0F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004725" y="4011398"/>
                    <a:ext cx="400320" cy="23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1" name="Grupp 130">
              <a:extLst>
                <a:ext uri="{FF2B5EF4-FFF2-40B4-BE49-F238E27FC236}">
                  <a16:creationId xmlns:a16="http://schemas.microsoft.com/office/drawing/2014/main" id="{FA592720-29BA-5B7C-D962-7FD2884C970D}"/>
                </a:ext>
              </a:extLst>
            </p:cNvPr>
            <p:cNvGrpSpPr/>
            <p:nvPr/>
          </p:nvGrpSpPr>
          <p:grpSpPr>
            <a:xfrm>
              <a:off x="2574245" y="4030118"/>
              <a:ext cx="450720" cy="76680"/>
              <a:chOff x="2574245" y="4030118"/>
              <a:chExt cx="450720" cy="7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29" name="Pennanteckning 128">
                    <a:extLst>
                      <a:ext uri="{FF2B5EF4-FFF2-40B4-BE49-F238E27FC236}">
                        <a16:creationId xmlns:a16="http://schemas.microsoft.com/office/drawing/2014/main" id="{FD9DA606-CC31-1C56-AC3E-086656C63F39}"/>
                      </a:ext>
                    </a:extLst>
                  </p14:cNvPr>
                  <p14:cNvContentPartPr/>
                  <p14:nvPr/>
                </p14:nvContentPartPr>
                <p14:xfrm>
                  <a:off x="2574245" y="4057118"/>
                  <a:ext cx="390240" cy="48960"/>
                </p14:xfrm>
              </p:contentPart>
            </mc:Choice>
            <mc:Fallback xmlns="">
              <p:pic>
                <p:nvPicPr>
                  <p:cNvPr id="129" name="Pennanteckning 128">
                    <a:extLst>
                      <a:ext uri="{FF2B5EF4-FFF2-40B4-BE49-F238E27FC236}">
                        <a16:creationId xmlns:a16="http://schemas.microsoft.com/office/drawing/2014/main" id="{FD9DA606-CC31-1C56-AC3E-086656C63F39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556245" y="4039118"/>
                    <a:ext cx="4258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5063BDF0-38A7-59C7-04F6-A2D2ACC1EFC4}"/>
                      </a:ext>
                    </a:extLst>
                  </p14:cNvPr>
                  <p14:cNvContentPartPr/>
                  <p14:nvPr/>
                </p14:nvContentPartPr>
                <p14:xfrm>
                  <a:off x="2940725" y="4030118"/>
                  <a:ext cx="84240" cy="7668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5063BDF0-38A7-59C7-04F6-A2D2ACC1EFC4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923085" y="4012478"/>
                    <a:ext cx="119880" cy="11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A7043EE4-48D7-CC5C-34D3-FACE792AC1BB}"/>
                </a:ext>
              </a:extLst>
            </p:cNvPr>
            <p:cNvGrpSpPr/>
            <p:nvPr/>
          </p:nvGrpSpPr>
          <p:grpSpPr>
            <a:xfrm>
              <a:off x="3197045" y="3942638"/>
              <a:ext cx="377640" cy="237600"/>
              <a:chOff x="3197045" y="3942638"/>
              <a:chExt cx="377640" cy="23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633580BF-7D1F-E449-C6F4-0CBA62E53347}"/>
                      </a:ext>
                    </a:extLst>
                  </p14:cNvPr>
                  <p14:cNvContentPartPr/>
                  <p14:nvPr/>
                </p14:nvContentPartPr>
                <p14:xfrm>
                  <a:off x="3197045" y="3991598"/>
                  <a:ext cx="360" cy="8280"/>
                </p14:xfrm>
              </p:contentPart>
            </mc:Choice>
            <mc:Fallback xmlns=""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633580BF-7D1F-E449-C6F4-0CBA62E53347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3179045" y="3973598"/>
                    <a:ext cx="3600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4178DAB3-7F60-3901-D6C6-BE62D4759925}"/>
                      </a:ext>
                    </a:extLst>
                  </p14:cNvPr>
                  <p14:cNvContentPartPr/>
                  <p14:nvPr/>
                </p14:nvContentPartPr>
                <p14:xfrm>
                  <a:off x="3197045" y="4056758"/>
                  <a:ext cx="32760" cy="7236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4178DAB3-7F60-3901-D6C6-BE62D475992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179045" y="4039118"/>
                    <a:ext cx="684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34" name="Pennanteckning 133">
                    <a:extLst>
                      <a:ext uri="{FF2B5EF4-FFF2-40B4-BE49-F238E27FC236}">
                        <a16:creationId xmlns:a16="http://schemas.microsoft.com/office/drawing/2014/main" id="{9E539788-8F93-F58D-7CBE-39F4EB79A79F}"/>
                      </a:ext>
                    </a:extLst>
                  </p14:cNvPr>
                  <p14:cNvContentPartPr/>
                  <p14:nvPr/>
                </p14:nvContentPartPr>
                <p14:xfrm>
                  <a:off x="3248525" y="4148918"/>
                  <a:ext cx="28440" cy="3600"/>
                </p14:xfrm>
              </p:contentPart>
            </mc:Choice>
            <mc:Fallback xmlns=""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9E539788-8F93-F58D-7CBE-39F4EB79A79F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3230885" y="4130918"/>
                    <a:ext cx="6408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35" name="Pennanteckning 134">
                    <a:extLst>
                      <a:ext uri="{FF2B5EF4-FFF2-40B4-BE49-F238E27FC236}">
                        <a16:creationId xmlns:a16="http://schemas.microsoft.com/office/drawing/2014/main" id="{B838FF27-C223-6DDF-F912-A4DE705260CB}"/>
                      </a:ext>
                    </a:extLst>
                  </p14:cNvPr>
                  <p14:cNvContentPartPr/>
                  <p14:nvPr/>
                </p14:nvContentPartPr>
                <p14:xfrm>
                  <a:off x="3248525" y="4148918"/>
                  <a:ext cx="280440" cy="31320"/>
                </p14:xfrm>
              </p:contentPart>
            </mc:Choice>
            <mc:Fallback xmlns="">
              <p:pic>
                <p:nvPicPr>
                  <p:cNvPr id="135" name="Pennanteckning 134">
                    <a:extLst>
                      <a:ext uri="{FF2B5EF4-FFF2-40B4-BE49-F238E27FC236}">
                        <a16:creationId xmlns:a16="http://schemas.microsoft.com/office/drawing/2014/main" id="{B838FF27-C223-6DDF-F912-A4DE705260CB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3230885" y="4130918"/>
                    <a:ext cx="31608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36" name="Pennanteckning 135">
                    <a:extLst>
                      <a:ext uri="{FF2B5EF4-FFF2-40B4-BE49-F238E27FC236}">
                        <a16:creationId xmlns:a16="http://schemas.microsoft.com/office/drawing/2014/main" id="{9B59672D-730D-EF57-403B-41715E305D3C}"/>
                      </a:ext>
                    </a:extLst>
                  </p14:cNvPr>
                  <p14:cNvContentPartPr/>
                  <p14:nvPr/>
                </p14:nvContentPartPr>
                <p14:xfrm>
                  <a:off x="3490085" y="4035878"/>
                  <a:ext cx="82080" cy="129960"/>
                </p14:xfrm>
              </p:contentPart>
            </mc:Choice>
            <mc:Fallback xmlns="">
              <p:pic>
                <p:nvPicPr>
                  <p:cNvPr id="136" name="Pennanteckning 135">
                    <a:extLst>
                      <a:ext uri="{FF2B5EF4-FFF2-40B4-BE49-F238E27FC236}">
                        <a16:creationId xmlns:a16="http://schemas.microsoft.com/office/drawing/2014/main" id="{9B59672D-730D-EF57-403B-41715E305D3C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472085" y="4017878"/>
                    <a:ext cx="1177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37" name="Pennanteckning 136">
                    <a:extLst>
                      <a:ext uri="{FF2B5EF4-FFF2-40B4-BE49-F238E27FC236}">
                        <a16:creationId xmlns:a16="http://schemas.microsoft.com/office/drawing/2014/main" id="{548C2677-BA95-A15F-B9A7-C2FE02577769}"/>
                      </a:ext>
                    </a:extLst>
                  </p14:cNvPr>
                  <p14:cNvContentPartPr/>
                  <p14:nvPr/>
                </p14:nvContentPartPr>
                <p14:xfrm>
                  <a:off x="3507365" y="3953798"/>
                  <a:ext cx="67320" cy="34560"/>
                </p14:xfrm>
              </p:contentPart>
            </mc:Choice>
            <mc:Fallback xmlns="">
              <p:pic>
                <p:nvPicPr>
                  <p:cNvPr id="137" name="Pennanteckning 136">
                    <a:extLst>
                      <a:ext uri="{FF2B5EF4-FFF2-40B4-BE49-F238E27FC236}">
                        <a16:creationId xmlns:a16="http://schemas.microsoft.com/office/drawing/2014/main" id="{548C2677-BA95-A15F-B9A7-C2FE02577769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3489365" y="3935798"/>
                    <a:ext cx="1029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38" name="Pennanteckning 137">
                    <a:extLst>
                      <a:ext uri="{FF2B5EF4-FFF2-40B4-BE49-F238E27FC236}">
                        <a16:creationId xmlns:a16="http://schemas.microsoft.com/office/drawing/2014/main" id="{23919F2B-2C64-A031-5D6B-C3F58E0C99F8}"/>
                      </a:ext>
                    </a:extLst>
                  </p14:cNvPr>
                  <p14:cNvContentPartPr/>
                  <p14:nvPr/>
                </p14:nvContentPartPr>
                <p14:xfrm>
                  <a:off x="3261485" y="3942638"/>
                  <a:ext cx="216000" cy="22680"/>
                </p14:xfrm>
              </p:contentPart>
            </mc:Choice>
            <mc:Fallback xmlns="">
              <p:pic>
                <p:nvPicPr>
                  <p:cNvPr id="138" name="Pennanteckning 137">
                    <a:extLst>
                      <a:ext uri="{FF2B5EF4-FFF2-40B4-BE49-F238E27FC236}">
                        <a16:creationId xmlns:a16="http://schemas.microsoft.com/office/drawing/2014/main" id="{23919F2B-2C64-A031-5D6B-C3F58E0C99F8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3243845" y="3924998"/>
                    <a:ext cx="2516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7C9986B2-F06B-3314-7857-AAC1D5FE715A}"/>
                      </a:ext>
                    </a:extLst>
                  </p14:cNvPr>
                  <p14:cNvContentPartPr/>
                  <p14:nvPr/>
                </p14:nvContentPartPr>
                <p14:xfrm>
                  <a:off x="3197045" y="3964958"/>
                  <a:ext cx="19800" cy="36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7C9986B2-F06B-3314-7857-AAC1D5FE715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3179045" y="3946958"/>
                    <a:ext cx="5544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280C849D-F03E-B850-542B-4ECE65FFBFB2}"/>
              </a:ext>
            </a:extLst>
          </p:cNvPr>
          <p:cNvGrpSpPr/>
          <p:nvPr/>
        </p:nvGrpSpPr>
        <p:grpSpPr>
          <a:xfrm>
            <a:off x="972245" y="4520078"/>
            <a:ext cx="2507400" cy="433440"/>
            <a:chOff x="972245" y="4520078"/>
            <a:chExt cx="2507400" cy="433440"/>
          </a:xfrm>
        </p:grpSpPr>
        <p:grpSp>
          <p:nvGrpSpPr>
            <p:cNvPr id="148" name="Grupp 147">
              <a:extLst>
                <a:ext uri="{FF2B5EF4-FFF2-40B4-BE49-F238E27FC236}">
                  <a16:creationId xmlns:a16="http://schemas.microsoft.com/office/drawing/2014/main" id="{E449A5C9-212C-51F9-37E9-6F639F89CBED}"/>
                </a:ext>
              </a:extLst>
            </p:cNvPr>
            <p:cNvGrpSpPr/>
            <p:nvPr/>
          </p:nvGrpSpPr>
          <p:grpSpPr>
            <a:xfrm>
              <a:off x="972245" y="4680638"/>
              <a:ext cx="303840" cy="272880"/>
              <a:chOff x="972245" y="4680638"/>
              <a:chExt cx="30384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47939FD2-7737-A27D-BC7A-D87D88DAC553}"/>
                      </a:ext>
                    </a:extLst>
                  </p14:cNvPr>
                  <p14:cNvContentPartPr/>
                  <p14:nvPr/>
                </p14:nvContentPartPr>
                <p14:xfrm>
                  <a:off x="972245" y="4720598"/>
                  <a:ext cx="117360" cy="80640"/>
                </p14:xfrm>
              </p:contentPart>
            </mc:Choice>
            <mc:Fallback xmlns=""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47939FD2-7737-A27D-BC7A-D87D88DAC553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954605" y="4702958"/>
                    <a:ext cx="15300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46" name="Pennanteckning 145">
                    <a:extLst>
                      <a:ext uri="{FF2B5EF4-FFF2-40B4-BE49-F238E27FC236}">
                        <a16:creationId xmlns:a16="http://schemas.microsoft.com/office/drawing/2014/main" id="{1B270172-0C5A-6F01-0838-CD69F7D5CE3E}"/>
                      </a:ext>
                    </a:extLst>
                  </p14:cNvPr>
                  <p14:cNvContentPartPr/>
                  <p14:nvPr/>
                </p14:nvContentPartPr>
                <p14:xfrm>
                  <a:off x="1171325" y="4751558"/>
                  <a:ext cx="15480" cy="201960"/>
                </p14:xfrm>
              </p:contentPart>
            </mc:Choice>
            <mc:Fallback xmlns=""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1B270172-0C5A-6F01-0838-CD69F7D5CE3E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153325" y="4733918"/>
                    <a:ext cx="5112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EBC84629-F8C9-07B5-41E2-AC90E77EF921}"/>
                      </a:ext>
                    </a:extLst>
                  </p14:cNvPr>
                  <p14:cNvContentPartPr/>
                  <p14:nvPr/>
                </p14:nvContentPartPr>
                <p14:xfrm>
                  <a:off x="1167005" y="4680638"/>
                  <a:ext cx="109080" cy="86760"/>
                </p14:xfrm>
              </p:contentPart>
            </mc:Choice>
            <mc:Fallback xmlns=""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EBC84629-F8C9-07B5-41E2-AC90E77EF921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149005" y="4662998"/>
                    <a:ext cx="144720" cy="12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9" name="Grupp 158">
              <a:extLst>
                <a:ext uri="{FF2B5EF4-FFF2-40B4-BE49-F238E27FC236}">
                  <a16:creationId xmlns:a16="http://schemas.microsoft.com/office/drawing/2014/main" id="{BE432724-D98A-AD42-B638-03CD8239B8DD}"/>
                </a:ext>
              </a:extLst>
            </p:cNvPr>
            <p:cNvGrpSpPr/>
            <p:nvPr/>
          </p:nvGrpSpPr>
          <p:grpSpPr>
            <a:xfrm>
              <a:off x="2005085" y="4614398"/>
              <a:ext cx="649440" cy="186480"/>
              <a:chOff x="2005085" y="4614398"/>
              <a:chExt cx="649440" cy="18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4F12FC96-16C5-DC77-7246-35DB5BD18767}"/>
                      </a:ext>
                    </a:extLst>
                  </p14:cNvPr>
                  <p14:cNvContentPartPr/>
                  <p14:nvPr/>
                </p14:nvContentPartPr>
                <p14:xfrm>
                  <a:off x="2005085" y="4679558"/>
                  <a:ext cx="25200" cy="107280"/>
                </p14:xfrm>
              </p:contentPart>
            </mc:Choice>
            <mc:Fallback xmlns=""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4F12FC96-16C5-DC77-7246-35DB5BD18767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987445" y="4661918"/>
                    <a:ext cx="608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2E99A5DF-A931-081B-7B4A-73D85A210BF2}"/>
                      </a:ext>
                    </a:extLst>
                  </p14:cNvPr>
                  <p14:cNvContentPartPr/>
                  <p14:nvPr/>
                </p14:nvContentPartPr>
                <p14:xfrm>
                  <a:off x="2052605" y="4614398"/>
                  <a:ext cx="246240" cy="186480"/>
                </p14:xfrm>
              </p:contentPart>
            </mc:Choice>
            <mc:Fallback xmlns=""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2E99A5DF-A931-081B-7B4A-73D85A210BF2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034965" y="4596398"/>
                    <a:ext cx="28188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9B9AC9B0-7538-B72D-5903-FDF3F46382B0}"/>
                      </a:ext>
                    </a:extLst>
                  </p14:cNvPr>
                  <p14:cNvContentPartPr/>
                  <p14:nvPr/>
                </p14:nvContentPartPr>
                <p14:xfrm>
                  <a:off x="2423405" y="4674158"/>
                  <a:ext cx="199800" cy="3996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9B9AC9B0-7538-B72D-5903-FDF3F46382B0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405405" y="4656158"/>
                    <a:ext cx="23544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53" name="Pennanteckning 152">
                    <a:extLst>
                      <a:ext uri="{FF2B5EF4-FFF2-40B4-BE49-F238E27FC236}">
                        <a16:creationId xmlns:a16="http://schemas.microsoft.com/office/drawing/2014/main" id="{0CD257C4-AB75-D8E5-45F4-7DF4D138BD26}"/>
                      </a:ext>
                    </a:extLst>
                  </p14:cNvPr>
                  <p14:cNvContentPartPr/>
                  <p14:nvPr/>
                </p14:nvContentPartPr>
                <p14:xfrm>
                  <a:off x="2582525" y="4638158"/>
                  <a:ext cx="72000" cy="82800"/>
                </p14:xfrm>
              </p:contentPart>
            </mc:Choice>
            <mc:Fallback xmlns=""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0CD257C4-AB75-D8E5-45F4-7DF4D138BD26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564525" y="4620518"/>
                    <a:ext cx="107640" cy="11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upp 157">
              <a:extLst>
                <a:ext uri="{FF2B5EF4-FFF2-40B4-BE49-F238E27FC236}">
                  <a16:creationId xmlns:a16="http://schemas.microsoft.com/office/drawing/2014/main" id="{130FBF3F-F3AE-6B15-E8E2-A61809C139C4}"/>
                </a:ext>
              </a:extLst>
            </p:cNvPr>
            <p:cNvGrpSpPr/>
            <p:nvPr/>
          </p:nvGrpSpPr>
          <p:grpSpPr>
            <a:xfrm>
              <a:off x="2830565" y="4520078"/>
              <a:ext cx="649080" cy="257760"/>
              <a:chOff x="2830565" y="4520078"/>
              <a:chExt cx="649080" cy="25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54" name="Pennanteckning 153">
                    <a:extLst>
                      <a:ext uri="{FF2B5EF4-FFF2-40B4-BE49-F238E27FC236}">
                        <a16:creationId xmlns:a16="http://schemas.microsoft.com/office/drawing/2014/main" id="{D268C824-789A-6148-0068-6B368B9A02FC}"/>
                      </a:ext>
                    </a:extLst>
                  </p14:cNvPr>
                  <p14:cNvContentPartPr/>
                  <p14:nvPr/>
                </p14:nvContentPartPr>
                <p14:xfrm>
                  <a:off x="2830565" y="4629878"/>
                  <a:ext cx="34920" cy="128520"/>
                </p14:xfrm>
              </p:contentPart>
            </mc:Choice>
            <mc:Fallback xmlns="">
              <p:pic>
                <p:nvPicPr>
                  <p:cNvPr id="154" name="Pennanteckning 153">
                    <a:extLst>
                      <a:ext uri="{FF2B5EF4-FFF2-40B4-BE49-F238E27FC236}">
                        <a16:creationId xmlns:a16="http://schemas.microsoft.com/office/drawing/2014/main" id="{D268C824-789A-6148-0068-6B368B9A02F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812925" y="4611878"/>
                    <a:ext cx="70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55" name="Pennanteckning 154">
                    <a:extLst>
                      <a:ext uri="{FF2B5EF4-FFF2-40B4-BE49-F238E27FC236}">
                        <a16:creationId xmlns:a16="http://schemas.microsoft.com/office/drawing/2014/main" id="{1434F394-6A7C-7CE7-D735-21649850CDB9}"/>
                      </a:ext>
                    </a:extLst>
                  </p14:cNvPr>
                  <p14:cNvContentPartPr/>
                  <p14:nvPr/>
                </p14:nvContentPartPr>
                <p14:xfrm>
                  <a:off x="2860805" y="4570118"/>
                  <a:ext cx="239760" cy="207720"/>
                </p14:xfrm>
              </p:contentPart>
            </mc:Choice>
            <mc:Fallback xmlns="">
              <p:pic>
                <p:nvPicPr>
                  <p:cNvPr id="155" name="Pennanteckning 154">
                    <a:extLst>
                      <a:ext uri="{FF2B5EF4-FFF2-40B4-BE49-F238E27FC236}">
                        <a16:creationId xmlns:a16="http://schemas.microsoft.com/office/drawing/2014/main" id="{1434F394-6A7C-7CE7-D735-21649850CDB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842805" y="4552118"/>
                    <a:ext cx="27540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15F5ADF8-B0B2-DA0A-5732-55336FC02E8D}"/>
                      </a:ext>
                    </a:extLst>
                  </p14:cNvPr>
                  <p14:cNvContentPartPr/>
                  <p14:nvPr/>
                </p14:nvContentPartPr>
                <p14:xfrm>
                  <a:off x="3220805" y="4548878"/>
                  <a:ext cx="43560" cy="172080"/>
                </p14:xfrm>
              </p:contentPart>
            </mc:Choice>
            <mc:Fallback xmlns=""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15F5ADF8-B0B2-DA0A-5732-55336FC02E8D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202805" y="4531238"/>
                    <a:ext cx="7920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57" name="Pennanteckning 156">
                    <a:extLst>
                      <a:ext uri="{FF2B5EF4-FFF2-40B4-BE49-F238E27FC236}">
                        <a16:creationId xmlns:a16="http://schemas.microsoft.com/office/drawing/2014/main" id="{F4C29A00-F62A-777C-E84B-95C63FF80201}"/>
                      </a:ext>
                    </a:extLst>
                  </p14:cNvPr>
                  <p14:cNvContentPartPr/>
                  <p14:nvPr/>
                </p14:nvContentPartPr>
                <p14:xfrm>
                  <a:off x="3248525" y="4520078"/>
                  <a:ext cx="231120" cy="237600"/>
                </p14:xfrm>
              </p:contentPart>
            </mc:Choice>
            <mc:Fallback xmlns="">
              <p:pic>
                <p:nvPicPr>
                  <p:cNvPr id="157" name="Pennanteckning 156">
                    <a:extLst>
                      <a:ext uri="{FF2B5EF4-FFF2-40B4-BE49-F238E27FC236}">
                        <a16:creationId xmlns:a16="http://schemas.microsoft.com/office/drawing/2014/main" id="{F4C29A00-F62A-777C-E84B-95C63FF80201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230885" y="4502438"/>
                    <a:ext cx="266760" cy="273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" name="Grupp 11">
            <a:extLst>
              <a:ext uri="{FF2B5EF4-FFF2-40B4-BE49-F238E27FC236}">
                <a16:creationId xmlns:a16="http://schemas.microsoft.com/office/drawing/2014/main" id="{A8EB171B-452B-52D9-BB83-0661CE2AE459}"/>
              </a:ext>
            </a:extLst>
          </p:cNvPr>
          <p:cNvGrpSpPr/>
          <p:nvPr/>
        </p:nvGrpSpPr>
        <p:grpSpPr>
          <a:xfrm>
            <a:off x="1039205" y="5714558"/>
            <a:ext cx="3298680" cy="677160"/>
            <a:chOff x="1039205" y="5714558"/>
            <a:chExt cx="3298680" cy="677160"/>
          </a:xfrm>
        </p:grpSpPr>
        <p:grpSp>
          <p:nvGrpSpPr>
            <p:cNvPr id="179" name="Grupp 178">
              <a:extLst>
                <a:ext uri="{FF2B5EF4-FFF2-40B4-BE49-F238E27FC236}">
                  <a16:creationId xmlns:a16="http://schemas.microsoft.com/office/drawing/2014/main" id="{1FF23C50-7342-855C-49FB-68333F6A2E50}"/>
                </a:ext>
              </a:extLst>
            </p:cNvPr>
            <p:cNvGrpSpPr/>
            <p:nvPr/>
          </p:nvGrpSpPr>
          <p:grpSpPr>
            <a:xfrm>
              <a:off x="1039205" y="6068438"/>
              <a:ext cx="528840" cy="189360"/>
              <a:chOff x="1039205" y="6068438"/>
              <a:chExt cx="528840" cy="189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75" name="Pennanteckning 174">
                    <a:extLst>
                      <a:ext uri="{FF2B5EF4-FFF2-40B4-BE49-F238E27FC236}">
                        <a16:creationId xmlns:a16="http://schemas.microsoft.com/office/drawing/2014/main" id="{2064CE72-AB9D-C801-86B8-8ADC5631516D}"/>
                      </a:ext>
                    </a:extLst>
                  </p14:cNvPr>
                  <p14:cNvContentPartPr/>
                  <p14:nvPr/>
                </p14:nvContentPartPr>
                <p14:xfrm>
                  <a:off x="1039205" y="6127478"/>
                  <a:ext cx="141120" cy="108720"/>
                </p14:xfrm>
              </p:contentPart>
            </mc:Choice>
            <mc:Fallback xmlns="">
              <p:pic>
                <p:nvPicPr>
                  <p:cNvPr id="175" name="Pennanteckning 174">
                    <a:extLst>
                      <a:ext uri="{FF2B5EF4-FFF2-40B4-BE49-F238E27FC236}">
                        <a16:creationId xmlns:a16="http://schemas.microsoft.com/office/drawing/2014/main" id="{2064CE72-AB9D-C801-86B8-8ADC5631516D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021205" y="6109478"/>
                    <a:ext cx="1767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76" name="Pennanteckning 175">
                    <a:extLst>
                      <a:ext uri="{FF2B5EF4-FFF2-40B4-BE49-F238E27FC236}">
                        <a16:creationId xmlns:a16="http://schemas.microsoft.com/office/drawing/2014/main" id="{158969C8-4307-620B-88C0-B8004E9A462F}"/>
                      </a:ext>
                    </a:extLst>
                  </p14:cNvPr>
                  <p14:cNvContentPartPr/>
                  <p14:nvPr/>
                </p14:nvContentPartPr>
                <p14:xfrm>
                  <a:off x="1218485" y="6147998"/>
                  <a:ext cx="177120" cy="105120"/>
                </p14:xfrm>
              </p:contentPart>
            </mc:Choice>
            <mc:Fallback xmlns="">
              <p:pic>
                <p:nvPicPr>
                  <p:cNvPr id="176" name="Pennanteckning 175">
                    <a:extLst>
                      <a:ext uri="{FF2B5EF4-FFF2-40B4-BE49-F238E27FC236}">
                        <a16:creationId xmlns:a16="http://schemas.microsoft.com/office/drawing/2014/main" id="{158969C8-4307-620B-88C0-B8004E9A462F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200845" y="6130358"/>
                    <a:ext cx="21276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77" name="Pennanteckning 176">
                    <a:extLst>
                      <a:ext uri="{FF2B5EF4-FFF2-40B4-BE49-F238E27FC236}">
                        <a16:creationId xmlns:a16="http://schemas.microsoft.com/office/drawing/2014/main" id="{809CD244-19E9-F29E-585D-C6076E631B93}"/>
                      </a:ext>
                    </a:extLst>
                  </p14:cNvPr>
                  <p14:cNvContentPartPr/>
                  <p14:nvPr/>
                </p14:nvContentPartPr>
                <p14:xfrm>
                  <a:off x="1448885" y="6068438"/>
                  <a:ext cx="11520" cy="189360"/>
                </p14:xfrm>
              </p:contentPart>
            </mc:Choice>
            <mc:Fallback xmlns="">
              <p:pic>
                <p:nvPicPr>
                  <p:cNvPr id="177" name="Pennanteckning 176">
                    <a:extLst>
                      <a:ext uri="{FF2B5EF4-FFF2-40B4-BE49-F238E27FC236}">
                        <a16:creationId xmlns:a16="http://schemas.microsoft.com/office/drawing/2014/main" id="{809CD244-19E9-F29E-585D-C6076E631B9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431245" y="6050438"/>
                    <a:ext cx="4716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78" name="Pennanteckning 177">
                    <a:extLst>
                      <a:ext uri="{FF2B5EF4-FFF2-40B4-BE49-F238E27FC236}">
                        <a16:creationId xmlns:a16="http://schemas.microsoft.com/office/drawing/2014/main" id="{0B56F67A-9BEC-B2F5-ACD4-06003D94F161}"/>
                      </a:ext>
                    </a:extLst>
                  </p14:cNvPr>
                  <p14:cNvContentPartPr/>
                  <p14:nvPr/>
                </p14:nvContentPartPr>
                <p14:xfrm>
                  <a:off x="1406045" y="6132518"/>
                  <a:ext cx="162000" cy="48960"/>
                </p14:xfrm>
              </p:contentPart>
            </mc:Choice>
            <mc:Fallback xmlns="">
              <p:pic>
                <p:nvPicPr>
                  <p:cNvPr id="178" name="Pennanteckning 177">
                    <a:extLst>
                      <a:ext uri="{FF2B5EF4-FFF2-40B4-BE49-F238E27FC236}">
                        <a16:creationId xmlns:a16="http://schemas.microsoft.com/office/drawing/2014/main" id="{0B56F67A-9BEC-B2F5-ACD4-06003D94F161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388405" y="6114878"/>
                    <a:ext cx="197640" cy="8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 189">
              <a:extLst>
                <a:ext uri="{FF2B5EF4-FFF2-40B4-BE49-F238E27FC236}">
                  <a16:creationId xmlns:a16="http://schemas.microsoft.com/office/drawing/2014/main" id="{CA323967-AA12-BEF9-8146-2F64D3808571}"/>
                </a:ext>
              </a:extLst>
            </p:cNvPr>
            <p:cNvGrpSpPr/>
            <p:nvPr/>
          </p:nvGrpSpPr>
          <p:grpSpPr>
            <a:xfrm>
              <a:off x="2139005" y="5902838"/>
              <a:ext cx="951840" cy="488880"/>
              <a:chOff x="2139005" y="5902838"/>
              <a:chExt cx="951840" cy="48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80" name="Pennanteckning 179">
                    <a:extLst>
                      <a:ext uri="{FF2B5EF4-FFF2-40B4-BE49-F238E27FC236}">
                        <a16:creationId xmlns:a16="http://schemas.microsoft.com/office/drawing/2014/main" id="{0F9B2CAD-4924-D705-1275-7A886D99963C}"/>
                      </a:ext>
                    </a:extLst>
                  </p14:cNvPr>
                  <p14:cNvContentPartPr/>
                  <p14:nvPr/>
                </p14:nvContentPartPr>
                <p14:xfrm>
                  <a:off x="2139005" y="5957558"/>
                  <a:ext cx="32400" cy="389160"/>
                </p14:xfrm>
              </p:contentPart>
            </mc:Choice>
            <mc:Fallback xmlns="">
              <p:pic>
                <p:nvPicPr>
                  <p:cNvPr id="180" name="Pennanteckning 179">
                    <a:extLst>
                      <a:ext uri="{FF2B5EF4-FFF2-40B4-BE49-F238E27FC236}">
                        <a16:creationId xmlns:a16="http://schemas.microsoft.com/office/drawing/2014/main" id="{0F9B2CAD-4924-D705-1275-7A886D99963C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121005" y="5939558"/>
                    <a:ext cx="68040" cy="42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81" name="Pennanteckning 180">
                    <a:extLst>
                      <a:ext uri="{FF2B5EF4-FFF2-40B4-BE49-F238E27FC236}">
                        <a16:creationId xmlns:a16="http://schemas.microsoft.com/office/drawing/2014/main" id="{3A287321-EC3D-46B2-F8BF-B62762EB2311}"/>
                      </a:ext>
                    </a:extLst>
                  </p14:cNvPr>
                  <p14:cNvContentPartPr/>
                  <p14:nvPr/>
                </p14:nvContentPartPr>
                <p14:xfrm>
                  <a:off x="2220725" y="5902838"/>
                  <a:ext cx="398880" cy="488880"/>
                </p14:xfrm>
              </p:contentPart>
            </mc:Choice>
            <mc:Fallback xmlns="">
              <p:pic>
                <p:nvPicPr>
                  <p:cNvPr id="181" name="Pennanteckning 180">
                    <a:extLst>
                      <a:ext uri="{FF2B5EF4-FFF2-40B4-BE49-F238E27FC236}">
                        <a16:creationId xmlns:a16="http://schemas.microsoft.com/office/drawing/2014/main" id="{3A287321-EC3D-46B2-F8BF-B62762EB2311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203085" y="5884838"/>
                    <a:ext cx="434520" cy="52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82" name="Pennanteckning 181">
                    <a:extLst>
                      <a:ext uri="{FF2B5EF4-FFF2-40B4-BE49-F238E27FC236}">
                        <a16:creationId xmlns:a16="http://schemas.microsoft.com/office/drawing/2014/main" id="{E736ECFD-50B4-30E0-F3D0-9E529501200D}"/>
                      </a:ext>
                    </a:extLst>
                  </p14:cNvPr>
                  <p14:cNvContentPartPr/>
                  <p14:nvPr/>
                </p14:nvContentPartPr>
                <p14:xfrm>
                  <a:off x="2300645" y="6091478"/>
                  <a:ext cx="21960" cy="2520"/>
                </p14:xfrm>
              </p:contentPart>
            </mc:Choice>
            <mc:Fallback xmlns="">
              <p:pic>
                <p:nvPicPr>
                  <p:cNvPr id="182" name="Pennanteckning 181">
                    <a:extLst>
                      <a:ext uri="{FF2B5EF4-FFF2-40B4-BE49-F238E27FC236}">
                        <a16:creationId xmlns:a16="http://schemas.microsoft.com/office/drawing/2014/main" id="{E736ECFD-50B4-30E0-F3D0-9E529501200D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82645" y="6073838"/>
                    <a:ext cx="576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83" name="Pennanteckning 182">
                    <a:extLst>
                      <a:ext uri="{FF2B5EF4-FFF2-40B4-BE49-F238E27FC236}">
                        <a16:creationId xmlns:a16="http://schemas.microsoft.com/office/drawing/2014/main" id="{62FA9C8E-E31F-2379-FD11-5131A878E93E}"/>
                      </a:ext>
                    </a:extLst>
                  </p14:cNvPr>
                  <p14:cNvContentPartPr/>
                  <p14:nvPr/>
                </p14:nvContentPartPr>
                <p14:xfrm>
                  <a:off x="2300645" y="6050798"/>
                  <a:ext cx="168480" cy="43560"/>
                </p14:xfrm>
              </p:contentPart>
            </mc:Choice>
            <mc:Fallback xmlns="">
              <p:pic>
                <p:nvPicPr>
                  <p:cNvPr id="183" name="Pennanteckning 182">
                    <a:extLst>
                      <a:ext uri="{FF2B5EF4-FFF2-40B4-BE49-F238E27FC236}">
                        <a16:creationId xmlns:a16="http://schemas.microsoft.com/office/drawing/2014/main" id="{62FA9C8E-E31F-2379-FD11-5131A878E93E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82645" y="6032798"/>
                    <a:ext cx="20412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84" name="Pennanteckning 183">
                    <a:extLst>
                      <a:ext uri="{FF2B5EF4-FFF2-40B4-BE49-F238E27FC236}">
                        <a16:creationId xmlns:a16="http://schemas.microsoft.com/office/drawing/2014/main" id="{97BF04AD-8D66-7264-531A-14E3A00EC936}"/>
                      </a:ext>
                    </a:extLst>
                  </p14:cNvPr>
                  <p14:cNvContentPartPr/>
                  <p14:nvPr/>
                </p14:nvContentPartPr>
                <p14:xfrm>
                  <a:off x="2349965" y="6150518"/>
                  <a:ext cx="2520" cy="360"/>
                </p14:xfrm>
              </p:contentPart>
            </mc:Choice>
            <mc:Fallback xmlns="">
              <p:pic>
                <p:nvPicPr>
                  <p:cNvPr id="184" name="Pennanteckning 183">
                    <a:extLst>
                      <a:ext uri="{FF2B5EF4-FFF2-40B4-BE49-F238E27FC236}">
                        <a16:creationId xmlns:a16="http://schemas.microsoft.com/office/drawing/2014/main" id="{97BF04AD-8D66-7264-531A-14E3A00EC936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2332325" y="6132518"/>
                    <a:ext cx="381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85" name="Pennanteckning 184">
                    <a:extLst>
                      <a:ext uri="{FF2B5EF4-FFF2-40B4-BE49-F238E27FC236}">
                        <a16:creationId xmlns:a16="http://schemas.microsoft.com/office/drawing/2014/main" id="{E2C0367F-F0BD-3F31-C951-ADAFDF28F7EF}"/>
                      </a:ext>
                    </a:extLst>
                  </p14:cNvPr>
                  <p14:cNvContentPartPr/>
                  <p14:nvPr/>
                </p14:nvContentPartPr>
                <p14:xfrm>
                  <a:off x="2328365" y="6150518"/>
                  <a:ext cx="133920" cy="30240"/>
                </p14:xfrm>
              </p:contentPart>
            </mc:Choice>
            <mc:Fallback xmlns="">
              <p:pic>
                <p:nvPicPr>
                  <p:cNvPr id="185" name="Pennanteckning 184">
                    <a:extLst>
                      <a:ext uri="{FF2B5EF4-FFF2-40B4-BE49-F238E27FC236}">
                        <a16:creationId xmlns:a16="http://schemas.microsoft.com/office/drawing/2014/main" id="{E2C0367F-F0BD-3F31-C951-ADAFDF28F7EF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2310725" y="6132518"/>
                    <a:ext cx="1695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86" name="Pennanteckning 185">
                    <a:extLst>
                      <a:ext uri="{FF2B5EF4-FFF2-40B4-BE49-F238E27FC236}">
                        <a16:creationId xmlns:a16="http://schemas.microsoft.com/office/drawing/2014/main" id="{C8604219-5756-76CD-FB87-ED89B1A583D7}"/>
                      </a:ext>
                    </a:extLst>
                  </p14:cNvPr>
                  <p14:cNvContentPartPr/>
                  <p14:nvPr/>
                </p14:nvContentPartPr>
                <p14:xfrm>
                  <a:off x="2287685" y="6264638"/>
                  <a:ext cx="30600" cy="8280"/>
                </p14:xfrm>
              </p:contentPart>
            </mc:Choice>
            <mc:Fallback xmlns="">
              <p:pic>
                <p:nvPicPr>
                  <p:cNvPr id="186" name="Pennanteckning 185">
                    <a:extLst>
                      <a:ext uri="{FF2B5EF4-FFF2-40B4-BE49-F238E27FC236}">
                        <a16:creationId xmlns:a16="http://schemas.microsoft.com/office/drawing/2014/main" id="{C8604219-5756-76CD-FB87-ED89B1A583D7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2269685" y="6246638"/>
                    <a:ext cx="6624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87" name="Pennanteckning 186">
                    <a:extLst>
                      <a:ext uri="{FF2B5EF4-FFF2-40B4-BE49-F238E27FC236}">
                        <a16:creationId xmlns:a16="http://schemas.microsoft.com/office/drawing/2014/main" id="{64183E88-A698-52EB-EFA5-C648FF07CA1C}"/>
                      </a:ext>
                    </a:extLst>
                  </p14:cNvPr>
                  <p14:cNvContentPartPr/>
                  <p14:nvPr/>
                </p14:nvContentPartPr>
                <p14:xfrm>
                  <a:off x="2408285" y="6266798"/>
                  <a:ext cx="86400" cy="13680"/>
                </p14:xfrm>
              </p:contentPart>
            </mc:Choice>
            <mc:Fallback xmlns="">
              <p:pic>
                <p:nvPicPr>
                  <p:cNvPr id="187" name="Pennanteckning 186">
                    <a:extLst>
                      <a:ext uri="{FF2B5EF4-FFF2-40B4-BE49-F238E27FC236}">
                        <a16:creationId xmlns:a16="http://schemas.microsoft.com/office/drawing/2014/main" id="{64183E88-A698-52EB-EFA5-C648FF07CA1C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2390285" y="6248798"/>
                    <a:ext cx="12204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88" name="Pennanteckning 187">
                    <a:extLst>
                      <a:ext uri="{FF2B5EF4-FFF2-40B4-BE49-F238E27FC236}">
                        <a16:creationId xmlns:a16="http://schemas.microsoft.com/office/drawing/2014/main" id="{41188C7F-8EC3-93AA-6FDE-17EE33E20C89}"/>
                      </a:ext>
                    </a:extLst>
                  </p14:cNvPr>
                  <p14:cNvContentPartPr/>
                  <p14:nvPr/>
                </p14:nvContentPartPr>
                <p14:xfrm>
                  <a:off x="2360765" y="6291278"/>
                  <a:ext cx="54360" cy="21240"/>
                </p14:xfrm>
              </p:contentPart>
            </mc:Choice>
            <mc:Fallback xmlns="">
              <p:pic>
                <p:nvPicPr>
                  <p:cNvPr id="188" name="Pennanteckning 187">
                    <a:extLst>
                      <a:ext uri="{FF2B5EF4-FFF2-40B4-BE49-F238E27FC236}">
                        <a16:creationId xmlns:a16="http://schemas.microsoft.com/office/drawing/2014/main" id="{41188C7F-8EC3-93AA-6FDE-17EE33E20C89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343125" y="6273278"/>
                    <a:ext cx="9000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89" name="Pennanteckning 188">
                    <a:extLst>
                      <a:ext uri="{FF2B5EF4-FFF2-40B4-BE49-F238E27FC236}">
                        <a16:creationId xmlns:a16="http://schemas.microsoft.com/office/drawing/2014/main" id="{E936C69D-42D6-4A07-D152-A8D5E133F92C}"/>
                      </a:ext>
                    </a:extLst>
                  </p14:cNvPr>
                  <p14:cNvContentPartPr/>
                  <p14:nvPr/>
                </p14:nvContentPartPr>
                <p14:xfrm>
                  <a:off x="2778725" y="5975918"/>
                  <a:ext cx="312120" cy="107280"/>
                </p14:xfrm>
              </p:contentPart>
            </mc:Choice>
            <mc:Fallback xmlns="">
              <p:pic>
                <p:nvPicPr>
                  <p:cNvPr id="189" name="Pennanteckning 188">
                    <a:extLst>
                      <a:ext uri="{FF2B5EF4-FFF2-40B4-BE49-F238E27FC236}">
                        <a16:creationId xmlns:a16="http://schemas.microsoft.com/office/drawing/2014/main" id="{E936C69D-42D6-4A07-D152-A8D5E133F92C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761085" y="5957918"/>
                    <a:ext cx="347760" cy="142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4" name="Grupp 193">
              <a:extLst>
                <a:ext uri="{FF2B5EF4-FFF2-40B4-BE49-F238E27FC236}">
                  <a16:creationId xmlns:a16="http://schemas.microsoft.com/office/drawing/2014/main" id="{1AAEED24-748E-7FEA-823B-FA1E028D1D74}"/>
                </a:ext>
              </a:extLst>
            </p:cNvPr>
            <p:cNvGrpSpPr/>
            <p:nvPr/>
          </p:nvGrpSpPr>
          <p:grpSpPr>
            <a:xfrm>
              <a:off x="3272285" y="5714558"/>
              <a:ext cx="1065600" cy="640800"/>
              <a:chOff x="3272285" y="5714558"/>
              <a:chExt cx="1065600" cy="64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91" name="Pennanteckning 190">
                    <a:extLst>
                      <a:ext uri="{FF2B5EF4-FFF2-40B4-BE49-F238E27FC236}">
                        <a16:creationId xmlns:a16="http://schemas.microsoft.com/office/drawing/2014/main" id="{DF111609-5780-2A11-462B-01AE4BFF3D74}"/>
                      </a:ext>
                    </a:extLst>
                  </p14:cNvPr>
                  <p14:cNvContentPartPr/>
                  <p14:nvPr/>
                </p14:nvContentPartPr>
                <p14:xfrm>
                  <a:off x="3272285" y="5714558"/>
                  <a:ext cx="1065600" cy="640800"/>
                </p14:xfrm>
              </p:contentPart>
            </mc:Choice>
            <mc:Fallback xmlns="">
              <p:pic>
                <p:nvPicPr>
                  <p:cNvPr id="191" name="Pennanteckning 190">
                    <a:extLst>
                      <a:ext uri="{FF2B5EF4-FFF2-40B4-BE49-F238E27FC236}">
                        <a16:creationId xmlns:a16="http://schemas.microsoft.com/office/drawing/2014/main" id="{DF111609-5780-2A11-462B-01AE4BFF3D74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3254645" y="5696558"/>
                    <a:ext cx="1101240" cy="67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92" name="Pennanteckning 191">
                    <a:extLst>
                      <a:ext uri="{FF2B5EF4-FFF2-40B4-BE49-F238E27FC236}">
                        <a16:creationId xmlns:a16="http://schemas.microsoft.com/office/drawing/2014/main" id="{ADEECD43-192A-636B-BF94-7F10205FFD57}"/>
                      </a:ext>
                    </a:extLst>
                  </p14:cNvPr>
                  <p14:cNvContentPartPr/>
                  <p14:nvPr/>
                </p14:nvContentPartPr>
                <p14:xfrm>
                  <a:off x="3363725" y="5781158"/>
                  <a:ext cx="57960" cy="45720"/>
                </p14:xfrm>
              </p:contentPart>
            </mc:Choice>
            <mc:Fallback xmlns="">
              <p:pic>
                <p:nvPicPr>
                  <p:cNvPr id="192" name="Pennanteckning 191">
                    <a:extLst>
                      <a:ext uri="{FF2B5EF4-FFF2-40B4-BE49-F238E27FC236}">
                        <a16:creationId xmlns:a16="http://schemas.microsoft.com/office/drawing/2014/main" id="{ADEECD43-192A-636B-BF94-7F10205FFD57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3345725" y="5763518"/>
                    <a:ext cx="936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93" name="Pennanteckning 192">
                    <a:extLst>
                      <a:ext uri="{FF2B5EF4-FFF2-40B4-BE49-F238E27FC236}">
                        <a16:creationId xmlns:a16="http://schemas.microsoft.com/office/drawing/2014/main" id="{47360171-F615-17E9-1A5B-14CAF31367F1}"/>
                      </a:ext>
                    </a:extLst>
                  </p14:cNvPr>
                  <p14:cNvContentPartPr/>
                  <p14:nvPr/>
                </p14:nvContentPartPr>
                <p14:xfrm>
                  <a:off x="3487925" y="5781158"/>
                  <a:ext cx="44280" cy="43920"/>
                </p14:xfrm>
              </p:contentPart>
            </mc:Choice>
            <mc:Fallback xmlns="">
              <p:pic>
                <p:nvPicPr>
                  <p:cNvPr id="193" name="Pennanteckning 192">
                    <a:extLst>
                      <a:ext uri="{FF2B5EF4-FFF2-40B4-BE49-F238E27FC236}">
                        <a16:creationId xmlns:a16="http://schemas.microsoft.com/office/drawing/2014/main" id="{47360171-F615-17E9-1A5B-14CAF31367F1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3469925" y="5763518"/>
                    <a:ext cx="79920" cy="7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" name="Grupp 203">
              <a:extLst>
                <a:ext uri="{FF2B5EF4-FFF2-40B4-BE49-F238E27FC236}">
                  <a16:creationId xmlns:a16="http://schemas.microsoft.com/office/drawing/2014/main" id="{53499648-7447-6959-AB41-8B54944CBBD0}"/>
                </a:ext>
              </a:extLst>
            </p:cNvPr>
            <p:cNvGrpSpPr/>
            <p:nvPr/>
          </p:nvGrpSpPr>
          <p:grpSpPr>
            <a:xfrm>
              <a:off x="3608525" y="5910038"/>
              <a:ext cx="392400" cy="232920"/>
              <a:chOff x="3608525" y="5910038"/>
              <a:chExt cx="392400" cy="2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95" name="Pennanteckning 194">
                    <a:extLst>
                      <a:ext uri="{FF2B5EF4-FFF2-40B4-BE49-F238E27FC236}">
                        <a16:creationId xmlns:a16="http://schemas.microsoft.com/office/drawing/2014/main" id="{089A3640-83C2-1AAD-E558-503A9969AFA9}"/>
                      </a:ext>
                    </a:extLst>
                  </p14:cNvPr>
                  <p14:cNvContentPartPr/>
                  <p14:nvPr/>
                </p14:nvContentPartPr>
                <p14:xfrm>
                  <a:off x="3608525" y="5924438"/>
                  <a:ext cx="13320" cy="360"/>
                </p14:xfrm>
              </p:contentPart>
            </mc:Choice>
            <mc:Fallback xmlns="">
              <p:pic>
                <p:nvPicPr>
                  <p:cNvPr id="195" name="Pennanteckning 194">
                    <a:extLst>
                      <a:ext uri="{FF2B5EF4-FFF2-40B4-BE49-F238E27FC236}">
                        <a16:creationId xmlns:a16="http://schemas.microsoft.com/office/drawing/2014/main" id="{089A3640-83C2-1AAD-E558-503A9969AFA9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590885" y="5906438"/>
                    <a:ext cx="489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96" name="Pennanteckning 195">
                    <a:extLst>
                      <a:ext uri="{FF2B5EF4-FFF2-40B4-BE49-F238E27FC236}">
                        <a16:creationId xmlns:a16="http://schemas.microsoft.com/office/drawing/2014/main" id="{03B64BD2-8FBD-B3A0-9ADE-9D71D53E25CD}"/>
                      </a:ext>
                    </a:extLst>
                  </p14:cNvPr>
                  <p14:cNvContentPartPr/>
                  <p14:nvPr/>
                </p14:nvContentPartPr>
                <p14:xfrm>
                  <a:off x="3608525" y="5924438"/>
                  <a:ext cx="105840" cy="6840"/>
                </p14:xfrm>
              </p:contentPart>
            </mc:Choice>
            <mc:Fallback xmlns="">
              <p:pic>
                <p:nvPicPr>
                  <p:cNvPr id="196" name="Pennanteckning 195">
                    <a:extLst>
                      <a:ext uri="{FF2B5EF4-FFF2-40B4-BE49-F238E27FC236}">
                        <a16:creationId xmlns:a16="http://schemas.microsoft.com/office/drawing/2014/main" id="{03B64BD2-8FBD-B3A0-9ADE-9D71D53E25CD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590885" y="5906438"/>
                    <a:ext cx="1414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97" name="Pennanteckning 196">
                    <a:extLst>
                      <a:ext uri="{FF2B5EF4-FFF2-40B4-BE49-F238E27FC236}">
                        <a16:creationId xmlns:a16="http://schemas.microsoft.com/office/drawing/2014/main" id="{FF7381B5-3598-492A-31D7-5648266CEF44}"/>
                      </a:ext>
                    </a:extLst>
                  </p14:cNvPr>
                  <p14:cNvContentPartPr/>
                  <p14:nvPr/>
                </p14:nvContentPartPr>
                <p14:xfrm>
                  <a:off x="3739925" y="5920838"/>
                  <a:ext cx="136080" cy="9360"/>
                </p14:xfrm>
              </p:contentPart>
            </mc:Choice>
            <mc:Fallback xmlns="">
              <p:pic>
                <p:nvPicPr>
                  <p:cNvPr id="197" name="Pennanteckning 196">
                    <a:extLst>
                      <a:ext uri="{FF2B5EF4-FFF2-40B4-BE49-F238E27FC236}">
                        <a16:creationId xmlns:a16="http://schemas.microsoft.com/office/drawing/2014/main" id="{FF7381B5-3598-492A-31D7-5648266CEF44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3722285" y="5903198"/>
                    <a:ext cx="17172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98" name="Pennanteckning 197">
                    <a:extLst>
                      <a:ext uri="{FF2B5EF4-FFF2-40B4-BE49-F238E27FC236}">
                        <a16:creationId xmlns:a16="http://schemas.microsoft.com/office/drawing/2014/main" id="{E6D411CA-052C-F895-36C4-4575B62D08E1}"/>
                      </a:ext>
                    </a:extLst>
                  </p14:cNvPr>
                  <p14:cNvContentPartPr/>
                  <p14:nvPr/>
                </p14:nvContentPartPr>
                <p14:xfrm>
                  <a:off x="3837125" y="5910038"/>
                  <a:ext cx="153360" cy="12600"/>
                </p14:xfrm>
              </p:contentPart>
            </mc:Choice>
            <mc:Fallback xmlns="">
              <p:pic>
                <p:nvPicPr>
                  <p:cNvPr id="198" name="Pennanteckning 197">
                    <a:extLst>
                      <a:ext uri="{FF2B5EF4-FFF2-40B4-BE49-F238E27FC236}">
                        <a16:creationId xmlns:a16="http://schemas.microsoft.com/office/drawing/2014/main" id="{E6D411CA-052C-F895-36C4-4575B62D08E1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3819125" y="5892038"/>
                    <a:ext cx="18900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99" name="Pennanteckning 198">
                    <a:extLst>
                      <a:ext uri="{FF2B5EF4-FFF2-40B4-BE49-F238E27FC236}">
                        <a16:creationId xmlns:a16="http://schemas.microsoft.com/office/drawing/2014/main" id="{6699459D-FCAC-16E8-5ACF-94BB1CD84E60}"/>
                      </a:ext>
                    </a:extLst>
                  </p14:cNvPr>
                  <p14:cNvContentPartPr/>
                  <p14:nvPr/>
                </p14:nvContentPartPr>
                <p14:xfrm>
                  <a:off x="3632285" y="6026318"/>
                  <a:ext cx="47880" cy="360"/>
                </p14:xfrm>
              </p:contentPart>
            </mc:Choice>
            <mc:Fallback xmlns="">
              <p:pic>
                <p:nvPicPr>
                  <p:cNvPr id="199" name="Pennanteckning 198">
                    <a:extLst>
                      <a:ext uri="{FF2B5EF4-FFF2-40B4-BE49-F238E27FC236}">
                        <a16:creationId xmlns:a16="http://schemas.microsoft.com/office/drawing/2014/main" id="{6699459D-FCAC-16E8-5ACF-94BB1CD84E60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3614645" y="6008318"/>
                    <a:ext cx="835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00" name="Pennanteckning 199">
                    <a:extLst>
                      <a:ext uri="{FF2B5EF4-FFF2-40B4-BE49-F238E27FC236}">
                        <a16:creationId xmlns:a16="http://schemas.microsoft.com/office/drawing/2014/main" id="{56CD62FC-DFC3-1B05-F013-2C96299E86BE}"/>
                      </a:ext>
                    </a:extLst>
                  </p14:cNvPr>
                  <p14:cNvContentPartPr/>
                  <p14:nvPr/>
                </p14:nvContentPartPr>
                <p14:xfrm>
                  <a:off x="3724805" y="6027398"/>
                  <a:ext cx="164160" cy="18000"/>
                </p14:xfrm>
              </p:contentPart>
            </mc:Choice>
            <mc:Fallback xmlns="">
              <p:pic>
                <p:nvPicPr>
                  <p:cNvPr id="200" name="Pennanteckning 199">
                    <a:extLst>
                      <a:ext uri="{FF2B5EF4-FFF2-40B4-BE49-F238E27FC236}">
                        <a16:creationId xmlns:a16="http://schemas.microsoft.com/office/drawing/2014/main" id="{56CD62FC-DFC3-1B05-F013-2C96299E86BE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3707165" y="6009398"/>
                    <a:ext cx="1998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01" name="Pennanteckning 200">
                    <a:extLst>
                      <a:ext uri="{FF2B5EF4-FFF2-40B4-BE49-F238E27FC236}">
                        <a16:creationId xmlns:a16="http://schemas.microsoft.com/office/drawing/2014/main" id="{C28D0B58-BD9D-4765-5F89-1A6DC68B4502}"/>
                      </a:ext>
                    </a:extLst>
                  </p14:cNvPr>
                  <p14:cNvContentPartPr/>
                  <p14:nvPr/>
                </p14:nvContentPartPr>
                <p14:xfrm>
                  <a:off x="3918845" y="6001838"/>
                  <a:ext cx="82080" cy="19080"/>
                </p14:xfrm>
              </p:contentPart>
            </mc:Choice>
            <mc:Fallback xmlns="">
              <p:pic>
                <p:nvPicPr>
                  <p:cNvPr id="201" name="Pennanteckning 200">
                    <a:extLst>
                      <a:ext uri="{FF2B5EF4-FFF2-40B4-BE49-F238E27FC236}">
                        <a16:creationId xmlns:a16="http://schemas.microsoft.com/office/drawing/2014/main" id="{C28D0B58-BD9D-4765-5F89-1A6DC68B4502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3901205" y="5984198"/>
                    <a:ext cx="11772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02" name="Pennanteckning 201">
                    <a:extLst>
                      <a:ext uri="{FF2B5EF4-FFF2-40B4-BE49-F238E27FC236}">
                        <a16:creationId xmlns:a16="http://schemas.microsoft.com/office/drawing/2014/main" id="{3BA4AD68-729B-1104-B644-5A93DEEB05E8}"/>
                      </a:ext>
                    </a:extLst>
                  </p14:cNvPr>
                  <p14:cNvContentPartPr/>
                  <p14:nvPr/>
                </p14:nvContentPartPr>
                <p14:xfrm>
                  <a:off x="3643085" y="6123878"/>
                  <a:ext cx="56520" cy="360"/>
                </p14:xfrm>
              </p:contentPart>
            </mc:Choice>
            <mc:Fallback xmlns="">
              <p:pic>
                <p:nvPicPr>
                  <p:cNvPr id="202" name="Pennanteckning 201">
                    <a:extLst>
                      <a:ext uri="{FF2B5EF4-FFF2-40B4-BE49-F238E27FC236}">
                        <a16:creationId xmlns:a16="http://schemas.microsoft.com/office/drawing/2014/main" id="{3BA4AD68-729B-1104-B644-5A93DEEB05E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3625085" y="6105878"/>
                    <a:ext cx="921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03" name="Pennanteckning 202">
                    <a:extLst>
                      <a:ext uri="{FF2B5EF4-FFF2-40B4-BE49-F238E27FC236}">
                        <a16:creationId xmlns:a16="http://schemas.microsoft.com/office/drawing/2014/main" id="{8762FC32-87B5-3D7B-A2D1-2A463F3C24CC}"/>
                      </a:ext>
                    </a:extLst>
                  </p14:cNvPr>
                  <p14:cNvContentPartPr/>
                  <p14:nvPr/>
                </p14:nvContentPartPr>
                <p14:xfrm>
                  <a:off x="3761525" y="6132518"/>
                  <a:ext cx="220320" cy="10440"/>
                </p14:xfrm>
              </p:contentPart>
            </mc:Choice>
            <mc:Fallback xmlns="">
              <p:pic>
                <p:nvPicPr>
                  <p:cNvPr id="203" name="Pennanteckning 202">
                    <a:extLst>
                      <a:ext uri="{FF2B5EF4-FFF2-40B4-BE49-F238E27FC236}">
                        <a16:creationId xmlns:a16="http://schemas.microsoft.com/office/drawing/2014/main" id="{8762FC32-87B5-3D7B-A2D1-2A463F3C24CC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3743885" y="6114878"/>
                    <a:ext cx="255960" cy="46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05" name="Pennanteckning 204">
                <a:extLst>
                  <a:ext uri="{FF2B5EF4-FFF2-40B4-BE49-F238E27FC236}">
                    <a16:creationId xmlns:a16="http://schemas.microsoft.com/office/drawing/2014/main" id="{402B8230-8E33-3A55-D728-024345CB693B}"/>
                  </a:ext>
                </a:extLst>
              </p14:cNvPr>
              <p14:cNvContentPartPr/>
              <p14:nvPr/>
            </p14:nvContentPartPr>
            <p14:xfrm>
              <a:off x="5395205" y="1288358"/>
              <a:ext cx="644760" cy="5230440"/>
            </p14:xfrm>
          </p:contentPart>
        </mc:Choice>
        <mc:Fallback xmlns="">
          <p:pic>
            <p:nvPicPr>
              <p:cNvPr id="205" name="Pennanteckning 204">
                <a:extLst>
                  <a:ext uri="{FF2B5EF4-FFF2-40B4-BE49-F238E27FC236}">
                    <a16:creationId xmlns:a16="http://schemas.microsoft.com/office/drawing/2014/main" id="{402B8230-8E33-3A55-D728-024345CB693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377205" y="1270358"/>
                <a:ext cx="680400" cy="526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 12">
            <a:extLst>
              <a:ext uri="{FF2B5EF4-FFF2-40B4-BE49-F238E27FC236}">
                <a16:creationId xmlns:a16="http://schemas.microsoft.com/office/drawing/2014/main" id="{B6014FDC-E779-B532-E17E-06ECBD38E619}"/>
              </a:ext>
            </a:extLst>
          </p:cNvPr>
          <p:cNvGrpSpPr/>
          <p:nvPr/>
        </p:nvGrpSpPr>
        <p:grpSpPr>
          <a:xfrm>
            <a:off x="5865365" y="1163078"/>
            <a:ext cx="2810160" cy="393840"/>
            <a:chOff x="5865365" y="1163078"/>
            <a:chExt cx="2810160" cy="393840"/>
          </a:xfrm>
        </p:grpSpPr>
        <p:grpSp>
          <p:nvGrpSpPr>
            <p:cNvPr id="213" name="Grupp 212">
              <a:extLst>
                <a:ext uri="{FF2B5EF4-FFF2-40B4-BE49-F238E27FC236}">
                  <a16:creationId xmlns:a16="http://schemas.microsoft.com/office/drawing/2014/main" id="{712C7CAB-0788-8D8F-6CCD-ADAEED61D0B2}"/>
                </a:ext>
              </a:extLst>
            </p:cNvPr>
            <p:cNvGrpSpPr/>
            <p:nvPr/>
          </p:nvGrpSpPr>
          <p:grpSpPr>
            <a:xfrm>
              <a:off x="5865365" y="1312838"/>
              <a:ext cx="874800" cy="244080"/>
              <a:chOff x="5865365" y="1312838"/>
              <a:chExt cx="874800" cy="24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EA972B24-3876-D9B7-9537-70AA882D4978}"/>
                      </a:ext>
                    </a:extLst>
                  </p14:cNvPr>
                  <p14:cNvContentPartPr/>
                  <p14:nvPr/>
                </p14:nvContentPartPr>
                <p14:xfrm>
                  <a:off x="5865365" y="1425878"/>
                  <a:ext cx="124920" cy="100800"/>
                </p14:xfrm>
              </p:contentPart>
            </mc:Choice>
            <mc:Fallback xmlns=""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EA972B24-3876-D9B7-9537-70AA882D4978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5847725" y="1407878"/>
                    <a:ext cx="16056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71476D69-A12D-6C51-84BA-846436EA67A9}"/>
                      </a:ext>
                    </a:extLst>
                  </p14:cNvPr>
                  <p14:cNvContentPartPr/>
                  <p14:nvPr/>
                </p14:nvContentPartPr>
                <p14:xfrm>
                  <a:off x="6069485" y="1312838"/>
                  <a:ext cx="121320" cy="150840"/>
                </p14:xfrm>
              </p:contentPart>
            </mc:Choice>
            <mc:Fallback xmlns=""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71476D69-A12D-6C51-84BA-846436EA67A9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051845" y="1294838"/>
                    <a:ext cx="15696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CF73E424-958F-340D-CEF3-3E4E85B0751F}"/>
                      </a:ext>
                    </a:extLst>
                  </p14:cNvPr>
                  <p14:cNvContentPartPr/>
                  <p14:nvPr/>
                </p14:nvContentPartPr>
                <p14:xfrm>
                  <a:off x="6067325" y="1426958"/>
                  <a:ext cx="125280" cy="5580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CF73E424-958F-340D-CEF3-3E4E85B0751F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049685" y="1408958"/>
                    <a:ext cx="16092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164DAB6C-3B76-12C8-0063-7AFF2588802D}"/>
                      </a:ext>
                    </a:extLst>
                  </p14:cNvPr>
                  <p14:cNvContentPartPr/>
                  <p14:nvPr/>
                </p14:nvContentPartPr>
                <p14:xfrm>
                  <a:off x="6261365" y="1422278"/>
                  <a:ext cx="177480" cy="7488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164DAB6C-3B76-12C8-0063-7AFF2588802D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6243365" y="1404638"/>
                    <a:ext cx="21312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5A9C1A69-48D3-8488-49F4-CD72B8AB052B}"/>
                      </a:ext>
                    </a:extLst>
                  </p14:cNvPr>
                  <p14:cNvContentPartPr/>
                  <p14:nvPr/>
                </p14:nvContentPartPr>
                <p14:xfrm>
                  <a:off x="6480245" y="1451438"/>
                  <a:ext cx="68760" cy="71280"/>
                </p14:xfrm>
              </p:contentPart>
            </mc:Choice>
            <mc:Fallback xmlns=""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5A9C1A69-48D3-8488-49F4-CD72B8AB052B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6462245" y="1433438"/>
                    <a:ext cx="1044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3FCE87CC-AAB5-A72D-FA0E-5C7C582DC294}"/>
                      </a:ext>
                    </a:extLst>
                  </p14:cNvPr>
                  <p14:cNvContentPartPr/>
                  <p14:nvPr/>
                </p14:nvContentPartPr>
                <p14:xfrm>
                  <a:off x="6581765" y="1348118"/>
                  <a:ext cx="158400" cy="20880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3FCE87CC-AAB5-A72D-FA0E-5C7C582DC294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6564125" y="1330118"/>
                    <a:ext cx="194040" cy="24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8" name="Grupp 217">
              <a:extLst>
                <a:ext uri="{FF2B5EF4-FFF2-40B4-BE49-F238E27FC236}">
                  <a16:creationId xmlns:a16="http://schemas.microsoft.com/office/drawing/2014/main" id="{5CABDD0E-8A2E-794B-9D3D-3ACC7D36E380}"/>
                </a:ext>
              </a:extLst>
            </p:cNvPr>
            <p:cNvGrpSpPr/>
            <p:nvPr/>
          </p:nvGrpSpPr>
          <p:grpSpPr>
            <a:xfrm>
              <a:off x="7411565" y="1163078"/>
              <a:ext cx="414720" cy="320760"/>
              <a:chOff x="7411565" y="1163078"/>
              <a:chExt cx="414720" cy="32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796EE9F0-FCE3-2352-7A8E-1763DBD0C7D7}"/>
                      </a:ext>
                    </a:extLst>
                  </p14:cNvPr>
                  <p14:cNvContentPartPr/>
                  <p14:nvPr/>
                </p14:nvContentPartPr>
                <p14:xfrm>
                  <a:off x="7411565" y="1178558"/>
                  <a:ext cx="380520" cy="305280"/>
                </p14:xfrm>
              </p:contentPart>
            </mc:Choice>
            <mc:Fallback xmlns=""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796EE9F0-FCE3-2352-7A8E-1763DBD0C7D7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393925" y="1160918"/>
                    <a:ext cx="41616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F5F18791-E6D1-B27E-64A3-00D09E01725E}"/>
                      </a:ext>
                    </a:extLst>
                  </p14:cNvPr>
                  <p14:cNvContentPartPr/>
                  <p14:nvPr/>
                </p14:nvContentPartPr>
                <p14:xfrm>
                  <a:off x="7472765" y="1389158"/>
                  <a:ext cx="40680" cy="3600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F5F18791-E6D1-B27E-64A3-00D09E01725E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454765" y="1371518"/>
                    <a:ext cx="7632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E496D310-53EE-4D42-888F-DE56A72D6F74}"/>
                      </a:ext>
                    </a:extLst>
                  </p14:cNvPr>
                  <p14:cNvContentPartPr/>
                  <p14:nvPr/>
                </p14:nvContentPartPr>
                <p14:xfrm>
                  <a:off x="7442525" y="1409318"/>
                  <a:ext cx="62280" cy="6912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E496D310-53EE-4D42-888F-DE56A72D6F74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7424525" y="1391318"/>
                    <a:ext cx="9792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26B1369F-30D1-00D4-F10B-D29F75CBD5BB}"/>
                      </a:ext>
                    </a:extLst>
                  </p14:cNvPr>
                  <p14:cNvContentPartPr/>
                  <p14:nvPr/>
                </p14:nvContentPartPr>
                <p14:xfrm>
                  <a:off x="7729085" y="1163078"/>
                  <a:ext cx="97200" cy="9036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26B1369F-30D1-00D4-F10B-D29F75CBD5BB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7711085" y="1145438"/>
                    <a:ext cx="13284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5" name="Grupp 224">
              <a:extLst>
                <a:ext uri="{FF2B5EF4-FFF2-40B4-BE49-F238E27FC236}">
                  <a16:creationId xmlns:a16="http://schemas.microsoft.com/office/drawing/2014/main" id="{B9EEF8E3-06BB-117C-2B12-5DF31F0A16B3}"/>
                </a:ext>
              </a:extLst>
            </p:cNvPr>
            <p:cNvGrpSpPr/>
            <p:nvPr/>
          </p:nvGrpSpPr>
          <p:grpSpPr>
            <a:xfrm>
              <a:off x="7986125" y="1180718"/>
              <a:ext cx="689400" cy="290520"/>
              <a:chOff x="7986125" y="1180718"/>
              <a:chExt cx="689400" cy="29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19" name="Pennanteckning 218">
                    <a:extLst>
                      <a:ext uri="{FF2B5EF4-FFF2-40B4-BE49-F238E27FC236}">
                        <a16:creationId xmlns:a16="http://schemas.microsoft.com/office/drawing/2014/main" id="{6342CD0B-C352-1C23-FF31-684ECECFCBE1}"/>
                      </a:ext>
                    </a:extLst>
                  </p14:cNvPr>
                  <p14:cNvContentPartPr/>
                  <p14:nvPr/>
                </p14:nvContentPartPr>
                <p14:xfrm>
                  <a:off x="7986125" y="1347398"/>
                  <a:ext cx="241200" cy="123840"/>
                </p14:xfrm>
              </p:contentPart>
            </mc:Choice>
            <mc:Fallback xmlns="">
              <p:pic>
                <p:nvPicPr>
                  <p:cNvPr id="219" name="Pennanteckning 218">
                    <a:extLst>
                      <a:ext uri="{FF2B5EF4-FFF2-40B4-BE49-F238E27FC236}">
                        <a16:creationId xmlns:a16="http://schemas.microsoft.com/office/drawing/2014/main" id="{6342CD0B-C352-1C23-FF31-684ECECFCBE1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7968485" y="1329758"/>
                    <a:ext cx="27684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F1D6C739-B6A9-29C2-72FE-5925D3B4A250}"/>
                      </a:ext>
                    </a:extLst>
                  </p14:cNvPr>
                  <p14:cNvContentPartPr/>
                  <p14:nvPr/>
                </p14:nvContentPartPr>
                <p14:xfrm>
                  <a:off x="8331365" y="1345958"/>
                  <a:ext cx="160200" cy="101880"/>
                </p14:xfrm>
              </p:contentPart>
            </mc:Choice>
            <mc:Fallback xmlns=""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F1D6C739-B6A9-29C2-72FE-5925D3B4A250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313365" y="1328318"/>
                    <a:ext cx="19584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31942B17-28E9-0D30-FE58-6B25F44E8523}"/>
                      </a:ext>
                    </a:extLst>
                  </p14:cNvPr>
                  <p14:cNvContentPartPr/>
                  <p14:nvPr/>
                </p14:nvContentPartPr>
                <p14:xfrm>
                  <a:off x="8207525" y="1404638"/>
                  <a:ext cx="103680" cy="6120"/>
                </p14:xfrm>
              </p:contentPart>
            </mc:Choice>
            <mc:Fallback xmlns=""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31942B17-28E9-0D30-FE58-6B25F44E8523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8189525" y="1386998"/>
                    <a:ext cx="1393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C673809A-DD5C-2550-DEC9-BB52DCAE5583}"/>
                      </a:ext>
                    </a:extLst>
                  </p14:cNvPr>
                  <p14:cNvContentPartPr/>
                  <p14:nvPr/>
                </p14:nvContentPartPr>
                <p14:xfrm>
                  <a:off x="8494085" y="1252718"/>
                  <a:ext cx="181440" cy="144360"/>
                </p14:xfrm>
              </p:contentPart>
            </mc:Choice>
            <mc:Fallback xmlns=""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C673809A-DD5C-2550-DEC9-BB52DCAE5583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476445" y="1235078"/>
                    <a:ext cx="21708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24" name="Pennanteckning 223">
                    <a:extLst>
                      <a:ext uri="{FF2B5EF4-FFF2-40B4-BE49-F238E27FC236}">
                        <a16:creationId xmlns:a16="http://schemas.microsoft.com/office/drawing/2014/main" id="{1F8567CA-68F4-2E30-453F-AFF54CDA5A7E}"/>
                      </a:ext>
                    </a:extLst>
                  </p14:cNvPr>
                  <p14:cNvContentPartPr/>
                  <p14:nvPr/>
                </p14:nvContentPartPr>
                <p14:xfrm>
                  <a:off x="8037245" y="1180718"/>
                  <a:ext cx="308880" cy="18576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1F8567CA-68F4-2E30-453F-AFF54CDA5A7E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8019245" y="1162718"/>
                    <a:ext cx="344520" cy="221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4ABB7652-0DC5-1844-9F1F-2EC5920A1353}"/>
              </a:ext>
            </a:extLst>
          </p:cNvPr>
          <p:cNvGrpSpPr/>
          <p:nvPr/>
        </p:nvGrpSpPr>
        <p:grpSpPr>
          <a:xfrm>
            <a:off x="957845" y="5016158"/>
            <a:ext cx="2686680" cy="537120"/>
            <a:chOff x="957845" y="5016158"/>
            <a:chExt cx="2686680" cy="537120"/>
          </a:xfrm>
        </p:grpSpPr>
        <p:grpSp>
          <p:nvGrpSpPr>
            <p:cNvPr id="166" name="Grupp 165">
              <a:extLst>
                <a:ext uri="{FF2B5EF4-FFF2-40B4-BE49-F238E27FC236}">
                  <a16:creationId xmlns:a16="http://schemas.microsoft.com/office/drawing/2014/main" id="{9BA8CBBA-4EA2-9650-55FD-E85A2883DD80}"/>
                </a:ext>
              </a:extLst>
            </p:cNvPr>
            <p:cNvGrpSpPr/>
            <p:nvPr/>
          </p:nvGrpSpPr>
          <p:grpSpPr>
            <a:xfrm>
              <a:off x="957845" y="5293718"/>
              <a:ext cx="875160" cy="247320"/>
              <a:chOff x="957845" y="5293718"/>
              <a:chExt cx="875160" cy="24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60" name="Pennanteckning 159">
                    <a:extLst>
                      <a:ext uri="{FF2B5EF4-FFF2-40B4-BE49-F238E27FC236}">
                        <a16:creationId xmlns:a16="http://schemas.microsoft.com/office/drawing/2014/main" id="{C6D77475-DBF5-8281-E716-1055D6FC7D19}"/>
                      </a:ext>
                    </a:extLst>
                  </p14:cNvPr>
                  <p14:cNvContentPartPr/>
                  <p14:nvPr/>
                </p14:nvContentPartPr>
                <p14:xfrm>
                  <a:off x="1033445" y="5299118"/>
                  <a:ext cx="99360" cy="241920"/>
                </p14:xfrm>
              </p:contentPart>
            </mc:Choice>
            <mc:Fallback xmlns="">
              <p:pic>
                <p:nvPicPr>
                  <p:cNvPr id="160" name="Pennanteckning 159">
                    <a:extLst>
                      <a:ext uri="{FF2B5EF4-FFF2-40B4-BE49-F238E27FC236}">
                        <a16:creationId xmlns:a16="http://schemas.microsoft.com/office/drawing/2014/main" id="{C6D77475-DBF5-8281-E716-1055D6FC7D19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015445" y="5281478"/>
                    <a:ext cx="13500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61" name="Pennanteckning 160">
                    <a:extLst>
                      <a:ext uri="{FF2B5EF4-FFF2-40B4-BE49-F238E27FC236}">
                        <a16:creationId xmlns:a16="http://schemas.microsoft.com/office/drawing/2014/main" id="{FDAF24FA-DD9A-41AE-9748-40932502515B}"/>
                      </a:ext>
                    </a:extLst>
                  </p14:cNvPr>
                  <p14:cNvContentPartPr/>
                  <p14:nvPr/>
                </p14:nvContentPartPr>
                <p14:xfrm>
                  <a:off x="957845" y="5399918"/>
                  <a:ext cx="196560" cy="27000"/>
                </p14:xfrm>
              </p:contentPart>
            </mc:Choice>
            <mc:Fallback xmlns="">
              <p:pic>
                <p:nvPicPr>
                  <p:cNvPr id="161" name="Pennanteckning 160">
                    <a:extLst>
                      <a:ext uri="{FF2B5EF4-FFF2-40B4-BE49-F238E27FC236}">
                        <a16:creationId xmlns:a16="http://schemas.microsoft.com/office/drawing/2014/main" id="{FDAF24FA-DD9A-41AE-9748-40932502515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40205" y="5382278"/>
                    <a:ext cx="2322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62" name="Pennanteckning 161">
                    <a:extLst>
                      <a:ext uri="{FF2B5EF4-FFF2-40B4-BE49-F238E27FC236}">
                        <a16:creationId xmlns:a16="http://schemas.microsoft.com/office/drawing/2014/main" id="{ADB8A481-FA5B-A2F3-C955-A61E3D45327F}"/>
                      </a:ext>
                    </a:extLst>
                  </p14:cNvPr>
                  <p14:cNvContentPartPr/>
                  <p14:nvPr/>
                </p14:nvContentPartPr>
                <p14:xfrm>
                  <a:off x="1218845" y="5434478"/>
                  <a:ext cx="76680" cy="79200"/>
                </p14:xfrm>
              </p:contentPart>
            </mc:Choice>
            <mc:Fallback xmlns="">
              <p:pic>
                <p:nvPicPr>
                  <p:cNvPr id="162" name="Pennanteckning 161">
                    <a:extLst>
                      <a:ext uri="{FF2B5EF4-FFF2-40B4-BE49-F238E27FC236}">
                        <a16:creationId xmlns:a16="http://schemas.microsoft.com/office/drawing/2014/main" id="{ADB8A481-FA5B-A2F3-C955-A61E3D45327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201205" y="5416478"/>
                    <a:ext cx="1123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63" name="Pennanteckning 162">
                    <a:extLst>
                      <a:ext uri="{FF2B5EF4-FFF2-40B4-BE49-F238E27FC236}">
                        <a16:creationId xmlns:a16="http://schemas.microsoft.com/office/drawing/2014/main" id="{72F67F7A-AD45-1D94-0AE0-84671DDDE29C}"/>
                      </a:ext>
                    </a:extLst>
                  </p14:cNvPr>
                  <p14:cNvContentPartPr/>
                  <p14:nvPr/>
                </p14:nvContentPartPr>
                <p14:xfrm>
                  <a:off x="1375805" y="5423318"/>
                  <a:ext cx="172800" cy="83520"/>
                </p14:xfrm>
              </p:contentPart>
            </mc:Choice>
            <mc:Fallback xmlns="">
              <p:pic>
                <p:nvPicPr>
                  <p:cNvPr id="163" name="Pennanteckning 162">
                    <a:extLst>
                      <a:ext uri="{FF2B5EF4-FFF2-40B4-BE49-F238E27FC236}">
                        <a16:creationId xmlns:a16="http://schemas.microsoft.com/office/drawing/2014/main" id="{72F67F7A-AD45-1D94-0AE0-84671DDDE29C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358165" y="5405678"/>
                    <a:ext cx="2084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4" name="Pennanteckning 163">
                    <a:extLst>
                      <a:ext uri="{FF2B5EF4-FFF2-40B4-BE49-F238E27FC236}">
                        <a16:creationId xmlns:a16="http://schemas.microsoft.com/office/drawing/2014/main" id="{05533969-05EB-96E0-9EE0-A3EC588E6858}"/>
                      </a:ext>
                    </a:extLst>
                  </p14:cNvPr>
                  <p14:cNvContentPartPr/>
                  <p14:nvPr/>
                </p14:nvContentPartPr>
                <p14:xfrm>
                  <a:off x="1587125" y="5422238"/>
                  <a:ext cx="69480" cy="93240"/>
                </p14:xfrm>
              </p:contentPart>
            </mc:Choice>
            <mc:Fallback xmlns="">
              <p:pic>
                <p:nvPicPr>
                  <p:cNvPr id="164" name="Pennanteckning 163">
                    <a:extLst>
                      <a:ext uri="{FF2B5EF4-FFF2-40B4-BE49-F238E27FC236}">
                        <a16:creationId xmlns:a16="http://schemas.microsoft.com/office/drawing/2014/main" id="{05533969-05EB-96E0-9EE0-A3EC588E6858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569125" y="5404238"/>
                    <a:ext cx="10512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65" name="Pennanteckning 164">
                    <a:extLst>
                      <a:ext uri="{FF2B5EF4-FFF2-40B4-BE49-F238E27FC236}">
                        <a16:creationId xmlns:a16="http://schemas.microsoft.com/office/drawing/2014/main" id="{5CD9F66A-28C7-DD84-4657-33092A77F1D2}"/>
                      </a:ext>
                    </a:extLst>
                  </p14:cNvPr>
                  <p14:cNvContentPartPr/>
                  <p14:nvPr/>
                </p14:nvContentPartPr>
                <p14:xfrm>
                  <a:off x="1676405" y="5293718"/>
                  <a:ext cx="156600" cy="201600"/>
                </p14:xfrm>
              </p:contentPart>
            </mc:Choice>
            <mc:Fallback xmlns="">
              <p:pic>
                <p:nvPicPr>
                  <p:cNvPr id="165" name="Pennanteckning 164">
                    <a:extLst>
                      <a:ext uri="{FF2B5EF4-FFF2-40B4-BE49-F238E27FC236}">
                        <a16:creationId xmlns:a16="http://schemas.microsoft.com/office/drawing/2014/main" id="{5CD9F66A-28C7-DD84-4657-33092A77F1D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658765" y="5275718"/>
                    <a:ext cx="19224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4" name="Grupp 173">
              <a:extLst>
                <a:ext uri="{FF2B5EF4-FFF2-40B4-BE49-F238E27FC236}">
                  <a16:creationId xmlns:a16="http://schemas.microsoft.com/office/drawing/2014/main" id="{9583BD98-F2CF-6133-179B-5622C4E450A4}"/>
                </a:ext>
              </a:extLst>
            </p:cNvPr>
            <p:cNvGrpSpPr/>
            <p:nvPr/>
          </p:nvGrpSpPr>
          <p:grpSpPr>
            <a:xfrm>
              <a:off x="2292005" y="5036678"/>
              <a:ext cx="601200" cy="516600"/>
              <a:chOff x="2292005" y="5036678"/>
              <a:chExt cx="601200" cy="51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7" name="Pennanteckning 166">
                    <a:extLst>
                      <a:ext uri="{FF2B5EF4-FFF2-40B4-BE49-F238E27FC236}">
                        <a16:creationId xmlns:a16="http://schemas.microsoft.com/office/drawing/2014/main" id="{4848CCDE-6C18-376F-8506-453B04BBE85E}"/>
                      </a:ext>
                    </a:extLst>
                  </p14:cNvPr>
                  <p14:cNvContentPartPr/>
                  <p14:nvPr/>
                </p14:nvContentPartPr>
                <p14:xfrm>
                  <a:off x="2292005" y="5226398"/>
                  <a:ext cx="373320" cy="326880"/>
                </p14:xfrm>
              </p:contentPart>
            </mc:Choice>
            <mc:Fallback xmlns="">
              <p:pic>
                <p:nvPicPr>
                  <p:cNvPr id="167" name="Pennanteckning 166">
                    <a:extLst>
                      <a:ext uri="{FF2B5EF4-FFF2-40B4-BE49-F238E27FC236}">
                        <a16:creationId xmlns:a16="http://schemas.microsoft.com/office/drawing/2014/main" id="{4848CCDE-6C18-376F-8506-453B04BBE85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274005" y="5208758"/>
                    <a:ext cx="408960" cy="36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68" name="Pennanteckning 167">
                    <a:extLst>
                      <a:ext uri="{FF2B5EF4-FFF2-40B4-BE49-F238E27FC236}">
                        <a16:creationId xmlns:a16="http://schemas.microsoft.com/office/drawing/2014/main" id="{C5CA715E-BAA6-DB61-53ED-12A17910E47A}"/>
                      </a:ext>
                    </a:extLst>
                  </p14:cNvPr>
                  <p14:cNvContentPartPr/>
                  <p14:nvPr/>
                </p14:nvContentPartPr>
                <p14:xfrm>
                  <a:off x="2654165" y="5098238"/>
                  <a:ext cx="6480" cy="47160"/>
                </p14:xfrm>
              </p:contentPart>
            </mc:Choice>
            <mc:Fallback xmlns="">
              <p:pic>
                <p:nvPicPr>
                  <p:cNvPr id="168" name="Pennanteckning 167">
                    <a:extLst>
                      <a:ext uri="{FF2B5EF4-FFF2-40B4-BE49-F238E27FC236}">
                        <a16:creationId xmlns:a16="http://schemas.microsoft.com/office/drawing/2014/main" id="{C5CA715E-BAA6-DB61-53ED-12A17910E47A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636525" y="5080598"/>
                    <a:ext cx="421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69" name="Pennanteckning 168">
                    <a:extLst>
                      <a:ext uri="{FF2B5EF4-FFF2-40B4-BE49-F238E27FC236}">
                        <a16:creationId xmlns:a16="http://schemas.microsoft.com/office/drawing/2014/main" id="{5D6154FB-8818-1CF0-AE59-CFCF6D6F1E5C}"/>
                      </a:ext>
                    </a:extLst>
                  </p14:cNvPr>
                  <p14:cNvContentPartPr/>
                  <p14:nvPr/>
                </p14:nvContentPartPr>
                <p14:xfrm>
                  <a:off x="2757485" y="5036678"/>
                  <a:ext cx="15480" cy="68040"/>
                </p14:xfrm>
              </p:contentPart>
            </mc:Choice>
            <mc:Fallback xmlns="">
              <p:pic>
                <p:nvPicPr>
                  <p:cNvPr id="169" name="Pennanteckning 168">
                    <a:extLst>
                      <a:ext uri="{FF2B5EF4-FFF2-40B4-BE49-F238E27FC236}">
                        <a16:creationId xmlns:a16="http://schemas.microsoft.com/office/drawing/2014/main" id="{5D6154FB-8818-1CF0-AE59-CFCF6D6F1E5C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2739485" y="5018678"/>
                    <a:ext cx="511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70" name="Pennanteckning 169">
                    <a:extLst>
                      <a:ext uri="{FF2B5EF4-FFF2-40B4-BE49-F238E27FC236}">
                        <a16:creationId xmlns:a16="http://schemas.microsoft.com/office/drawing/2014/main" id="{5933E8E9-6A27-37EE-383D-533D1B286697}"/>
                      </a:ext>
                    </a:extLst>
                  </p14:cNvPr>
                  <p14:cNvContentPartPr/>
                  <p14:nvPr/>
                </p14:nvContentPartPr>
                <p14:xfrm>
                  <a:off x="2802485" y="5170598"/>
                  <a:ext cx="90720" cy="360"/>
                </p14:xfrm>
              </p:contentPart>
            </mc:Choice>
            <mc:Fallback xmlns="">
              <p:pic>
                <p:nvPicPr>
                  <p:cNvPr id="170" name="Pennanteckning 169">
                    <a:extLst>
                      <a:ext uri="{FF2B5EF4-FFF2-40B4-BE49-F238E27FC236}">
                        <a16:creationId xmlns:a16="http://schemas.microsoft.com/office/drawing/2014/main" id="{5933E8E9-6A27-37EE-383D-533D1B286697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2784845" y="5152958"/>
                    <a:ext cx="1263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71" name="Pennanteckning 170">
                    <a:extLst>
                      <a:ext uri="{FF2B5EF4-FFF2-40B4-BE49-F238E27FC236}">
                        <a16:creationId xmlns:a16="http://schemas.microsoft.com/office/drawing/2014/main" id="{31252DDA-3720-1880-946E-DDF177CCC431}"/>
                      </a:ext>
                    </a:extLst>
                  </p14:cNvPr>
                  <p14:cNvContentPartPr/>
                  <p14:nvPr/>
                </p14:nvContentPartPr>
                <p14:xfrm>
                  <a:off x="2776565" y="5249438"/>
                  <a:ext cx="45720" cy="92520"/>
                </p14:xfrm>
              </p:contentPart>
            </mc:Choice>
            <mc:Fallback xmlns="">
              <p:pic>
                <p:nvPicPr>
                  <p:cNvPr id="171" name="Pennanteckning 170">
                    <a:extLst>
                      <a:ext uri="{FF2B5EF4-FFF2-40B4-BE49-F238E27FC236}">
                        <a16:creationId xmlns:a16="http://schemas.microsoft.com/office/drawing/2014/main" id="{31252DDA-3720-1880-946E-DDF177CCC43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2758925" y="5231438"/>
                    <a:ext cx="8136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70663F3D-C441-6461-8D7F-7ABCC894E384}"/>
                      </a:ext>
                    </a:extLst>
                  </p14:cNvPr>
                  <p14:cNvContentPartPr/>
                  <p14:nvPr/>
                </p14:nvContentPartPr>
                <p14:xfrm>
                  <a:off x="2686205" y="5398838"/>
                  <a:ext cx="11160" cy="5040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70663F3D-C441-6461-8D7F-7ABCC894E384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668565" y="5381198"/>
                    <a:ext cx="468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3CEEAFF7-9167-D992-77DF-1B2720E7C2D4}"/>
                      </a:ext>
                    </a:extLst>
                  </p14:cNvPr>
                  <p14:cNvContentPartPr/>
                  <p14:nvPr/>
                </p14:nvContentPartPr>
                <p14:xfrm>
                  <a:off x="2421245" y="5140718"/>
                  <a:ext cx="110160" cy="4572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3CEEAFF7-9167-D992-77DF-1B2720E7C2D4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403245" y="5123078"/>
                    <a:ext cx="145800" cy="81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4" name="Grupp 233">
              <a:extLst>
                <a:ext uri="{FF2B5EF4-FFF2-40B4-BE49-F238E27FC236}">
                  <a16:creationId xmlns:a16="http://schemas.microsoft.com/office/drawing/2014/main" id="{57AABC25-5EC2-E457-B745-258083BC2ABD}"/>
                </a:ext>
              </a:extLst>
            </p:cNvPr>
            <p:cNvGrpSpPr/>
            <p:nvPr/>
          </p:nvGrpSpPr>
          <p:grpSpPr>
            <a:xfrm>
              <a:off x="3306845" y="5016158"/>
              <a:ext cx="337680" cy="431280"/>
              <a:chOff x="3306845" y="5016158"/>
              <a:chExt cx="337680" cy="43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26" name="Pennanteckning 225">
                    <a:extLst>
                      <a:ext uri="{FF2B5EF4-FFF2-40B4-BE49-F238E27FC236}">
                        <a16:creationId xmlns:a16="http://schemas.microsoft.com/office/drawing/2014/main" id="{E6B7BF06-054E-29B0-364C-C86ACD0532B5}"/>
                      </a:ext>
                    </a:extLst>
                  </p14:cNvPr>
                  <p14:cNvContentPartPr/>
                  <p14:nvPr/>
                </p14:nvContentPartPr>
                <p14:xfrm>
                  <a:off x="3306845" y="5016158"/>
                  <a:ext cx="337680" cy="431280"/>
                </p14:xfrm>
              </p:contentPart>
            </mc:Choice>
            <mc:Fallback xmlns="">
              <p:pic>
                <p:nvPicPr>
                  <p:cNvPr id="226" name="Pennanteckning 225">
                    <a:extLst>
                      <a:ext uri="{FF2B5EF4-FFF2-40B4-BE49-F238E27FC236}">
                        <a16:creationId xmlns:a16="http://schemas.microsoft.com/office/drawing/2014/main" id="{E6B7BF06-054E-29B0-364C-C86ACD0532B5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3289205" y="4998518"/>
                    <a:ext cx="37332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A8D811DF-3F09-E81F-128E-EE1BA87FCC70}"/>
                      </a:ext>
                    </a:extLst>
                  </p14:cNvPr>
                  <p14:cNvContentPartPr/>
                  <p14:nvPr/>
                </p14:nvContentPartPr>
                <p14:xfrm>
                  <a:off x="3399365" y="5156198"/>
                  <a:ext cx="19800" cy="252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A8D811DF-3F09-E81F-128E-EE1BA87FCC70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3381725" y="5138558"/>
                    <a:ext cx="55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28" name="Pennanteckning 227">
                    <a:extLst>
                      <a:ext uri="{FF2B5EF4-FFF2-40B4-BE49-F238E27FC236}">
                        <a16:creationId xmlns:a16="http://schemas.microsoft.com/office/drawing/2014/main" id="{05362E32-A5F6-B838-F460-3FB0C1DFF1E7}"/>
                      </a:ext>
                    </a:extLst>
                  </p14:cNvPr>
                  <p14:cNvContentPartPr/>
                  <p14:nvPr/>
                </p14:nvContentPartPr>
                <p14:xfrm>
                  <a:off x="3474965" y="5151878"/>
                  <a:ext cx="39240" cy="1440"/>
                </p14:xfrm>
              </p:contentPart>
            </mc:Choice>
            <mc:Fallback xmlns="">
              <p:pic>
                <p:nvPicPr>
                  <p:cNvPr id="228" name="Pennanteckning 227">
                    <a:extLst>
                      <a:ext uri="{FF2B5EF4-FFF2-40B4-BE49-F238E27FC236}">
                        <a16:creationId xmlns:a16="http://schemas.microsoft.com/office/drawing/2014/main" id="{05362E32-A5F6-B838-F460-3FB0C1DFF1E7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3457325" y="5133878"/>
                    <a:ext cx="748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08E28A70-50E5-3517-B164-37E4C29A259C}"/>
                      </a:ext>
                    </a:extLst>
                  </p14:cNvPr>
                  <p14:cNvContentPartPr/>
                  <p14:nvPr/>
                </p14:nvContentPartPr>
                <p14:xfrm>
                  <a:off x="3446885" y="5149718"/>
                  <a:ext cx="108000" cy="63360"/>
                </p14:xfrm>
              </p:contentPart>
            </mc:Choice>
            <mc:Fallback xmlns=""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08E28A70-50E5-3517-B164-37E4C29A259C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3429245" y="5131718"/>
                    <a:ext cx="1436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77B26CAA-E96E-A1BF-BBB3-A2F82E730A6F}"/>
                      </a:ext>
                    </a:extLst>
                  </p14:cNvPr>
                  <p14:cNvContentPartPr/>
                  <p14:nvPr/>
                </p14:nvContentPartPr>
                <p14:xfrm>
                  <a:off x="3446885" y="5212718"/>
                  <a:ext cx="114480" cy="10440"/>
                </p14:xfrm>
              </p:contentPart>
            </mc:Choice>
            <mc:Fallback xmlns=""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77B26CAA-E96E-A1BF-BBB3-A2F82E730A6F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3429245" y="5195078"/>
                    <a:ext cx="15012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D0A787B6-D297-69DA-082A-2ABC71850B0B}"/>
                      </a:ext>
                    </a:extLst>
                  </p14:cNvPr>
                  <p14:cNvContentPartPr/>
                  <p14:nvPr/>
                </p14:nvContentPartPr>
                <p14:xfrm>
                  <a:off x="3414485" y="5309198"/>
                  <a:ext cx="58680" cy="13680"/>
                </p14:xfrm>
              </p:contentPart>
            </mc:Choice>
            <mc:Fallback xmlns=""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D0A787B6-D297-69DA-082A-2ABC71850B0B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3396845" y="5291198"/>
                    <a:ext cx="9432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9D92C8A8-008A-456A-C654-40DB6C5FB777}"/>
                      </a:ext>
                    </a:extLst>
                  </p14:cNvPr>
                  <p14:cNvContentPartPr/>
                  <p14:nvPr/>
                </p14:nvContentPartPr>
                <p14:xfrm>
                  <a:off x="3513845" y="5308118"/>
                  <a:ext cx="52200" cy="9360"/>
                </p14:xfrm>
              </p:contentPart>
            </mc:Choice>
            <mc:Fallback xmlns=""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9D92C8A8-008A-456A-C654-40DB6C5FB777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3495845" y="5290118"/>
                    <a:ext cx="87840" cy="45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AF166864-CBAD-EF7B-69B4-2AEF150B274A}"/>
              </a:ext>
            </a:extLst>
          </p:cNvPr>
          <p:cNvGrpSpPr/>
          <p:nvPr/>
        </p:nvGrpSpPr>
        <p:grpSpPr>
          <a:xfrm>
            <a:off x="5938085" y="1661678"/>
            <a:ext cx="2927160" cy="514800"/>
            <a:chOff x="5938085" y="1661678"/>
            <a:chExt cx="2927160" cy="514800"/>
          </a:xfrm>
        </p:grpSpPr>
        <p:grpSp>
          <p:nvGrpSpPr>
            <p:cNvPr id="240" name="Grupp 239">
              <a:extLst>
                <a:ext uri="{FF2B5EF4-FFF2-40B4-BE49-F238E27FC236}">
                  <a16:creationId xmlns:a16="http://schemas.microsoft.com/office/drawing/2014/main" id="{6DECAF4B-1B62-A983-85D1-0F80AED192C8}"/>
                </a:ext>
              </a:extLst>
            </p:cNvPr>
            <p:cNvGrpSpPr/>
            <p:nvPr/>
          </p:nvGrpSpPr>
          <p:grpSpPr>
            <a:xfrm>
              <a:off x="5938085" y="1938878"/>
              <a:ext cx="927000" cy="175680"/>
              <a:chOff x="5938085" y="1938878"/>
              <a:chExt cx="927000" cy="17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0AEA2549-06B3-4238-EE4A-4F6C8F0D0D53}"/>
                      </a:ext>
                    </a:extLst>
                  </p14:cNvPr>
                  <p14:cNvContentPartPr/>
                  <p14:nvPr/>
                </p14:nvContentPartPr>
                <p14:xfrm>
                  <a:off x="5938085" y="2021678"/>
                  <a:ext cx="220320" cy="92520"/>
                </p14:xfrm>
              </p:contentPart>
            </mc:Choice>
            <mc:Fallback xmlns=""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0AEA2549-06B3-4238-EE4A-4F6C8F0D0D53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5920445" y="2004038"/>
                    <a:ext cx="25596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236" name="Pennanteckning 235">
                    <a:extLst>
                      <a:ext uri="{FF2B5EF4-FFF2-40B4-BE49-F238E27FC236}">
                        <a16:creationId xmlns:a16="http://schemas.microsoft.com/office/drawing/2014/main" id="{6D115534-197B-4A5B-2528-F41C99E8F031}"/>
                      </a:ext>
                    </a:extLst>
                  </p14:cNvPr>
                  <p14:cNvContentPartPr/>
                  <p14:nvPr/>
                </p14:nvContentPartPr>
                <p14:xfrm>
                  <a:off x="6263525" y="1956518"/>
                  <a:ext cx="125280" cy="150120"/>
                </p14:xfrm>
              </p:contentPart>
            </mc:Choice>
            <mc:Fallback xmlns="">
              <p:pic>
                <p:nvPicPr>
                  <p:cNvPr id="236" name="Pennanteckning 235">
                    <a:extLst>
                      <a:ext uri="{FF2B5EF4-FFF2-40B4-BE49-F238E27FC236}">
                        <a16:creationId xmlns:a16="http://schemas.microsoft.com/office/drawing/2014/main" id="{6D115534-197B-4A5B-2528-F41C99E8F031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6245885" y="1938878"/>
                    <a:ext cx="16092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237" name="Pennanteckning 236">
                    <a:extLst>
                      <a:ext uri="{FF2B5EF4-FFF2-40B4-BE49-F238E27FC236}">
                        <a16:creationId xmlns:a16="http://schemas.microsoft.com/office/drawing/2014/main" id="{BA6117BF-904A-A616-DF4E-58C32E7CC5EB}"/>
                      </a:ext>
                    </a:extLst>
                  </p14:cNvPr>
                  <p14:cNvContentPartPr/>
                  <p14:nvPr/>
                </p14:nvContentPartPr>
                <p14:xfrm>
                  <a:off x="6388085" y="1938878"/>
                  <a:ext cx="154080" cy="172800"/>
                </p14:xfrm>
              </p:contentPart>
            </mc:Choice>
            <mc:Fallback xmlns="">
              <p:pic>
                <p:nvPicPr>
                  <p:cNvPr id="237" name="Pennanteckning 236">
                    <a:extLst>
                      <a:ext uri="{FF2B5EF4-FFF2-40B4-BE49-F238E27FC236}">
                        <a16:creationId xmlns:a16="http://schemas.microsoft.com/office/drawing/2014/main" id="{BA6117BF-904A-A616-DF4E-58C32E7CC5EB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6370085" y="1921238"/>
                    <a:ext cx="18972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A0B7FB1F-5A17-F078-DB1D-BBADAE34851E}"/>
                      </a:ext>
                    </a:extLst>
                  </p14:cNvPr>
                  <p14:cNvContentPartPr/>
                  <p14:nvPr/>
                </p14:nvContentPartPr>
                <p14:xfrm>
                  <a:off x="6597605" y="2074238"/>
                  <a:ext cx="6840" cy="40320"/>
                </p14:xfrm>
              </p:contentPart>
            </mc:Choice>
            <mc:Fallback xmlns=""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A0B7FB1F-5A17-F078-DB1D-BBADAE34851E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6579965" y="2056238"/>
                    <a:ext cx="4248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22C42099-0D6C-434F-CF17-9ABFF3AF7666}"/>
                      </a:ext>
                    </a:extLst>
                  </p14:cNvPr>
                  <p14:cNvContentPartPr/>
                  <p14:nvPr/>
                </p14:nvContentPartPr>
                <p14:xfrm>
                  <a:off x="6597605" y="1953278"/>
                  <a:ext cx="267480" cy="15444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22C42099-0D6C-434F-CF17-9ABFF3AF7666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6579965" y="1935638"/>
                    <a:ext cx="303120" cy="190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8" name="Grupp 247">
              <a:extLst>
                <a:ext uri="{FF2B5EF4-FFF2-40B4-BE49-F238E27FC236}">
                  <a16:creationId xmlns:a16="http://schemas.microsoft.com/office/drawing/2014/main" id="{1108105B-994A-6F07-5AC8-25BD1764152F}"/>
                </a:ext>
              </a:extLst>
            </p:cNvPr>
            <p:cNvGrpSpPr/>
            <p:nvPr/>
          </p:nvGrpSpPr>
          <p:grpSpPr>
            <a:xfrm>
              <a:off x="7285565" y="1661678"/>
              <a:ext cx="577440" cy="501120"/>
              <a:chOff x="7285565" y="1661678"/>
              <a:chExt cx="577440" cy="50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EBB67170-84D9-C457-3906-FABF84167A8A}"/>
                      </a:ext>
                    </a:extLst>
                  </p14:cNvPr>
                  <p14:cNvContentPartPr/>
                  <p14:nvPr/>
                </p14:nvContentPartPr>
                <p14:xfrm>
                  <a:off x="7285565" y="1859318"/>
                  <a:ext cx="389160" cy="303480"/>
                </p14:xfrm>
              </p:contentPart>
            </mc:Choice>
            <mc:Fallback xmlns=""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EBB67170-84D9-C457-3906-FABF84167A8A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7267925" y="1841678"/>
                    <a:ext cx="424800" cy="33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E70CD8D0-4E7B-97FA-BD85-0C62E426D5CF}"/>
                      </a:ext>
                    </a:extLst>
                  </p14:cNvPr>
                  <p14:cNvContentPartPr/>
                  <p14:nvPr/>
                </p14:nvContentPartPr>
                <p14:xfrm>
                  <a:off x="7545845" y="1707398"/>
                  <a:ext cx="32760" cy="87840"/>
                </p14:xfrm>
              </p:contentPart>
            </mc:Choice>
            <mc:Fallback xmlns=""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E70CD8D0-4E7B-97FA-BD85-0C62E426D5CF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7528205" y="1689398"/>
                    <a:ext cx="6840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A9142265-2BFE-2B7C-AB1B-6C71A17FE2D8}"/>
                      </a:ext>
                    </a:extLst>
                  </p14:cNvPr>
                  <p14:cNvContentPartPr/>
                  <p14:nvPr/>
                </p14:nvContentPartPr>
                <p14:xfrm>
                  <a:off x="7690205" y="1661678"/>
                  <a:ext cx="43560" cy="69120"/>
                </p14:xfrm>
              </p:contentPart>
            </mc:Choice>
            <mc:Fallback xmlns=""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A9142265-2BFE-2B7C-AB1B-6C71A17FE2D8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7672565" y="1644038"/>
                    <a:ext cx="7920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D4F43E1E-49ED-C0CD-B180-B6F50EFF0DD4}"/>
                      </a:ext>
                    </a:extLst>
                  </p14:cNvPr>
                  <p14:cNvContentPartPr/>
                  <p14:nvPr/>
                </p14:nvContentPartPr>
                <p14:xfrm>
                  <a:off x="7778765" y="1778318"/>
                  <a:ext cx="84240" cy="28080"/>
                </p14:xfrm>
              </p:contentPart>
            </mc:Choice>
            <mc:Fallback xmlns=""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D4F43E1E-49ED-C0CD-B180-B6F50EFF0DD4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760765" y="1760318"/>
                    <a:ext cx="11988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34E0C60E-BCC0-1E46-F3CC-CDDA406C40F3}"/>
                      </a:ext>
                    </a:extLst>
                  </p14:cNvPr>
                  <p14:cNvContentPartPr/>
                  <p14:nvPr/>
                </p14:nvContentPartPr>
                <p14:xfrm>
                  <a:off x="7795685" y="1911158"/>
                  <a:ext cx="65160" cy="47880"/>
                </p14:xfrm>
              </p:contentPart>
            </mc:Choice>
            <mc:Fallback xmlns=""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34E0C60E-BCC0-1E46-F3CC-CDDA406C40F3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7778045" y="1893518"/>
                    <a:ext cx="1008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6" name="Pennanteckning 245">
                    <a:extLst>
                      <a:ext uri="{FF2B5EF4-FFF2-40B4-BE49-F238E27FC236}">
                        <a16:creationId xmlns:a16="http://schemas.microsoft.com/office/drawing/2014/main" id="{2E0CE04D-CBB4-B594-8E35-807E68A31725}"/>
                      </a:ext>
                    </a:extLst>
                  </p14:cNvPr>
                  <p14:cNvContentPartPr/>
                  <p14:nvPr/>
                </p14:nvContentPartPr>
                <p14:xfrm>
                  <a:off x="7729085" y="2107358"/>
                  <a:ext cx="19800" cy="33480"/>
                </p14:xfrm>
              </p:contentPart>
            </mc:Choice>
            <mc:Fallback xmlns="">
              <p:pic>
                <p:nvPicPr>
                  <p:cNvPr id="246" name="Pennanteckning 245">
                    <a:extLst>
                      <a:ext uri="{FF2B5EF4-FFF2-40B4-BE49-F238E27FC236}">
                        <a16:creationId xmlns:a16="http://schemas.microsoft.com/office/drawing/2014/main" id="{2E0CE04D-CBB4-B594-8E35-807E68A31725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7711085" y="2089718"/>
                    <a:ext cx="554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94D8A6FB-F45C-2919-19A6-C99C4998666B}"/>
                      </a:ext>
                    </a:extLst>
                  </p14:cNvPr>
                  <p14:cNvContentPartPr/>
                  <p14:nvPr/>
                </p14:nvContentPartPr>
                <p14:xfrm>
                  <a:off x="7373405" y="1841318"/>
                  <a:ext cx="136080" cy="8280"/>
                </p14:xfrm>
              </p:contentPart>
            </mc:Choice>
            <mc:Fallback xmlns=""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94D8A6FB-F45C-2919-19A6-C99C4998666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7355765" y="1823678"/>
                    <a:ext cx="17172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9" name="Pennanteckning 248">
                  <a:extLst>
                    <a:ext uri="{FF2B5EF4-FFF2-40B4-BE49-F238E27FC236}">
                      <a16:creationId xmlns:a16="http://schemas.microsoft.com/office/drawing/2014/main" id="{B3FAD05D-043E-F92A-12DC-2A63FE90216E}"/>
                    </a:ext>
                  </a:extLst>
                </p14:cNvPr>
                <p14:cNvContentPartPr/>
                <p14:nvPr/>
              </p14:nvContentPartPr>
              <p14:xfrm>
                <a:off x="8246405" y="1814318"/>
                <a:ext cx="592920" cy="362160"/>
              </p14:xfrm>
            </p:contentPart>
          </mc:Choice>
          <mc:Fallback>
            <p:pic>
              <p:nvPicPr>
                <p:cNvPr id="249" name="Pennanteckning 248">
                  <a:extLst>
                    <a:ext uri="{FF2B5EF4-FFF2-40B4-BE49-F238E27FC236}">
                      <a16:creationId xmlns:a16="http://schemas.microsoft.com/office/drawing/2014/main" id="{B3FAD05D-043E-F92A-12DC-2A63FE90216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228405" y="1796300"/>
                  <a:ext cx="628560" cy="39783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3" name="Grupp 252">
              <a:extLst>
                <a:ext uri="{FF2B5EF4-FFF2-40B4-BE49-F238E27FC236}">
                  <a16:creationId xmlns:a16="http://schemas.microsoft.com/office/drawing/2014/main" id="{E2BD492E-3802-57B0-E935-E2819E0034B0}"/>
                </a:ext>
              </a:extLst>
            </p:cNvPr>
            <p:cNvGrpSpPr/>
            <p:nvPr/>
          </p:nvGrpSpPr>
          <p:grpSpPr>
            <a:xfrm>
              <a:off x="8276285" y="1840238"/>
              <a:ext cx="588960" cy="100080"/>
              <a:chOff x="8276285" y="1840238"/>
              <a:chExt cx="588960" cy="10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13ACFBC4-1D57-76A3-8629-AA8FBAE71427}"/>
                      </a:ext>
                    </a:extLst>
                  </p14:cNvPr>
                  <p14:cNvContentPartPr/>
                  <p14:nvPr/>
                </p14:nvContentPartPr>
                <p14:xfrm>
                  <a:off x="8325965" y="1840238"/>
                  <a:ext cx="539280" cy="100080"/>
                </p14:xfrm>
              </p:contentPart>
            </mc:Choice>
            <mc:Fallback xmlns=""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13ACFBC4-1D57-76A3-8629-AA8FBAE71427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8308325" y="1822598"/>
                    <a:ext cx="5749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51" name="Pennanteckning 250">
                    <a:extLst>
                      <a:ext uri="{FF2B5EF4-FFF2-40B4-BE49-F238E27FC236}">
                        <a16:creationId xmlns:a16="http://schemas.microsoft.com/office/drawing/2014/main" id="{7033DAC8-CD6D-2C60-D68F-22AB70284873}"/>
                      </a:ext>
                    </a:extLst>
                  </p14:cNvPr>
                  <p14:cNvContentPartPr/>
                  <p14:nvPr/>
                </p14:nvContentPartPr>
                <p14:xfrm>
                  <a:off x="8325965" y="1865438"/>
                  <a:ext cx="6480" cy="66240"/>
                </p14:xfrm>
              </p:contentPart>
            </mc:Choice>
            <mc:Fallback xmlns="">
              <p:pic>
                <p:nvPicPr>
                  <p:cNvPr id="251" name="Pennanteckning 250">
                    <a:extLst>
                      <a:ext uri="{FF2B5EF4-FFF2-40B4-BE49-F238E27FC236}">
                        <a16:creationId xmlns:a16="http://schemas.microsoft.com/office/drawing/2014/main" id="{7033DAC8-CD6D-2C60-D68F-22AB70284873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8308325" y="1847438"/>
                    <a:ext cx="421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19806F7F-1533-1CBD-16FC-B57A2EBEA50B}"/>
                      </a:ext>
                    </a:extLst>
                  </p14:cNvPr>
                  <p14:cNvContentPartPr/>
                  <p14:nvPr/>
                </p14:nvContentPartPr>
                <p14:xfrm>
                  <a:off x="8276285" y="1855718"/>
                  <a:ext cx="60840" cy="78480"/>
                </p14:xfrm>
              </p:contentPart>
            </mc:Choice>
            <mc:Fallback xmlns=""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19806F7F-1533-1CBD-16FC-B57A2EBEA50B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8258645" y="1838078"/>
                    <a:ext cx="9648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7833F0FD-B5D8-F882-79A9-0E19305B3FCF}"/>
              </a:ext>
            </a:extLst>
          </p:cNvPr>
          <p:cNvGrpSpPr/>
          <p:nvPr/>
        </p:nvGrpSpPr>
        <p:grpSpPr>
          <a:xfrm>
            <a:off x="5982365" y="2300318"/>
            <a:ext cx="2631240" cy="542520"/>
            <a:chOff x="5982365" y="2300318"/>
            <a:chExt cx="2631240" cy="542520"/>
          </a:xfrm>
        </p:grpSpPr>
        <p:grpSp>
          <p:nvGrpSpPr>
            <p:cNvPr id="259" name="Grupp 258">
              <a:extLst>
                <a:ext uri="{FF2B5EF4-FFF2-40B4-BE49-F238E27FC236}">
                  <a16:creationId xmlns:a16="http://schemas.microsoft.com/office/drawing/2014/main" id="{766906F9-C761-EDDA-359F-DE110F28A5DE}"/>
                </a:ext>
              </a:extLst>
            </p:cNvPr>
            <p:cNvGrpSpPr/>
            <p:nvPr/>
          </p:nvGrpSpPr>
          <p:grpSpPr>
            <a:xfrm>
              <a:off x="5982365" y="2569598"/>
              <a:ext cx="663120" cy="273240"/>
              <a:chOff x="5982365" y="2569598"/>
              <a:chExt cx="663120" cy="27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54" name="Pennanteckning 253">
                    <a:extLst>
                      <a:ext uri="{FF2B5EF4-FFF2-40B4-BE49-F238E27FC236}">
                        <a16:creationId xmlns:a16="http://schemas.microsoft.com/office/drawing/2014/main" id="{E17C897F-0DEE-487D-B2E4-C8D83D3D133D}"/>
                      </a:ext>
                    </a:extLst>
                  </p14:cNvPr>
                  <p14:cNvContentPartPr/>
                  <p14:nvPr/>
                </p14:nvContentPartPr>
                <p14:xfrm>
                  <a:off x="5982365" y="2644838"/>
                  <a:ext cx="126720" cy="99000"/>
                </p14:xfrm>
              </p:contentPart>
            </mc:Choice>
            <mc:Fallback xmlns="">
              <p:pic>
                <p:nvPicPr>
                  <p:cNvPr id="254" name="Pennanteckning 253">
                    <a:extLst>
                      <a:ext uri="{FF2B5EF4-FFF2-40B4-BE49-F238E27FC236}">
                        <a16:creationId xmlns:a16="http://schemas.microsoft.com/office/drawing/2014/main" id="{E17C897F-0DEE-487D-B2E4-C8D83D3D133D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5964365" y="2627198"/>
                    <a:ext cx="1623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55" name="Pennanteckning 254">
                    <a:extLst>
                      <a:ext uri="{FF2B5EF4-FFF2-40B4-BE49-F238E27FC236}">
                        <a16:creationId xmlns:a16="http://schemas.microsoft.com/office/drawing/2014/main" id="{8AE2D666-3CB3-70EE-0356-406AFC6AA9E8}"/>
                      </a:ext>
                    </a:extLst>
                  </p14:cNvPr>
                  <p14:cNvContentPartPr/>
                  <p14:nvPr/>
                </p14:nvContentPartPr>
                <p14:xfrm>
                  <a:off x="5998565" y="2652398"/>
                  <a:ext cx="155520" cy="190440"/>
                </p14:xfrm>
              </p:contentPart>
            </mc:Choice>
            <mc:Fallback xmlns="">
              <p:pic>
                <p:nvPicPr>
                  <p:cNvPr id="255" name="Pennanteckning 254">
                    <a:extLst>
                      <a:ext uri="{FF2B5EF4-FFF2-40B4-BE49-F238E27FC236}">
                        <a16:creationId xmlns:a16="http://schemas.microsoft.com/office/drawing/2014/main" id="{8AE2D666-3CB3-70EE-0356-406AFC6AA9E8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5980565" y="2634398"/>
                    <a:ext cx="19116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256" name="Pennanteckning 255">
                    <a:extLst>
                      <a:ext uri="{FF2B5EF4-FFF2-40B4-BE49-F238E27FC236}">
                        <a16:creationId xmlns:a16="http://schemas.microsoft.com/office/drawing/2014/main" id="{84D70D60-3DEA-0D87-A0DD-75D463D65EB8}"/>
                      </a:ext>
                    </a:extLst>
                  </p14:cNvPr>
                  <p14:cNvContentPartPr/>
                  <p14:nvPr/>
                </p14:nvContentPartPr>
                <p14:xfrm>
                  <a:off x="6194405" y="2661398"/>
                  <a:ext cx="106200" cy="92160"/>
                </p14:xfrm>
              </p:contentPart>
            </mc:Choice>
            <mc:Fallback xmlns="">
              <p:pic>
                <p:nvPicPr>
                  <p:cNvPr id="256" name="Pennanteckning 255">
                    <a:extLst>
                      <a:ext uri="{FF2B5EF4-FFF2-40B4-BE49-F238E27FC236}">
                        <a16:creationId xmlns:a16="http://schemas.microsoft.com/office/drawing/2014/main" id="{84D70D60-3DEA-0D87-A0DD-75D463D65EB8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6176765" y="2643758"/>
                    <a:ext cx="14184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257" name="Pennanteckning 256">
                    <a:extLst>
                      <a:ext uri="{FF2B5EF4-FFF2-40B4-BE49-F238E27FC236}">
                        <a16:creationId xmlns:a16="http://schemas.microsoft.com/office/drawing/2014/main" id="{56AF4CEA-237B-98E3-0C91-82FE774685C8}"/>
                      </a:ext>
                    </a:extLst>
                  </p14:cNvPr>
                  <p14:cNvContentPartPr/>
                  <p14:nvPr/>
                </p14:nvContentPartPr>
                <p14:xfrm>
                  <a:off x="6349925" y="2569598"/>
                  <a:ext cx="181440" cy="152280"/>
                </p14:xfrm>
              </p:contentPart>
            </mc:Choice>
            <mc:Fallback xmlns="">
              <p:pic>
                <p:nvPicPr>
                  <p:cNvPr id="257" name="Pennanteckning 256">
                    <a:extLst>
                      <a:ext uri="{FF2B5EF4-FFF2-40B4-BE49-F238E27FC236}">
                        <a16:creationId xmlns:a16="http://schemas.microsoft.com/office/drawing/2014/main" id="{56AF4CEA-237B-98E3-0C91-82FE774685C8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6331925" y="2551598"/>
                    <a:ext cx="2170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614FC936-7190-2263-9DC6-803A48D2ABB5}"/>
                      </a:ext>
                    </a:extLst>
                  </p14:cNvPr>
                  <p14:cNvContentPartPr/>
                  <p14:nvPr/>
                </p14:nvContentPartPr>
                <p14:xfrm>
                  <a:off x="6554405" y="2671838"/>
                  <a:ext cx="91080" cy="72000"/>
                </p14:xfrm>
              </p:contentPart>
            </mc:Choice>
            <mc:Fallback xmlns=""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614FC936-7190-2263-9DC6-803A48D2ABB5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6536765" y="2654198"/>
                    <a:ext cx="126720" cy="10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2" name="Grupp 271">
              <a:extLst>
                <a:ext uri="{FF2B5EF4-FFF2-40B4-BE49-F238E27FC236}">
                  <a16:creationId xmlns:a16="http://schemas.microsoft.com/office/drawing/2014/main" id="{69073304-6204-C12A-311A-28ED3B212A55}"/>
                </a:ext>
              </a:extLst>
            </p:cNvPr>
            <p:cNvGrpSpPr/>
            <p:nvPr/>
          </p:nvGrpSpPr>
          <p:grpSpPr>
            <a:xfrm>
              <a:off x="7280885" y="2300318"/>
              <a:ext cx="1332720" cy="492120"/>
              <a:chOff x="7280885" y="2300318"/>
              <a:chExt cx="1332720" cy="49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C003B58D-E433-8172-C841-50006C29418D}"/>
                      </a:ext>
                    </a:extLst>
                  </p14:cNvPr>
                  <p14:cNvContentPartPr/>
                  <p14:nvPr/>
                </p14:nvContentPartPr>
                <p14:xfrm>
                  <a:off x="7280885" y="2550518"/>
                  <a:ext cx="326160" cy="18864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C003B58D-E433-8172-C841-50006C29418D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7262885" y="2532878"/>
                    <a:ext cx="36180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49CE4203-603D-614A-A19C-0348888E6A88}"/>
                      </a:ext>
                    </a:extLst>
                  </p14:cNvPr>
                  <p14:cNvContentPartPr/>
                  <p14:nvPr/>
                </p14:nvContentPartPr>
                <p14:xfrm>
                  <a:off x="7554485" y="2501198"/>
                  <a:ext cx="105840" cy="74160"/>
                </p14:xfrm>
              </p:contentPart>
            </mc:Choice>
            <mc:Fallback xmlns=""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49CE4203-603D-614A-A19C-0348888E6A8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7536485" y="2483198"/>
                    <a:ext cx="14148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5F6C5B88-D666-0255-B08A-7A97BC3C0296}"/>
                      </a:ext>
                    </a:extLst>
                  </p14:cNvPr>
                  <p14:cNvContentPartPr/>
                  <p14:nvPr/>
                </p14:nvContentPartPr>
                <p14:xfrm>
                  <a:off x="7655285" y="2492558"/>
                  <a:ext cx="11520" cy="2988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5F6C5B88-D666-0255-B08A-7A97BC3C0296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7637285" y="2474558"/>
                    <a:ext cx="4716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05C2C29E-56A5-CE45-B2DC-98171E93598E}"/>
                      </a:ext>
                    </a:extLst>
                  </p14:cNvPr>
                  <p14:cNvContentPartPr/>
                  <p14:nvPr/>
                </p14:nvContentPartPr>
                <p14:xfrm>
                  <a:off x="7302485" y="2691278"/>
                  <a:ext cx="45720" cy="4032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05C2C29E-56A5-CE45-B2DC-98171E93598E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7284485" y="2673638"/>
                    <a:ext cx="8136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265" name="Pennanteckning 264">
                    <a:extLst>
                      <a:ext uri="{FF2B5EF4-FFF2-40B4-BE49-F238E27FC236}">
                        <a16:creationId xmlns:a16="http://schemas.microsoft.com/office/drawing/2014/main" id="{60A72959-2E45-5F9D-03CD-B86855F8A664}"/>
                      </a:ext>
                    </a:extLst>
                  </p14:cNvPr>
                  <p14:cNvContentPartPr/>
                  <p14:nvPr/>
                </p14:nvContentPartPr>
                <p14:xfrm>
                  <a:off x="7818365" y="2300318"/>
                  <a:ext cx="795240" cy="492120"/>
                </p14:xfrm>
              </p:contentPart>
            </mc:Choice>
            <mc:Fallback xmlns="">
              <p:pic>
                <p:nvPicPr>
                  <p:cNvPr id="265" name="Pennanteckning 264">
                    <a:extLst>
                      <a:ext uri="{FF2B5EF4-FFF2-40B4-BE49-F238E27FC236}">
                        <a16:creationId xmlns:a16="http://schemas.microsoft.com/office/drawing/2014/main" id="{60A72959-2E45-5F9D-03CD-B86855F8A664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7800725" y="2282318"/>
                    <a:ext cx="83088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59BE1967-8808-0C41-FFAA-68854F99CCA6}"/>
                      </a:ext>
                    </a:extLst>
                  </p14:cNvPr>
                  <p14:cNvContentPartPr/>
                  <p14:nvPr/>
                </p14:nvContentPartPr>
                <p14:xfrm>
                  <a:off x="7968125" y="2388518"/>
                  <a:ext cx="62280" cy="46080"/>
                </p14:xfrm>
              </p:contentPart>
            </mc:Choice>
            <mc:Fallback xmlns=""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59BE1967-8808-0C41-FFAA-68854F99CCA6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7950485" y="2370878"/>
                    <a:ext cx="979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1B47E2BF-F095-96BD-6F1A-CF6A84EAE939}"/>
                      </a:ext>
                    </a:extLst>
                  </p14:cNvPr>
                  <p14:cNvContentPartPr/>
                  <p14:nvPr/>
                </p14:nvContentPartPr>
                <p14:xfrm>
                  <a:off x="8095205" y="2389958"/>
                  <a:ext cx="42120" cy="4500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1B47E2BF-F095-96BD-6F1A-CF6A84EAE93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8077205" y="2372318"/>
                    <a:ext cx="7776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268" name="Pennanteckning 267">
                    <a:extLst>
                      <a:ext uri="{FF2B5EF4-FFF2-40B4-BE49-F238E27FC236}">
                        <a16:creationId xmlns:a16="http://schemas.microsoft.com/office/drawing/2014/main" id="{6D9EF7FD-7CB0-3DAE-7069-E1EFA0EA99EF}"/>
                      </a:ext>
                    </a:extLst>
                  </p14:cNvPr>
                  <p14:cNvContentPartPr/>
                  <p14:nvPr/>
                </p14:nvContentPartPr>
                <p14:xfrm>
                  <a:off x="8179445" y="2522798"/>
                  <a:ext cx="32760" cy="3600"/>
                </p14:xfrm>
              </p:contentPart>
            </mc:Choice>
            <mc:Fallback xmlns="">
              <p:pic>
                <p:nvPicPr>
                  <p:cNvPr id="268" name="Pennanteckning 267">
                    <a:extLst>
                      <a:ext uri="{FF2B5EF4-FFF2-40B4-BE49-F238E27FC236}">
                        <a16:creationId xmlns:a16="http://schemas.microsoft.com/office/drawing/2014/main" id="{6D9EF7FD-7CB0-3DAE-7069-E1EFA0EA99EF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8161805" y="2505158"/>
                    <a:ext cx="6840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269" name="Pennanteckning 268">
                    <a:extLst>
                      <a:ext uri="{FF2B5EF4-FFF2-40B4-BE49-F238E27FC236}">
                        <a16:creationId xmlns:a16="http://schemas.microsoft.com/office/drawing/2014/main" id="{529B5530-0577-E90E-AA95-09557DBFD9A0}"/>
                      </a:ext>
                    </a:extLst>
                  </p14:cNvPr>
                  <p14:cNvContentPartPr/>
                  <p14:nvPr/>
                </p14:nvContentPartPr>
                <p14:xfrm>
                  <a:off x="8269805" y="2530718"/>
                  <a:ext cx="39240" cy="1440"/>
                </p14:xfrm>
              </p:contentPart>
            </mc:Choice>
            <mc:Fallback xmlns="">
              <p:pic>
                <p:nvPicPr>
                  <p:cNvPr id="269" name="Pennanteckning 268">
                    <a:extLst>
                      <a:ext uri="{FF2B5EF4-FFF2-40B4-BE49-F238E27FC236}">
                        <a16:creationId xmlns:a16="http://schemas.microsoft.com/office/drawing/2014/main" id="{529B5530-0577-E90E-AA95-09557DBFD9A0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8252165" y="2513078"/>
                    <a:ext cx="748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270" name="Pennanteckning 269">
                    <a:extLst>
                      <a:ext uri="{FF2B5EF4-FFF2-40B4-BE49-F238E27FC236}">
                        <a16:creationId xmlns:a16="http://schemas.microsoft.com/office/drawing/2014/main" id="{95B498C6-5840-1DF0-303F-77B0A50419A3}"/>
                      </a:ext>
                    </a:extLst>
                  </p14:cNvPr>
                  <p14:cNvContentPartPr/>
                  <p14:nvPr/>
                </p14:nvContentPartPr>
                <p14:xfrm>
                  <a:off x="8166485" y="2519558"/>
                  <a:ext cx="254520" cy="99000"/>
                </p14:xfrm>
              </p:contentPart>
            </mc:Choice>
            <mc:Fallback xmlns="">
              <p:pic>
                <p:nvPicPr>
                  <p:cNvPr id="270" name="Pennanteckning 269">
                    <a:extLst>
                      <a:ext uri="{FF2B5EF4-FFF2-40B4-BE49-F238E27FC236}">
                        <a16:creationId xmlns:a16="http://schemas.microsoft.com/office/drawing/2014/main" id="{95B498C6-5840-1DF0-303F-77B0A50419A3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8148845" y="2501918"/>
                    <a:ext cx="2901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271" name="Pennanteckning 270">
                    <a:extLst>
                      <a:ext uri="{FF2B5EF4-FFF2-40B4-BE49-F238E27FC236}">
                        <a16:creationId xmlns:a16="http://schemas.microsoft.com/office/drawing/2014/main" id="{92108C79-67C1-7B9D-E41E-BFB7952805A5}"/>
                      </a:ext>
                    </a:extLst>
                  </p14:cNvPr>
                  <p14:cNvContentPartPr/>
                  <p14:nvPr/>
                </p14:nvContentPartPr>
                <p14:xfrm>
                  <a:off x="8269805" y="2612798"/>
                  <a:ext cx="179280" cy="20160"/>
                </p14:xfrm>
              </p:contentPart>
            </mc:Choice>
            <mc:Fallback xmlns="">
              <p:pic>
                <p:nvPicPr>
                  <p:cNvPr id="271" name="Pennanteckning 270">
                    <a:extLst>
                      <a:ext uri="{FF2B5EF4-FFF2-40B4-BE49-F238E27FC236}">
                        <a16:creationId xmlns:a16="http://schemas.microsoft.com/office/drawing/2014/main" id="{92108C79-67C1-7B9D-E41E-BFB7952805A5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8252165" y="2594798"/>
                    <a:ext cx="214920" cy="5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" name="Grupp 15">
            <a:extLst>
              <a:ext uri="{FF2B5EF4-FFF2-40B4-BE49-F238E27FC236}">
                <a16:creationId xmlns:a16="http://schemas.microsoft.com/office/drawing/2014/main" id="{6E3EB816-0CB3-BAEE-D7EE-2E9B0FC962EF}"/>
              </a:ext>
            </a:extLst>
          </p:cNvPr>
          <p:cNvGrpSpPr/>
          <p:nvPr/>
        </p:nvGrpSpPr>
        <p:grpSpPr>
          <a:xfrm>
            <a:off x="6396365" y="3497318"/>
            <a:ext cx="2882520" cy="825480"/>
            <a:chOff x="6396365" y="3497318"/>
            <a:chExt cx="2882520" cy="825480"/>
          </a:xfrm>
        </p:grpSpPr>
        <p:grpSp>
          <p:nvGrpSpPr>
            <p:cNvPr id="285" name="Grupp 284">
              <a:extLst>
                <a:ext uri="{FF2B5EF4-FFF2-40B4-BE49-F238E27FC236}">
                  <a16:creationId xmlns:a16="http://schemas.microsoft.com/office/drawing/2014/main" id="{D8093D85-0039-2AB0-A6AC-2B9C221F882D}"/>
                </a:ext>
              </a:extLst>
            </p:cNvPr>
            <p:cNvGrpSpPr/>
            <p:nvPr/>
          </p:nvGrpSpPr>
          <p:grpSpPr>
            <a:xfrm>
              <a:off x="6396365" y="3497318"/>
              <a:ext cx="591840" cy="262800"/>
              <a:chOff x="6396365" y="3497318"/>
              <a:chExt cx="591840" cy="26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71327E24-F511-56F9-1544-06BA65F7466D}"/>
                      </a:ext>
                    </a:extLst>
                  </p14:cNvPr>
                  <p14:cNvContentPartPr/>
                  <p14:nvPr/>
                </p14:nvContentPartPr>
                <p14:xfrm>
                  <a:off x="6396365" y="3651038"/>
                  <a:ext cx="182520" cy="106920"/>
                </p14:xfrm>
              </p:contentPart>
            </mc:Choice>
            <mc:Fallback xmlns=""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71327E24-F511-56F9-1544-06BA65F7466D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378365" y="3633398"/>
                    <a:ext cx="2181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274" name="Pennanteckning 273">
                    <a:extLst>
                      <a:ext uri="{FF2B5EF4-FFF2-40B4-BE49-F238E27FC236}">
                        <a16:creationId xmlns:a16="http://schemas.microsoft.com/office/drawing/2014/main" id="{80CE3520-6B91-8EA5-24B4-954CCAD64C53}"/>
                      </a:ext>
                    </a:extLst>
                  </p14:cNvPr>
                  <p14:cNvContentPartPr/>
                  <p14:nvPr/>
                </p14:nvContentPartPr>
                <p14:xfrm>
                  <a:off x="6614885" y="3635558"/>
                  <a:ext cx="239400" cy="78840"/>
                </p14:xfrm>
              </p:contentPart>
            </mc:Choice>
            <mc:Fallback xmlns="">
              <p:pic>
                <p:nvPicPr>
                  <p:cNvPr id="274" name="Pennanteckning 273">
                    <a:extLst>
                      <a:ext uri="{FF2B5EF4-FFF2-40B4-BE49-F238E27FC236}">
                        <a16:creationId xmlns:a16="http://schemas.microsoft.com/office/drawing/2014/main" id="{80CE3520-6B91-8EA5-24B4-954CCAD64C53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596885" y="3617918"/>
                    <a:ext cx="27504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5970268D-6DD6-F87C-DE25-240BE9009E97}"/>
                      </a:ext>
                    </a:extLst>
                  </p14:cNvPr>
                  <p14:cNvContentPartPr/>
                  <p14:nvPr/>
                </p14:nvContentPartPr>
                <p14:xfrm>
                  <a:off x="6828005" y="3497318"/>
                  <a:ext cx="160200" cy="262800"/>
                </p14:xfrm>
              </p:contentPart>
            </mc:Choice>
            <mc:Fallback xmlns=""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5970268D-6DD6-F87C-DE25-240BE9009E97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810005" y="3479678"/>
                    <a:ext cx="195840" cy="29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4" name="Grupp 283">
              <a:extLst>
                <a:ext uri="{FF2B5EF4-FFF2-40B4-BE49-F238E27FC236}">
                  <a16:creationId xmlns:a16="http://schemas.microsoft.com/office/drawing/2014/main" id="{2BA3441E-84E4-AC51-59A3-CAFCB2522CFF}"/>
                </a:ext>
              </a:extLst>
            </p:cNvPr>
            <p:cNvGrpSpPr/>
            <p:nvPr/>
          </p:nvGrpSpPr>
          <p:grpSpPr>
            <a:xfrm>
              <a:off x="7296005" y="3710078"/>
              <a:ext cx="761760" cy="410040"/>
              <a:chOff x="7296005" y="3710078"/>
              <a:chExt cx="761760" cy="41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95BC64F8-1F61-FF34-D2E9-76180F4ECB0F}"/>
                      </a:ext>
                    </a:extLst>
                  </p14:cNvPr>
                  <p14:cNvContentPartPr/>
                  <p14:nvPr/>
                </p14:nvContentPartPr>
                <p14:xfrm>
                  <a:off x="7296005" y="3710078"/>
                  <a:ext cx="248040" cy="138600"/>
                </p14:xfrm>
              </p:contentPart>
            </mc:Choice>
            <mc:Fallback xmlns=""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95BC64F8-1F61-FF34-D2E9-76180F4ECB0F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7278005" y="3692078"/>
                    <a:ext cx="28368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8B6947FA-D4BE-02E5-71F6-FB7C53111F6F}"/>
                      </a:ext>
                    </a:extLst>
                  </p14:cNvPr>
                  <p14:cNvContentPartPr/>
                  <p14:nvPr/>
                </p14:nvContentPartPr>
                <p14:xfrm>
                  <a:off x="7576085" y="3727718"/>
                  <a:ext cx="105840" cy="76680"/>
                </p14:xfrm>
              </p:contentPart>
            </mc:Choice>
            <mc:Fallback xmlns=""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8B6947FA-D4BE-02E5-71F6-FB7C53111F6F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7558085" y="3709718"/>
                    <a:ext cx="14148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8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44080C3B-8AEE-F311-C533-45C5AD45A4AE}"/>
                      </a:ext>
                    </a:extLst>
                  </p14:cNvPr>
                  <p14:cNvContentPartPr/>
                  <p14:nvPr/>
                </p14:nvContentPartPr>
                <p14:xfrm>
                  <a:off x="7735565" y="3761918"/>
                  <a:ext cx="58680" cy="31320"/>
                </p14:xfrm>
              </p:contentPart>
            </mc:Choice>
            <mc:Fallback xmlns=""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44080C3B-8AEE-F311-C533-45C5AD45A4AE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7717565" y="3744278"/>
                    <a:ext cx="9432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279" name="Pennanteckning 278">
                    <a:extLst>
                      <a:ext uri="{FF2B5EF4-FFF2-40B4-BE49-F238E27FC236}">
                        <a16:creationId xmlns:a16="http://schemas.microsoft.com/office/drawing/2014/main" id="{F13928EF-7849-391D-6D8D-78E05B9F7CF4}"/>
                      </a:ext>
                    </a:extLst>
                  </p14:cNvPr>
                  <p14:cNvContentPartPr/>
                  <p14:nvPr/>
                </p14:nvContentPartPr>
                <p14:xfrm>
                  <a:off x="7755005" y="3719798"/>
                  <a:ext cx="302760" cy="400320"/>
                </p14:xfrm>
              </p:contentPart>
            </mc:Choice>
            <mc:Fallback xmlns="">
              <p:pic>
                <p:nvPicPr>
                  <p:cNvPr id="279" name="Pennanteckning 278">
                    <a:extLst>
                      <a:ext uri="{FF2B5EF4-FFF2-40B4-BE49-F238E27FC236}">
                        <a16:creationId xmlns:a16="http://schemas.microsoft.com/office/drawing/2014/main" id="{F13928EF-7849-391D-6D8D-78E05B9F7CF4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7737005" y="3702158"/>
                    <a:ext cx="338400" cy="43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3" name="Grupp 282">
              <a:extLst>
                <a:ext uri="{FF2B5EF4-FFF2-40B4-BE49-F238E27FC236}">
                  <a16:creationId xmlns:a16="http://schemas.microsoft.com/office/drawing/2014/main" id="{1F0CA858-D074-5BCF-38E5-3EEAA7D10DE0}"/>
                </a:ext>
              </a:extLst>
            </p:cNvPr>
            <p:cNvGrpSpPr/>
            <p:nvPr/>
          </p:nvGrpSpPr>
          <p:grpSpPr>
            <a:xfrm>
              <a:off x="8472485" y="3626918"/>
              <a:ext cx="806400" cy="186840"/>
              <a:chOff x="8472485" y="3626918"/>
              <a:chExt cx="806400" cy="18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280" name="Pennanteckning 279">
                    <a:extLst>
                      <a:ext uri="{FF2B5EF4-FFF2-40B4-BE49-F238E27FC236}">
                        <a16:creationId xmlns:a16="http://schemas.microsoft.com/office/drawing/2014/main" id="{B288BC72-7121-DE27-E2C6-BC720279CA16}"/>
                      </a:ext>
                    </a:extLst>
                  </p14:cNvPr>
                  <p14:cNvContentPartPr/>
                  <p14:nvPr/>
                </p14:nvContentPartPr>
                <p14:xfrm>
                  <a:off x="8472485" y="3699998"/>
                  <a:ext cx="252360" cy="103320"/>
                </p14:xfrm>
              </p:contentPart>
            </mc:Choice>
            <mc:Fallback xmlns="">
              <p:pic>
                <p:nvPicPr>
                  <p:cNvPr id="280" name="Pennanteckning 279">
                    <a:extLst>
                      <a:ext uri="{FF2B5EF4-FFF2-40B4-BE49-F238E27FC236}">
                        <a16:creationId xmlns:a16="http://schemas.microsoft.com/office/drawing/2014/main" id="{B288BC72-7121-DE27-E2C6-BC720279CA16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8454845" y="3681998"/>
                    <a:ext cx="28800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81" name="Pennanteckning 280">
                    <a:extLst>
                      <a:ext uri="{FF2B5EF4-FFF2-40B4-BE49-F238E27FC236}">
                        <a16:creationId xmlns:a16="http://schemas.microsoft.com/office/drawing/2014/main" id="{5CD7EEC3-F54B-F919-5EF6-CDA081E9498B}"/>
                      </a:ext>
                    </a:extLst>
                  </p14:cNvPr>
                  <p14:cNvContentPartPr/>
                  <p14:nvPr/>
                </p14:nvContentPartPr>
                <p14:xfrm>
                  <a:off x="8782805" y="3689918"/>
                  <a:ext cx="54000" cy="99720"/>
                </p14:xfrm>
              </p:contentPart>
            </mc:Choice>
            <mc:Fallback xmlns="">
              <p:pic>
                <p:nvPicPr>
                  <p:cNvPr id="281" name="Pennanteckning 280">
                    <a:extLst>
                      <a:ext uri="{FF2B5EF4-FFF2-40B4-BE49-F238E27FC236}">
                        <a16:creationId xmlns:a16="http://schemas.microsoft.com/office/drawing/2014/main" id="{5CD7EEC3-F54B-F919-5EF6-CDA081E9498B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8765165" y="3672278"/>
                    <a:ext cx="896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82" name="Pennanteckning 281">
                    <a:extLst>
                      <a:ext uri="{FF2B5EF4-FFF2-40B4-BE49-F238E27FC236}">
                        <a16:creationId xmlns:a16="http://schemas.microsoft.com/office/drawing/2014/main" id="{38018418-3D5D-FCD4-1536-F6E93E33E824}"/>
                      </a:ext>
                    </a:extLst>
                  </p14:cNvPr>
                  <p14:cNvContentPartPr/>
                  <p14:nvPr/>
                </p14:nvContentPartPr>
                <p14:xfrm>
                  <a:off x="8918525" y="3626918"/>
                  <a:ext cx="360360" cy="186840"/>
                </p14:xfrm>
              </p:contentPart>
            </mc:Choice>
            <mc:Fallback xmlns="">
              <p:pic>
                <p:nvPicPr>
                  <p:cNvPr id="282" name="Pennanteckning 281">
                    <a:extLst>
                      <a:ext uri="{FF2B5EF4-FFF2-40B4-BE49-F238E27FC236}">
                        <a16:creationId xmlns:a16="http://schemas.microsoft.com/office/drawing/2014/main" id="{38018418-3D5D-FCD4-1536-F6E93E33E824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8900885" y="3608918"/>
                    <a:ext cx="396000" cy="22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5" name="Grupp 294">
              <a:extLst>
                <a:ext uri="{FF2B5EF4-FFF2-40B4-BE49-F238E27FC236}">
                  <a16:creationId xmlns:a16="http://schemas.microsoft.com/office/drawing/2014/main" id="{A8B54B1C-9438-1ABA-CA84-E3E61E7B1267}"/>
                </a:ext>
              </a:extLst>
            </p:cNvPr>
            <p:cNvGrpSpPr/>
            <p:nvPr/>
          </p:nvGrpSpPr>
          <p:grpSpPr>
            <a:xfrm>
              <a:off x="6397085" y="4085558"/>
              <a:ext cx="1733400" cy="237240"/>
              <a:chOff x="6397085" y="4085558"/>
              <a:chExt cx="1733400" cy="23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80139CAC-82B5-B1C3-1638-4E481C33F154}"/>
                      </a:ext>
                    </a:extLst>
                  </p14:cNvPr>
                  <p14:cNvContentPartPr/>
                  <p14:nvPr/>
                </p14:nvContentPartPr>
                <p14:xfrm>
                  <a:off x="6397085" y="4173398"/>
                  <a:ext cx="95400" cy="101520"/>
                </p14:xfrm>
              </p:contentPart>
            </mc:Choice>
            <mc:Fallback xmlns=""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80139CAC-82B5-B1C3-1638-4E481C33F154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6379445" y="4155758"/>
                    <a:ext cx="1310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287" name="Pennanteckning 286">
                    <a:extLst>
                      <a:ext uri="{FF2B5EF4-FFF2-40B4-BE49-F238E27FC236}">
                        <a16:creationId xmlns:a16="http://schemas.microsoft.com/office/drawing/2014/main" id="{E0BA3B0D-D368-9BFB-12A0-6389A9ACE7A7}"/>
                      </a:ext>
                    </a:extLst>
                  </p14:cNvPr>
                  <p14:cNvContentPartPr/>
                  <p14:nvPr/>
                </p14:nvContentPartPr>
                <p14:xfrm>
                  <a:off x="6584645" y="4180958"/>
                  <a:ext cx="93240" cy="102960"/>
                </p14:xfrm>
              </p:contentPart>
            </mc:Choice>
            <mc:Fallback xmlns="">
              <p:pic>
                <p:nvPicPr>
                  <p:cNvPr id="287" name="Pennanteckning 286">
                    <a:extLst>
                      <a:ext uri="{FF2B5EF4-FFF2-40B4-BE49-F238E27FC236}">
                        <a16:creationId xmlns:a16="http://schemas.microsoft.com/office/drawing/2014/main" id="{E0BA3B0D-D368-9BFB-12A0-6389A9ACE7A7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6566645" y="4163318"/>
                    <a:ext cx="12888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88" name="Pennanteckning 287">
                    <a:extLst>
                      <a:ext uri="{FF2B5EF4-FFF2-40B4-BE49-F238E27FC236}">
                        <a16:creationId xmlns:a16="http://schemas.microsoft.com/office/drawing/2014/main" id="{2BE83D8B-9AE9-761B-13D1-8871F515BD4B}"/>
                      </a:ext>
                    </a:extLst>
                  </p14:cNvPr>
                  <p14:cNvContentPartPr/>
                  <p14:nvPr/>
                </p14:nvContentPartPr>
                <p14:xfrm>
                  <a:off x="6776525" y="4219838"/>
                  <a:ext cx="241560" cy="71280"/>
                </p14:xfrm>
              </p:contentPart>
            </mc:Choice>
            <mc:Fallback xmlns="">
              <p:pic>
                <p:nvPicPr>
                  <p:cNvPr id="288" name="Pennanteckning 287">
                    <a:extLst>
                      <a:ext uri="{FF2B5EF4-FFF2-40B4-BE49-F238E27FC236}">
                        <a16:creationId xmlns:a16="http://schemas.microsoft.com/office/drawing/2014/main" id="{2BE83D8B-9AE9-761B-13D1-8871F515BD4B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6758525" y="4201838"/>
                    <a:ext cx="2772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89" name="Pennanteckning 288">
                    <a:extLst>
                      <a:ext uri="{FF2B5EF4-FFF2-40B4-BE49-F238E27FC236}">
                        <a16:creationId xmlns:a16="http://schemas.microsoft.com/office/drawing/2014/main" id="{F5E1D4F0-6924-4371-E941-72DB7E3F9FF3}"/>
                      </a:ext>
                    </a:extLst>
                  </p14:cNvPr>
                  <p14:cNvContentPartPr/>
                  <p14:nvPr/>
                </p14:nvContentPartPr>
                <p14:xfrm>
                  <a:off x="7089365" y="4184198"/>
                  <a:ext cx="181440" cy="66600"/>
                </p14:xfrm>
              </p:contentPart>
            </mc:Choice>
            <mc:Fallback xmlns="">
              <p:pic>
                <p:nvPicPr>
                  <p:cNvPr id="289" name="Pennanteckning 288">
                    <a:extLst>
                      <a:ext uri="{FF2B5EF4-FFF2-40B4-BE49-F238E27FC236}">
                        <a16:creationId xmlns:a16="http://schemas.microsoft.com/office/drawing/2014/main" id="{F5E1D4F0-6924-4371-E941-72DB7E3F9FF3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7071365" y="4166558"/>
                    <a:ext cx="21708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F9E4CAF3-F46B-1FBD-22DA-146F87B3CC84}"/>
                      </a:ext>
                    </a:extLst>
                  </p14:cNvPr>
                  <p14:cNvContentPartPr/>
                  <p14:nvPr/>
                </p14:nvContentPartPr>
                <p14:xfrm>
                  <a:off x="7252805" y="4193198"/>
                  <a:ext cx="101880" cy="69480"/>
                </p14:xfrm>
              </p:contentPart>
            </mc:Choice>
            <mc:Fallback xmlns=""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F9E4CAF3-F46B-1FBD-22DA-146F87B3CC84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7234805" y="4175198"/>
                    <a:ext cx="13752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8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9FE30176-07DE-C4B4-B6B6-97444B207168}"/>
                      </a:ext>
                    </a:extLst>
                  </p14:cNvPr>
                  <p14:cNvContentPartPr/>
                  <p14:nvPr/>
                </p14:nvContentPartPr>
                <p14:xfrm>
                  <a:off x="7410125" y="4175558"/>
                  <a:ext cx="136080" cy="79920"/>
                </p14:xfrm>
              </p:contentPart>
            </mc:Choice>
            <mc:Fallback xmlns=""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9FE30176-07DE-C4B4-B6B6-97444B207168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7392125" y="4157558"/>
                    <a:ext cx="17172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93" name="Pennanteckning 292">
                    <a:extLst>
                      <a:ext uri="{FF2B5EF4-FFF2-40B4-BE49-F238E27FC236}">
                        <a16:creationId xmlns:a16="http://schemas.microsoft.com/office/drawing/2014/main" id="{2628EBBC-BFF5-74ED-38A6-61A3A2E6B34F}"/>
                      </a:ext>
                    </a:extLst>
                  </p14:cNvPr>
                  <p14:cNvContentPartPr/>
                  <p14:nvPr/>
                </p14:nvContentPartPr>
                <p14:xfrm>
                  <a:off x="7593365" y="4198598"/>
                  <a:ext cx="142560" cy="48600"/>
                </p14:xfrm>
              </p:contentPart>
            </mc:Choice>
            <mc:Fallback xmlns="">
              <p:pic>
                <p:nvPicPr>
                  <p:cNvPr id="293" name="Pennanteckning 292">
                    <a:extLst>
                      <a:ext uri="{FF2B5EF4-FFF2-40B4-BE49-F238E27FC236}">
                        <a16:creationId xmlns:a16="http://schemas.microsoft.com/office/drawing/2014/main" id="{2628EBBC-BFF5-74ED-38A6-61A3A2E6B34F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7575365" y="4180958"/>
                    <a:ext cx="17820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94" name="Pennanteckning 293">
                    <a:extLst>
                      <a:ext uri="{FF2B5EF4-FFF2-40B4-BE49-F238E27FC236}">
                        <a16:creationId xmlns:a16="http://schemas.microsoft.com/office/drawing/2014/main" id="{0D1CFAD0-DD23-D854-B470-3FA5DB54D048}"/>
                      </a:ext>
                    </a:extLst>
                  </p14:cNvPr>
                  <p14:cNvContentPartPr/>
                  <p14:nvPr/>
                </p14:nvContentPartPr>
                <p14:xfrm>
                  <a:off x="7767965" y="4085558"/>
                  <a:ext cx="362520" cy="237240"/>
                </p14:xfrm>
              </p:contentPart>
            </mc:Choice>
            <mc:Fallback xmlns="">
              <p:pic>
                <p:nvPicPr>
                  <p:cNvPr id="294" name="Pennanteckning 293">
                    <a:extLst>
                      <a:ext uri="{FF2B5EF4-FFF2-40B4-BE49-F238E27FC236}">
                        <a16:creationId xmlns:a16="http://schemas.microsoft.com/office/drawing/2014/main" id="{0D1CFAD0-DD23-D854-B470-3FA5DB54D048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7749965" y="4067918"/>
                    <a:ext cx="398160" cy="27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8" name="Grupp 297">
              <a:extLst>
                <a:ext uri="{FF2B5EF4-FFF2-40B4-BE49-F238E27FC236}">
                  <a16:creationId xmlns:a16="http://schemas.microsoft.com/office/drawing/2014/main" id="{6543D52F-992E-87E4-4A73-E127640798A0}"/>
                </a:ext>
              </a:extLst>
            </p:cNvPr>
            <p:cNvGrpSpPr/>
            <p:nvPr/>
          </p:nvGrpSpPr>
          <p:grpSpPr>
            <a:xfrm>
              <a:off x="8424965" y="4271678"/>
              <a:ext cx="422640" cy="40320"/>
              <a:chOff x="8424965" y="4271678"/>
              <a:chExt cx="422640" cy="4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4">
                <p14:nvContentPartPr>
                  <p14:cNvPr id="296" name="Pennanteckning 295">
                    <a:extLst>
                      <a:ext uri="{FF2B5EF4-FFF2-40B4-BE49-F238E27FC236}">
                        <a16:creationId xmlns:a16="http://schemas.microsoft.com/office/drawing/2014/main" id="{9878BD85-2A61-D408-A681-F968591051B5}"/>
                      </a:ext>
                    </a:extLst>
                  </p14:cNvPr>
                  <p14:cNvContentPartPr/>
                  <p14:nvPr/>
                </p14:nvContentPartPr>
                <p14:xfrm>
                  <a:off x="8424965" y="4271678"/>
                  <a:ext cx="75960" cy="21240"/>
                </p14:xfrm>
              </p:contentPart>
            </mc:Choice>
            <mc:Fallback xmlns="">
              <p:pic>
                <p:nvPicPr>
                  <p:cNvPr id="296" name="Pennanteckning 295">
                    <a:extLst>
                      <a:ext uri="{FF2B5EF4-FFF2-40B4-BE49-F238E27FC236}">
                        <a16:creationId xmlns:a16="http://schemas.microsoft.com/office/drawing/2014/main" id="{9878BD85-2A61-D408-A681-F968591051B5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8407325" y="4254038"/>
                    <a:ext cx="11160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6">
                <p14:nvContentPartPr>
                  <p14:cNvPr id="297" name="Pennanteckning 296">
                    <a:extLst>
                      <a:ext uri="{FF2B5EF4-FFF2-40B4-BE49-F238E27FC236}">
                        <a16:creationId xmlns:a16="http://schemas.microsoft.com/office/drawing/2014/main" id="{AAC5E0B6-0B9A-EF9C-ED19-D431CB5DD58E}"/>
                      </a:ext>
                    </a:extLst>
                  </p14:cNvPr>
                  <p14:cNvContentPartPr/>
                  <p14:nvPr/>
                </p14:nvContentPartPr>
                <p14:xfrm>
                  <a:off x="8577965" y="4284998"/>
                  <a:ext cx="269640" cy="27000"/>
                </p14:xfrm>
              </p:contentPart>
            </mc:Choice>
            <mc:Fallback xmlns="">
              <p:pic>
                <p:nvPicPr>
                  <p:cNvPr id="297" name="Pennanteckning 296">
                    <a:extLst>
                      <a:ext uri="{FF2B5EF4-FFF2-40B4-BE49-F238E27FC236}">
                        <a16:creationId xmlns:a16="http://schemas.microsoft.com/office/drawing/2014/main" id="{AAC5E0B6-0B9A-EF9C-ED19-D431CB5DD58E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8560325" y="4267358"/>
                    <a:ext cx="305280" cy="62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38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7C1346BC-9700-7C7E-4DA9-BBAB8EA139C1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here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tools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familiar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with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ADE632CB-62B4-EC4C-CF13-415FF46792E2}"/>
              </a:ext>
            </a:extLst>
          </p:cNvPr>
          <p:cNvGrpSpPr/>
          <p:nvPr/>
        </p:nvGrpSpPr>
        <p:grpSpPr>
          <a:xfrm>
            <a:off x="4324527" y="2621954"/>
            <a:ext cx="1756124" cy="2237964"/>
            <a:chOff x="4324527" y="2621954"/>
            <a:chExt cx="1756124" cy="2237964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09055433-41D6-0628-A835-364B832F3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527" y="2621954"/>
              <a:ext cx="1376092" cy="1631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F02F3AF3-F122-19B3-A4BC-80998DE09B50}"/>
                </a:ext>
              </a:extLst>
            </p:cNvPr>
            <p:cNvGrpSpPr/>
            <p:nvPr/>
          </p:nvGrpSpPr>
          <p:grpSpPr>
            <a:xfrm>
              <a:off x="4666571" y="4428998"/>
              <a:ext cx="1414080" cy="430920"/>
              <a:chOff x="948256" y="4420358"/>
              <a:chExt cx="1414080" cy="43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A1A7CDE4-4F03-D0D8-EE54-A8FCFAE1375E}"/>
                      </a:ext>
                    </a:extLst>
                  </p14:cNvPr>
                  <p14:cNvContentPartPr/>
                  <p14:nvPr/>
                </p14:nvContentPartPr>
                <p14:xfrm>
                  <a:off x="948256" y="4575518"/>
                  <a:ext cx="298800" cy="275760"/>
                </p14:xfrm>
              </p:contentPart>
            </mc:Choice>
            <mc:Fallback xmlns=""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A1A7CDE4-4F03-D0D8-EE54-A8FCFAE1375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0256" y="4557518"/>
                    <a:ext cx="33444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5B0993AC-D7FD-1190-F5B1-86BC80FE327E}"/>
                      </a:ext>
                    </a:extLst>
                  </p14:cNvPr>
                  <p14:cNvContentPartPr/>
                  <p14:nvPr/>
                </p14:nvContentPartPr>
                <p14:xfrm>
                  <a:off x="1406896" y="4536638"/>
                  <a:ext cx="154800" cy="256680"/>
                </p14:xfrm>
              </p:contentPart>
            </mc:Choice>
            <mc:Fallback xmlns=""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5B0993AC-D7FD-1190-F5B1-86BC80FE327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89256" y="4518998"/>
                    <a:ext cx="19044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48AE21BF-95B9-6201-02EF-4CA16D6B149B}"/>
                      </a:ext>
                    </a:extLst>
                  </p14:cNvPr>
                  <p14:cNvContentPartPr/>
                  <p14:nvPr/>
                </p14:nvContentPartPr>
                <p14:xfrm>
                  <a:off x="1661416" y="4505678"/>
                  <a:ext cx="278280" cy="22860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48AE21BF-95B9-6201-02EF-4CA16D6B149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43776" y="4488038"/>
                    <a:ext cx="31392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B9F88422-6E34-5787-ADE0-AB9CF5318E5F}"/>
                      </a:ext>
                    </a:extLst>
                  </p14:cNvPr>
                  <p14:cNvContentPartPr/>
                  <p14:nvPr/>
                </p14:nvContentPartPr>
                <p14:xfrm>
                  <a:off x="2038696" y="4420358"/>
                  <a:ext cx="323640" cy="21024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B9F88422-6E34-5787-ADE0-AB9CF5318E5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20696" y="4402358"/>
                    <a:ext cx="359280" cy="245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45" name="Grupp 1044">
            <a:extLst>
              <a:ext uri="{FF2B5EF4-FFF2-40B4-BE49-F238E27FC236}">
                <a16:creationId xmlns:a16="http://schemas.microsoft.com/office/drawing/2014/main" id="{AE7FBBA8-CC0A-CA11-05E3-4EE6DBFA0910}"/>
              </a:ext>
            </a:extLst>
          </p:cNvPr>
          <p:cNvGrpSpPr/>
          <p:nvPr/>
        </p:nvGrpSpPr>
        <p:grpSpPr>
          <a:xfrm>
            <a:off x="2879419" y="1632338"/>
            <a:ext cx="1022760" cy="709560"/>
            <a:chOff x="4538411" y="1539638"/>
            <a:chExt cx="102276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6C6FE8FC-E0CD-FAF1-57D5-2EA134B21DAC}"/>
                    </a:ext>
                  </a:extLst>
                </p14:cNvPr>
                <p14:cNvContentPartPr/>
                <p14:nvPr/>
              </p14:nvContentPartPr>
              <p14:xfrm>
                <a:off x="4538411" y="1695878"/>
                <a:ext cx="1022760" cy="549000"/>
              </p14:xfrm>
            </p:contentPart>
          </mc:Choice>
          <mc:Fallback xmlns="">
            <p:pic>
              <p:nvPicPr>
                <p:cNvPr id="10" name="Pennanteckning 9">
                  <a:extLst>
                    <a:ext uri="{FF2B5EF4-FFF2-40B4-BE49-F238E27FC236}">
                      <a16:creationId xmlns:a16="http://schemas.microsoft.com/office/drawing/2014/main" id="{6C6FE8FC-E0CD-FAF1-57D5-2EA134B21D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0411" y="1678238"/>
                  <a:ext cx="10584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BAF8FFF4-F017-733D-F89A-C634063CA35D}"/>
                    </a:ext>
                  </a:extLst>
                </p14:cNvPr>
                <p14:cNvContentPartPr/>
                <p14:nvPr/>
              </p14:nvContentPartPr>
              <p14:xfrm>
                <a:off x="5420771" y="1539638"/>
                <a:ext cx="131760" cy="63936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BAF8FFF4-F017-733D-F89A-C634063CA3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2771" y="1521998"/>
                  <a:ext cx="1674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54B5308E-77E0-39DF-52E4-2FE09559F9CD}"/>
                    </a:ext>
                  </a:extLst>
                </p14:cNvPr>
                <p14:cNvContentPartPr/>
                <p14:nvPr/>
              </p14:nvContentPartPr>
              <p14:xfrm>
                <a:off x="4632011" y="1543958"/>
                <a:ext cx="705240" cy="11448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54B5308E-77E0-39DF-52E4-2FE09559F9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4371" y="1526318"/>
                  <a:ext cx="740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77213445-6FE9-854D-1BA6-858DAAAB55CF}"/>
                    </a:ext>
                  </a:extLst>
                </p14:cNvPr>
                <p14:cNvContentPartPr/>
                <p14:nvPr/>
              </p14:nvContentPartPr>
              <p14:xfrm>
                <a:off x="4701131" y="1790198"/>
                <a:ext cx="730800" cy="11880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77213445-6FE9-854D-1BA6-858DAAAB55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83131" y="1772198"/>
                  <a:ext cx="766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CBBF8071-666D-3256-B057-BC59949CF7F2}"/>
                    </a:ext>
                  </a:extLst>
                </p14:cNvPr>
                <p14:cNvContentPartPr/>
                <p14:nvPr/>
              </p14:nvContentPartPr>
              <p14:xfrm>
                <a:off x="4974731" y="1628198"/>
                <a:ext cx="118800" cy="62100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CBBF8071-666D-3256-B057-BC59949CF7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6731" y="1610558"/>
                  <a:ext cx="15444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77AF9722-9184-DC3E-4B5B-1A76FF338F64}"/>
                    </a:ext>
                  </a:extLst>
                </p14:cNvPr>
                <p14:cNvContentPartPr/>
                <p14:nvPr/>
              </p14:nvContentPartPr>
              <p14:xfrm>
                <a:off x="4621571" y="1662758"/>
                <a:ext cx="94680" cy="123840"/>
              </p14:xfrm>
            </p:contentPart>
          </mc:Choice>
          <mc:Fallback xmlns=""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77AF9722-9184-DC3E-4B5B-1A76FF338F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03931" y="1644758"/>
                  <a:ext cx="130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FF11668B-3786-305B-5BC4-9030C342E0E6}"/>
                    </a:ext>
                  </a:extLst>
                </p14:cNvPr>
                <p14:cNvContentPartPr/>
                <p14:nvPr/>
              </p14:nvContentPartPr>
              <p14:xfrm>
                <a:off x="4677731" y="1649438"/>
                <a:ext cx="58320" cy="139680"/>
              </p14:xfrm>
            </p:contentPart>
          </mc:Choice>
          <mc:Fallback xmlns=""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FF11668B-3786-305B-5BC4-9030C342E0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9731" y="1631438"/>
                  <a:ext cx="93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Pennanteckning 19">
                  <a:extLst>
                    <a:ext uri="{FF2B5EF4-FFF2-40B4-BE49-F238E27FC236}">
                      <a16:creationId xmlns:a16="http://schemas.microsoft.com/office/drawing/2014/main" id="{7308624D-640C-790B-8729-FA7C579E33D5}"/>
                    </a:ext>
                  </a:extLst>
                </p14:cNvPr>
                <p14:cNvContentPartPr/>
                <p14:nvPr/>
              </p14:nvContentPartPr>
              <p14:xfrm>
                <a:off x="4712291" y="1636118"/>
                <a:ext cx="116640" cy="211320"/>
              </p14:xfrm>
            </p:contentPart>
          </mc:Choice>
          <mc:Fallback xmlns="">
            <p:pic>
              <p:nvPicPr>
                <p:cNvPr id="20" name="Pennanteckning 19">
                  <a:extLst>
                    <a:ext uri="{FF2B5EF4-FFF2-40B4-BE49-F238E27FC236}">
                      <a16:creationId xmlns:a16="http://schemas.microsoft.com/office/drawing/2014/main" id="{7308624D-640C-790B-8729-FA7C579E33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4651" y="1618118"/>
                  <a:ext cx="152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Pennanteckning 20">
                  <a:extLst>
                    <a:ext uri="{FF2B5EF4-FFF2-40B4-BE49-F238E27FC236}">
                      <a16:creationId xmlns:a16="http://schemas.microsoft.com/office/drawing/2014/main" id="{C6FB9BE4-B411-7134-222C-7B219923A90C}"/>
                    </a:ext>
                  </a:extLst>
                </p14:cNvPr>
                <p14:cNvContentPartPr/>
                <p14:nvPr/>
              </p14:nvContentPartPr>
              <p14:xfrm>
                <a:off x="4821731" y="1670318"/>
                <a:ext cx="41040" cy="158760"/>
              </p14:xfrm>
            </p:contentPart>
          </mc:Choice>
          <mc:Fallback xmlns="">
            <p:pic>
              <p:nvPicPr>
                <p:cNvPr id="21" name="Pennanteckning 20">
                  <a:extLst>
                    <a:ext uri="{FF2B5EF4-FFF2-40B4-BE49-F238E27FC236}">
                      <a16:creationId xmlns:a16="http://schemas.microsoft.com/office/drawing/2014/main" id="{C6FB9BE4-B411-7134-222C-7B219923A9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4091" y="1652678"/>
                  <a:ext cx="76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83288EE7-4695-49F0-531B-654B3CE85110}"/>
                    </a:ext>
                  </a:extLst>
                </p14:cNvPr>
                <p14:cNvContentPartPr/>
                <p14:nvPr/>
              </p14:nvContentPartPr>
              <p14:xfrm>
                <a:off x="4858451" y="1670318"/>
                <a:ext cx="116640" cy="118800"/>
              </p14:xfrm>
            </p:contentPart>
          </mc:Choice>
          <mc:Fallback xmlns=""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83288EE7-4695-49F0-531B-654B3CE851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0451" y="1652678"/>
                  <a:ext cx="152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1E604A82-3B98-4B48-537D-0C0FDF93D40E}"/>
                    </a:ext>
                  </a:extLst>
                </p14:cNvPr>
                <p14:cNvContentPartPr/>
                <p14:nvPr/>
              </p14:nvContentPartPr>
              <p14:xfrm>
                <a:off x="4602131" y="1880558"/>
                <a:ext cx="403560" cy="290520"/>
              </p14:xfrm>
            </p:contentPart>
          </mc:Choice>
          <mc:Fallback xmlns=""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1E604A82-3B98-4B48-537D-0C0FDF93D4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4491" y="1862558"/>
                  <a:ext cx="439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Pennanteckning 24">
                  <a:extLst>
                    <a:ext uri="{FF2B5EF4-FFF2-40B4-BE49-F238E27FC236}">
                      <a16:creationId xmlns:a16="http://schemas.microsoft.com/office/drawing/2014/main" id="{BFB66792-28BE-0FB6-A33F-5D02260776CD}"/>
                    </a:ext>
                  </a:extLst>
                </p14:cNvPr>
                <p14:cNvContentPartPr/>
                <p14:nvPr/>
              </p14:nvContentPartPr>
              <p14:xfrm>
                <a:off x="5022611" y="1547558"/>
                <a:ext cx="419760" cy="255240"/>
              </p14:xfrm>
            </p:contentPart>
          </mc:Choice>
          <mc:Fallback xmlns="">
            <p:pic>
              <p:nvPicPr>
                <p:cNvPr id="25" name="Pennanteckning 24">
                  <a:extLst>
                    <a:ext uri="{FF2B5EF4-FFF2-40B4-BE49-F238E27FC236}">
                      <a16:creationId xmlns:a16="http://schemas.microsoft.com/office/drawing/2014/main" id="{BFB66792-28BE-0FB6-A33F-5D02260776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4611" y="1529558"/>
                  <a:ext cx="455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7923B6C2-D9C4-F8DF-FB89-3626EAECA9BE}"/>
                    </a:ext>
                  </a:extLst>
                </p14:cNvPr>
                <p14:cNvContentPartPr/>
                <p14:nvPr/>
              </p14:nvContentPartPr>
              <p14:xfrm>
                <a:off x="5072291" y="1793438"/>
                <a:ext cx="389520" cy="343080"/>
              </p14:xfrm>
            </p:contentPart>
          </mc:Choice>
          <mc:Fallback xmlns=""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7923B6C2-D9C4-F8DF-FB89-3626EAECA9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54651" y="1775798"/>
                  <a:ext cx="42516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217AAB09-673D-3BBE-71CC-98A4891ED51F}"/>
              </a:ext>
            </a:extLst>
          </p:cNvPr>
          <p:cNvGrpSpPr/>
          <p:nvPr/>
        </p:nvGrpSpPr>
        <p:grpSpPr>
          <a:xfrm>
            <a:off x="8831621" y="1443878"/>
            <a:ext cx="752400" cy="968760"/>
            <a:chOff x="8831621" y="1443878"/>
            <a:chExt cx="752400" cy="9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004FF1AC-EE64-6B45-2075-960672E25BFB}"/>
                    </a:ext>
                  </a:extLst>
                </p14:cNvPr>
                <p14:cNvContentPartPr/>
                <p14:nvPr/>
              </p14:nvContentPartPr>
              <p14:xfrm>
                <a:off x="9137621" y="1443878"/>
                <a:ext cx="213120" cy="252720"/>
              </p14:xfrm>
            </p:contentPart>
          </mc:Choice>
          <mc:Fallback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004FF1AC-EE64-6B45-2075-960672E25B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19591" y="1425904"/>
                  <a:ext cx="248820" cy="288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Pennanteckning 27">
                  <a:extLst>
                    <a:ext uri="{FF2B5EF4-FFF2-40B4-BE49-F238E27FC236}">
                      <a16:creationId xmlns:a16="http://schemas.microsoft.com/office/drawing/2014/main" id="{44A4E3BB-E527-0AB0-7101-BE0B0383DF47}"/>
                    </a:ext>
                  </a:extLst>
                </p14:cNvPr>
                <p14:cNvContentPartPr/>
                <p14:nvPr/>
              </p14:nvContentPartPr>
              <p14:xfrm>
                <a:off x="8831621" y="1788038"/>
                <a:ext cx="752400" cy="621000"/>
              </p14:xfrm>
            </p:contentPart>
          </mc:Choice>
          <mc:Fallback>
            <p:pic>
              <p:nvPicPr>
                <p:cNvPr id="28" name="Pennanteckning 27">
                  <a:extLst>
                    <a:ext uri="{FF2B5EF4-FFF2-40B4-BE49-F238E27FC236}">
                      <a16:creationId xmlns:a16="http://schemas.microsoft.com/office/drawing/2014/main" id="{44A4E3BB-E527-0AB0-7101-BE0B0383DF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3630" y="1770038"/>
                  <a:ext cx="788023" cy="656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F150A7C1-9010-703C-0A94-680C95DC7AEF}"/>
                </a:ext>
              </a:extLst>
            </p:cNvPr>
            <p:cNvGrpSpPr/>
            <p:nvPr/>
          </p:nvGrpSpPr>
          <p:grpSpPr>
            <a:xfrm>
              <a:off x="9123221" y="1444598"/>
              <a:ext cx="200160" cy="225360"/>
              <a:chOff x="4028416" y="1383758"/>
              <a:chExt cx="200160" cy="22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515A956F-B669-D9D9-88DB-A75AEA2A47B1}"/>
                      </a:ext>
                    </a:extLst>
                  </p14:cNvPr>
                  <p14:cNvContentPartPr/>
                  <p14:nvPr/>
                </p14:nvContentPartPr>
                <p14:xfrm>
                  <a:off x="4028416" y="1383758"/>
                  <a:ext cx="200160" cy="22536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515A956F-B669-D9D9-88DB-A75AEA2A47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010416" y="1365758"/>
                    <a:ext cx="23580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7011EE7E-0A62-6844-CAA6-3BE218828B14}"/>
                      </a:ext>
                    </a:extLst>
                  </p14:cNvPr>
                  <p14:cNvContentPartPr/>
                  <p14:nvPr/>
                </p14:nvContentPartPr>
                <p14:xfrm>
                  <a:off x="4075216" y="1478798"/>
                  <a:ext cx="50040" cy="7812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7011EE7E-0A62-6844-CAA6-3BE218828B14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57216" y="1461158"/>
                    <a:ext cx="8568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2AEC32B0-19E6-13F3-B3AC-B7008B5C2A1C}"/>
                      </a:ext>
                    </a:extLst>
                  </p14:cNvPr>
                  <p14:cNvContentPartPr/>
                  <p14:nvPr/>
                </p14:nvContentPartPr>
                <p14:xfrm>
                  <a:off x="4049296" y="1473038"/>
                  <a:ext cx="75960" cy="13284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2AEC32B0-19E6-13F3-B3AC-B7008B5C2A1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031656" y="1455038"/>
                    <a:ext cx="11160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3FC5267F-CA42-C2BF-77D8-F28FA2E65B42}"/>
                      </a:ext>
                    </a:extLst>
                  </p14:cNvPr>
                  <p14:cNvContentPartPr/>
                  <p14:nvPr/>
                </p14:nvContentPartPr>
                <p14:xfrm>
                  <a:off x="4034176" y="1395278"/>
                  <a:ext cx="176760" cy="20124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3FC5267F-CA42-C2BF-77D8-F28FA2E65B42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016176" y="1377638"/>
                    <a:ext cx="21240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3" name="Grupp 1032">
              <a:extLst>
                <a:ext uri="{FF2B5EF4-FFF2-40B4-BE49-F238E27FC236}">
                  <a16:creationId xmlns:a16="http://schemas.microsoft.com/office/drawing/2014/main" id="{86327458-DFEF-617C-03C0-3097828518A2}"/>
                </a:ext>
              </a:extLst>
            </p:cNvPr>
            <p:cNvGrpSpPr/>
            <p:nvPr/>
          </p:nvGrpSpPr>
          <p:grpSpPr>
            <a:xfrm>
              <a:off x="8849981" y="1821158"/>
              <a:ext cx="725760" cy="591480"/>
              <a:chOff x="3755176" y="1760318"/>
              <a:chExt cx="725760" cy="59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0719902D-781F-EC62-B4CE-C1A883130B9C}"/>
                      </a:ext>
                    </a:extLst>
                  </p14:cNvPr>
                  <p14:cNvContentPartPr/>
                  <p14:nvPr/>
                </p14:nvContentPartPr>
                <p14:xfrm>
                  <a:off x="3755176" y="1794878"/>
                  <a:ext cx="132840" cy="13788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0719902D-781F-EC62-B4CE-C1A883130B9C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737536" y="1776878"/>
                    <a:ext cx="16848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7B522996-A218-919B-1D14-F11BEF4D48C2}"/>
                      </a:ext>
                    </a:extLst>
                  </p14:cNvPr>
                  <p14:cNvContentPartPr/>
                  <p14:nvPr/>
                </p14:nvContentPartPr>
                <p14:xfrm>
                  <a:off x="3790816" y="1794878"/>
                  <a:ext cx="110160" cy="14652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7B522996-A218-919B-1D14-F11BEF4D48C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772816" y="1776878"/>
                    <a:ext cx="14580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59403EA9-DA53-BB6E-338D-305062FD7AF6}"/>
                      </a:ext>
                    </a:extLst>
                  </p14:cNvPr>
                  <p14:cNvContentPartPr/>
                  <p14:nvPr/>
                </p14:nvContentPartPr>
                <p14:xfrm>
                  <a:off x="3769936" y="1802438"/>
                  <a:ext cx="169920" cy="21420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59403EA9-DA53-BB6E-338D-305062FD7AF6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751936" y="1784798"/>
                    <a:ext cx="205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1895C575-82E4-AE21-3969-33341EE2A5E2}"/>
                      </a:ext>
                    </a:extLst>
                  </p14:cNvPr>
                  <p14:cNvContentPartPr/>
                  <p14:nvPr/>
                </p14:nvContentPartPr>
                <p14:xfrm>
                  <a:off x="3758416" y="1815758"/>
                  <a:ext cx="233280" cy="29916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1895C575-82E4-AE21-3969-33341EE2A5E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740416" y="1798118"/>
                    <a:ext cx="268920" cy="33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12C1546C-1BF6-EB48-8CE0-B01BCE8AA29D}"/>
                      </a:ext>
                    </a:extLst>
                  </p14:cNvPr>
                  <p14:cNvContentPartPr/>
                  <p14:nvPr/>
                </p14:nvContentPartPr>
                <p14:xfrm>
                  <a:off x="3769216" y="1870118"/>
                  <a:ext cx="235080" cy="28080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12C1546C-1BF6-EB48-8CE0-B01BCE8AA29D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751216" y="1852478"/>
                    <a:ext cx="27072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821A925F-2E6C-60EE-6C50-2BA15D245F6E}"/>
                      </a:ext>
                    </a:extLst>
                  </p14:cNvPr>
                  <p14:cNvContentPartPr/>
                  <p14:nvPr/>
                </p14:nvContentPartPr>
                <p14:xfrm>
                  <a:off x="3792256" y="1872278"/>
                  <a:ext cx="289800" cy="32400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821A925F-2E6C-60EE-6C50-2BA15D245F6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774256" y="1854638"/>
                    <a:ext cx="32544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08CA98AA-DA81-B5B0-ED1D-C892DC9F3418}"/>
                      </a:ext>
                    </a:extLst>
                  </p14:cNvPr>
                  <p14:cNvContentPartPr/>
                  <p14:nvPr/>
                </p14:nvContentPartPr>
                <p14:xfrm>
                  <a:off x="3816736" y="1871198"/>
                  <a:ext cx="303840" cy="34524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08CA98AA-DA81-B5B0-ED1D-C892DC9F341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799096" y="1853558"/>
                    <a:ext cx="339480" cy="38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BEBAF6A0-C355-64D7-FBA3-B2C0698B9F41}"/>
                      </a:ext>
                    </a:extLst>
                  </p14:cNvPr>
                  <p14:cNvContentPartPr/>
                  <p14:nvPr/>
                </p14:nvContentPartPr>
                <p14:xfrm>
                  <a:off x="3830056" y="1899998"/>
                  <a:ext cx="316440" cy="345960"/>
                </p14:xfrm>
              </p:contentPart>
            </mc:Choice>
            <mc:Fallback xmlns=""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BEBAF6A0-C355-64D7-FBA3-B2C0698B9F4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812416" y="1882358"/>
                    <a:ext cx="35208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B547D39F-1814-8A7D-AEAF-D7626B283ACE}"/>
                      </a:ext>
                    </a:extLst>
                  </p14:cNvPr>
                  <p14:cNvContentPartPr/>
                  <p14:nvPr/>
                </p14:nvContentPartPr>
                <p14:xfrm>
                  <a:off x="3857416" y="1931318"/>
                  <a:ext cx="347400" cy="34524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B547D39F-1814-8A7D-AEAF-D7626B283AC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839776" y="1913318"/>
                    <a:ext cx="383040" cy="38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83DFD693-D320-A031-5B15-FDFEF4CF0117}"/>
                      </a:ext>
                    </a:extLst>
                  </p14:cNvPr>
                  <p14:cNvContentPartPr/>
                  <p14:nvPr/>
                </p14:nvContentPartPr>
                <p14:xfrm>
                  <a:off x="3890896" y="1976678"/>
                  <a:ext cx="311760" cy="33696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83DFD693-D320-A031-5B15-FDFEF4CF011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872896" y="1958678"/>
                    <a:ext cx="347400" cy="37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BF775F30-1C0B-CF7D-9BE8-E4DED5B7AFD6}"/>
                      </a:ext>
                    </a:extLst>
                  </p14:cNvPr>
                  <p14:cNvContentPartPr/>
                  <p14:nvPr/>
                </p14:nvContentPartPr>
                <p14:xfrm>
                  <a:off x="3937696" y="2002238"/>
                  <a:ext cx="280080" cy="29880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BF775F30-1C0B-CF7D-9BE8-E4DED5B7AFD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919696" y="1984238"/>
                    <a:ext cx="315720" cy="33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81E9C758-E556-6F1B-CAA5-DE8D5B596AE1}"/>
                      </a:ext>
                    </a:extLst>
                  </p14:cNvPr>
                  <p14:cNvContentPartPr/>
                  <p14:nvPr/>
                </p14:nvContentPartPr>
                <p14:xfrm>
                  <a:off x="3928696" y="2000798"/>
                  <a:ext cx="327960" cy="32400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81E9C758-E556-6F1B-CAA5-DE8D5B596AE1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910696" y="1983158"/>
                    <a:ext cx="36360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BCA98D81-62CE-7011-80C9-8DD850D479E6}"/>
                      </a:ext>
                    </a:extLst>
                  </p14:cNvPr>
                  <p14:cNvContentPartPr/>
                  <p14:nvPr/>
                </p14:nvContentPartPr>
                <p14:xfrm>
                  <a:off x="4081696" y="2037518"/>
                  <a:ext cx="183600" cy="207720"/>
                </p14:xfrm>
              </p:contentPart>
            </mc:Choice>
            <mc:Fallback xmlns=""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BCA98D81-62CE-7011-80C9-8DD850D479E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4063696" y="2019878"/>
                    <a:ext cx="21924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931777C9-D79F-033B-A366-347B2925E60C}"/>
                      </a:ext>
                    </a:extLst>
                  </p14:cNvPr>
                  <p14:cNvContentPartPr/>
                  <p14:nvPr/>
                </p14:nvContentPartPr>
                <p14:xfrm>
                  <a:off x="4109776" y="2011958"/>
                  <a:ext cx="198720" cy="21852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931777C9-D79F-033B-A366-347B2925E60C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4091776" y="1994318"/>
                    <a:ext cx="2343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7729F8CF-32E3-5523-5C21-2B1C00F8226A}"/>
                      </a:ext>
                    </a:extLst>
                  </p14:cNvPr>
                  <p14:cNvContentPartPr/>
                  <p14:nvPr/>
                </p14:nvContentPartPr>
                <p14:xfrm>
                  <a:off x="4137496" y="2047598"/>
                  <a:ext cx="155520" cy="20772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7729F8CF-32E3-5523-5C21-2B1C00F8226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119856" y="2029598"/>
                    <a:ext cx="19116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422FE617-2057-D4DA-2E78-564CDCBD7E32}"/>
                      </a:ext>
                    </a:extLst>
                  </p14:cNvPr>
                  <p14:cNvContentPartPr/>
                  <p14:nvPr/>
                </p14:nvContentPartPr>
                <p14:xfrm>
                  <a:off x="4210936" y="2083958"/>
                  <a:ext cx="105840" cy="15228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422FE617-2057-D4DA-2E78-564CDCBD7E3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4192936" y="2066318"/>
                    <a:ext cx="1414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8ACE131E-B47E-495D-2EDB-E85F9CAFB719}"/>
                      </a:ext>
                    </a:extLst>
                  </p14:cNvPr>
                  <p14:cNvContentPartPr/>
                  <p14:nvPr/>
                </p14:nvContentPartPr>
                <p14:xfrm>
                  <a:off x="4204816" y="2132918"/>
                  <a:ext cx="96840" cy="13752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8ACE131E-B47E-495D-2EDB-E85F9CAFB71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4187176" y="2114918"/>
                    <a:ext cx="1324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489B6900-D055-1CE2-4DF0-C67916BC709D}"/>
                      </a:ext>
                    </a:extLst>
                  </p14:cNvPr>
                  <p14:cNvContentPartPr/>
                  <p14:nvPr/>
                </p14:nvContentPartPr>
                <p14:xfrm>
                  <a:off x="4233976" y="2123918"/>
                  <a:ext cx="76320" cy="13032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489B6900-D055-1CE2-4DF0-C67916BC709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216336" y="2106278"/>
                    <a:ext cx="11196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D9701E55-19FC-23D4-96D2-F51A95800799}"/>
                      </a:ext>
                    </a:extLst>
                  </p14:cNvPr>
                  <p14:cNvContentPartPr/>
                  <p14:nvPr/>
                </p14:nvContentPartPr>
                <p14:xfrm>
                  <a:off x="4262056" y="2145158"/>
                  <a:ext cx="113040" cy="13212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D9701E55-19FC-23D4-96D2-F51A95800799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244056" y="2127158"/>
                    <a:ext cx="14868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85974B9D-8F4D-42FD-580E-D535F1AC4B76}"/>
                      </a:ext>
                    </a:extLst>
                  </p14:cNvPr>
                  <p14:cNvContentPartPr/>
                  <p14:nvPr/>
                </p14:nvContentPartPr>
                <p14:xfrm>
                  <a:off x="4290496" y="2179358"/>
                  <a:ext cx="103680" cy="12996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85974B9D-8F4D-42FD-580E-D535F1AC4B7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4272856" y="2161718"/>
                    <a:ext cx="1393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BA8FE123-DD3C-1B9B-8F2B-167A19DCE015}"/>
                      </a:ext>
                    </a:extLst>
                  </p14:cNvPr>
                  <p14:cNvContentPartPr/>
                  <p14:nvPr/>
                </p14:nvContentPartPr>
                <p14:xfrm>
                  <a:off x="4396336" y="2205998"/>
                  <a:ext cx="30600" cy="6804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BA8FE123-DD3C-1B9B-8F2B-167A19DCE01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378336" y="2187998"/>
                    <a:ext cx="662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E2C982E8-545F-E2E8-401F-0F902CBA07F2}"/>
                      </a:ext>
                    </a:extLst>
                  </p14:cNvPr>
                  <p14:cNvContentPartPr/>
                  <p14:nvPr/>
                </p14:nvContentPartPr>
                <p14:xfrm>
                  <a:off x="4426576" y="2205998"/>
                  <a:ext cx="54360" cy="6120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E2C982E8-545F-E2E8-401F-0F902CBA07F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408576" y="2187998"/>
                    <a:ext cx="900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4CCA7F13-2F74-8E73-BF47-25B9197D64E0}"/>
                      </a:ext>
                    </a:extLst>
                  </p14:cNvPr>
                  <p14:cNvContentPartPr/>
                  <p14:nvPr/>
                </p14:nvContentPartPr>
                <p14:xfrm>
                  <a:off x="4014736" y="2272598"/>
                  <a:ext cx="86400" cy="7920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4CCA7F13-2F74-8E73-BF47-25B9197D64E0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3997096" y="2254598"/>
                    <a:ext cx="12204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EBFAD351-6239-A71F-5460-B926D53A64E1}"/>
                      </a:ext>
                    </a:extLst>
                  </p14:cNvPr>
                  <p14:cNvContentPartPr/>
                  <p14:nvPr/>
                </p14:nvContentPartPr>
                <p14:xfrm>
                  <a:off x="4029856" y="2226878"/>
                  <a:ext cx="101520" cy="7668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EBFAD351-6239-A71F-5460-B926D53A64E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4012216" y="2209238"/>
                    <a:ext cx="13716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18B34F80-D6FC-D433-F8C5-15F2FDEFA31E}"/>
                      </a:ext>
                    </a:extLst>
                  </p14:cNvPr>
                  <p14:cNvContentPartPr/>
                  <p14:nvPr/>
                </p14:nvContentPartPr>
                <p14:xfrm>
                  <a:off x="3952456" y="2242718"/>
                  <a:ext cx="149040" cy="9684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18B34F80-D6FC-D433-F8C5-15F2FDEFA31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3934456" y="2224718"/>
                    <a:ext cx="1846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06DC0511-9AEC-02ED-32AF-BCDB72FDD261}"/>
                      </a:ext>
                    </a:extLst>
                  </p14:cNvPr>
                  <p14:cNvContentPartPr/>
                  <p14:nvPr/>
                </p14:nvContentPartPr>
                <p14:xfrm>
                  <a:off x="4208776" y="1875878"/>
                  <a:ext cx="131760" cy="18216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06DC0511-9AEC-02ED-32AF-BCDB72FDD26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4190776" y="1857878"/>
                    <a:ext cx="16740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DD29B42B-B3C5-004B-B539-236A3A931436}"/>
                      </a:ext>
                    </a:extLst>
                  </p14:cNvPr>
                  <p14:cNvContentPartPr/>
                  <p14:nvPr/>
                </p14:nvContentPartPr>
                <p14:xfrm>
                  <a:off x="4219576" y="1889198"/>
                  <a:ext cx="114480" cy="12996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DD29B42B-B3C5-004B-B539-236A3A931436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4201576" y="1871198"/>
                    <a:ext cx="1501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0823FC6E-E5F1-533B-2364-567E722EAE67}"/>
                      </a:ext>
                    </a:extLst>
                  </p14:cNvPr>
                  <p14:cNvContentPartPr/>
                  <p14:nvPr/>
                </p14:nvContentPartPr>
                <p14:xfrm>
                  <a:off x="4206616" y="1864718"/>
                  <a:ext cx="144720" cy="16092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0823FC6E-E5F1-533B-2364-567E722EAE67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188976" y="1846718"/>
                    <a:ext cx="18036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97C41C4A-8204-7165-A2A3-BA74EE36B1FC}"/>
                      </a:ext>
                    </a:extLst>
                  </p14:cNvPr>
                  <p14:cNvContentPartPr/>
                  <p14:nvPr/>
                </p14:nvContentPartPr>
                <p14:xfrm>
                  <a:off x="4154776" y="1833758"/>
                  <a:ext cx="209520" cy="20628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97C41C4A-8204-7165-A2A3-BA74EE36B1FC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4137136" y="1815758"/>
                    <a:ext cx="24516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4" name="Pennanteckning 1023">
                    <a:extLst>
                      <a:ext uri="{FF2B5EF4-FFF2-40B4-BE49-F238E27FC236}">
                        <a16:creationId xmlns:a16="http://schemas.microsoft.com/office/drawing/2014/main" id="{1A58CFC9-8232-8359-9DEC-3E480D04154A}"/>
                      </a:ext>
                    </a:extLst>
                  </p14:cNvPr>
                  <p14:cNvContentPartPr/>
                  <p14:nvPr/>
                </p14:nvContentPartPr>
                <p14:xfrm>
                  <a:off x="4129216" y="1844558"/>
                  <a:ext cx="170640" cy="163440"/>
                </p14:xfrm>
              </p:contentPart>
            </mc:Choice>
            <mc:Fallback xmlns="">
              <p:pic>
                <p:nvPicPr>
                  <p:cNvPr id="1024" name="Pennanteckning 1023">
                    <a:extLst>
                      <a:ext uri="{FF2B5EF4-FFF2-40B4-BE49-F238E27FC236}">
                        <a16:creationId xmlns:a16="http://schemas.microsoft.com/office/drawing/2014/main" id="{1A58CFC9-8232-8359-9DEC-3E480D04154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4111216" y="1826918"/>
                    <a:ext cx="20628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5" name="Pennanteckning 1024">
                    <a:extLst>
                      <a:ext uri="{FF2B5EF4-FFF2-40B4-BE49-F238E27FC236}">
                        <a16:creationId xmlns:a16="http://schemas.microsoft.com/office/drawing/2014/main" id="{C06AD147-6DF3-E89F-6855-97F766ABC8C6}"/>
                      </a:ext>
                    </a:extLst>
                  </p14:cNvPr>
                  <p14:cNvContentPartPr/>
                  <p14:nvPr/>
                </p14:nvContentPartPr>
                <p14:xfrm>
                  <a:off x="4159096" y="1797038"/>
                  <a:ext cx="146880" cy="155520"/>
                </p14:xfrm>
              </p:contentPart>
            </mc:Choice>
            <mc:Fallback xmlns="">
              <p:pic>
                <p:nvPicPr>
                  <p:cNvPr id="1025" name="Pennanteckning 1024">
                    <a:extLst>
                      <a:ext uri="{FF2B5EF4-FFF2-40B4-BE49-F238E27FC236}">
                        <a16:creationId xmlns:a16="http://schemas.microsoft.com/office/drawing/2014/main" id="{C06AD147-6DF3-E89F-6855-97F766ABC8C6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4141456" y="1779398"/>
                    <a:ext cx="18252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027" name="Pennanteckning 1026">
                    <a:extLst>
                      <a:ext uri="{FF2B5EF4-FFF2-40B4-BE49-F238E27FC236}">
                        <a16:creationId xmlns:a16="http://schemas.microsoft.com/office/drawing/2014/main" id="{AE7EAD4B-78B7-4CDC-56C8-6D4455A191A7}"/>
                      </a:ext>
                    </a:extLst>
                  </p14:cNvPr>
                  <p14:cNvContentPartPr/>
                  <p14:nvPr/>
                </p14:nvContentPartPr>
                <p14:xfrm>
                  <a:off x="4122736" y="1760318"/>
                  <a:ext cx="172800" cy="155520"/>
                </p14:xfrm>
              </p:contentPart>
            </mc:Choice>
            <mc:Fallback xmlns="">
              <p:pic>
                <p:nvPicPr>
                  <p:cNvPr id="1027" name="Pennanteckning 1026">
                    <a:extLst>
                      <a:ext uri="{FF2B5EF4-FFF2-40B4-BE49-F238E27FC236}">
                        <a16:creationId xmlns:a16="http://schemas.microsoft.com/office/drawing/2014/main" id="{AE7EAD4B-78B7-4CDC-56C8-6D4455A191A7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4104736" y="1742678"/>
                    <a:ext cx="20844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028" name="Pennanteckning 1027">
                    <a:extLst>
                      <a:ext uri="{FF2B5EF4-FFF2-40B4-BE49-F238E27FC236}">
                        <a16:creationId xmlns:a16="http://schemas.microsoft.com/office/drawing/2014/main" id="{A57269BC-1902-D3C3-D7BD-230CEBEF14F8}"/>
                      </a:ext>
                    </a:extLst>
                  </p14:cNvPr>
                  <p14:cNvContentPartPr/>
                  <p14:nvPr/>
                </p14:nvContentPartPr>
                <p14:xfrm>
                  <a:off x="4139656" y="1762838"/>
                  <a:ext cx="84240" cy="96840"/>
                </p14:xfrm>
              </p:contentPart>
            </mc:Choice>
            <mc:Fallback xmlns="">
              <p:pic>
                <p:nvPicPr>
                  <p:cNvPr id="1028" name="Pennanteckning 1027">
                    <a:extLst>
                      <a:ext uri="{FF2B5EF4-FFF2-40B4-BE49-F238E27FC236}">
                        <a16:creationId xmlns:a16="http://schemas.microsoft.com/office/drawing/2014/main" id="{A57269BC-1902-D3C3-D7BD-230CEBEF14F8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4122016" y="1744838"/>
                    <a:ext cx="1198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029" name="Pennanteckning 1028">
                    <a:extLst>
                      <a:ext uri="{FF2B5EF4-FFF2-40B4-BE49-F238E27FC236}">
                        <a16:creationId xmlns:a16="http://schemas.microsoft.com/office/drawing/2014/main" id="{98E265DD-665B-37D7-1762-9767473704C7}"/>
                      </a:ext>
                    </a:extLst>
                  </p14:cNvPr>
                  <p14:cNvContentPartPr/>
                  <p14:nvPr/>
                </p14:nvContentPartPr>
                <p14:xfrm>
                  <a:off x="4075216" y="1793798"/>
                  <a:ext cx="103680" cy="114480"/>
                </p14:xfrm>
              </p:contentPart>
            </mc:Choice>
            <mc:Fallback xmlns="">
              <p:pic>
                <p:nvPicPr>
                  <p:cNvPr id="1029" name="Pennanteckning 1028">
                    <a:extLst>
                      <a:ext uri="{FF2B5EF4-FFF2-40B4-BE49-F238E27FC236}">
                        <a16:creationId xmlns:a16="http://schemas.microsoft.com/office/drawing/2014/main" id="{98E265DD-665B-37D7-1762-9767473704C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4057216" y="1775798"/>
                    <a:ext cx="1393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030" name="Pennanteckning 1029">
                    <a:extLst>
                      <a:ext uri="{FF2B5EF4-FFF2-40B4-BE49-F238E27FC236}">
                        <a16:creationId xmlns:a16="http://schemas.microsoft.com/office/drawing/2014/main" id="{0594F7D2-2F04-F708-87F8-23F261C3C8D5}"/>
                      </a:ext>
                    </a:extLst>
                  </p14:cNvPr>
                  <p14:cNvContentPartPr/>
                  <p14:nvPr/>
                </p14:nvContentPartPr>
                <p14:xfrm>
                  <a:off x="3939496" y="1827998"/>
                  <a:ext cx="99360" cy="69120"/>
                </p14:xfrm>
              </p:contentPart>
            </mc:Choice>
            <mc:Fallback xmlns="">
              <p:pic>
                <p:nvPicPr>
                  <p:cNvPr id="1030" name="Pennanteckning 1029">
                    <a:extLst>
                      <a:ext uri="{FF2B5EF4-FFF2-40B4-BE49-F238E27FC236}">
                        <a16:creationId xmlns:a16="http://schemas.microsoft.com/office/drawing/2014/main" id="{0594F7D2-2F04-F708-87F8-23F261C3C8D5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3921496" y="1810358"/>
                    <a:ext cx="13500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031" name="Pennanteckning 1030">
                    <a:extLst>
                      <a:ext uri="{FF2B5EF4-FFF2-40B4-BE49-F238E27FC236}">
                        <a16:creationId xmlns:a16="http://schemas.microsoft.com/office/drawing/2014/main" id="{B7774973-6CCA-1130-C7C5-8F54A79AE3F5}"/>
                      </a:ext>
                    </a:extLst>
                  </p14:cNvPr>
                  <p14:cNvContentPartPr/>
                  <p14:nvPr/>
                </p14:nvContentPartPr>
                <p14:xfrm>
                  <a:off x="3999616" y="1833758"/>
                  <a:ext cx="108000" cy="56880"/>
                </p14:xfrm>
              </p:contentPart>
            </mc:Choice>
            <mc:Fallback xmlns="">
              <p:pic>
                <p:nvPicPr>
                  <p:cNvPr id="1031" name="Pennanteckning 1030">
                    <a:extLst>
                      <a:ext uri="{FF2B5EF4-FFF2-40B4-BE49-F238E27FC236}">
                        <a16:creationId xmlns:a16="http://schemas.microsoft.com/office/drawing/2014/main" id="{B7774973-6CCA-1130-C7C5-8F54A79AE3F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3981976" y="1815758"/>
                    <a:ext cx="14364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032" name="Pennanteckning 1031">
                    <a:extLst>
                      <a:ext uri="{FF2B5EF4-FFF2-40B4-BE49-F238E27FC236}">
                        <a16:creationId xmlns:a16="http://schemas.microsoft.com/office/drawing/2014/main" id="{278095B5-466A-5775-D01E-27206B9F789C}"/>
                      </a:ext>
                    </a:extLst>
                  </p14:cNvPr>
                  <p14:cNvContentPartPr/>
                  <p14:nvPr/>
                </p14:nvContentPartPr>
                <p14:xfrm>
                  <a:off x="4096816" y="1845638"/>
                  <a:ext cx="43560" cy="28080"/>
                </p14:xfrm>
              </p:contentPart>
            </mc:Choice>
            <mc:Fallback xmlns="">
              <p:pic>
                <p:nvPicPr>
                  <p:cNvPr id="1032" name="Pennanteckning 1031">
                    <a:extLst>
                      <a:ext uri="{FF2B5EF4-FFF2-40B4-BE49-F238E27FC236}">
                        <a16:creationId xmlns:a16="http://schemas.microsoft.com/office/drawing/2014/main" id="{278095B5-466A-5775-D01E-27206B9F789C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4078816" y="1827998"/>
                    <a:ext cx="79200" cy="63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" name="Grupp 11">
            <a:extLst>
              <a:ext uri="{FF2B5EF4-FFF2-40B4-BE49-F238E27FC236}">
                <a16:creationId xmlns:a16="http://schemas.microsoft.com/office/drawing/2014/main" id="{D9EE50AF-122A-A11A-C9ED-6353171BF4A5}"/>
              </a:ext>
            </a:extLst>
          </p:cNvPr>
          <p:cNvGrpSpPr/>
          <p:nvPr/>
        </p:nvGrpSpPr>
        <p:grpSpPr>
          <a:xfrm>
            <a:off x="8232540" y="2514158"/>
            <a:ext cx="1923562" cy="2220120"/>
            <a:chOff x="8232540" y="2514158"/>
            <a:chExt cx="1923562" cy="2220120"/>
          </a:xfrm>
        </p:grpSpPr>
        <p:pic>
          <p:nvPicPr>
            <p:cNvPr id="1035" name="Picture 4" descr="upload.wikimedia.org/wikipedia/commons/b/b3/Ter...">
              <a:extLst>
                <a:ext uri="{FF2B5EF4-FFF2-40B4-BE49-F238E27FC236}">
                  <a16:creationId xmlns:a16="http://schemas.microsoft.com/office/drawing/2014/main" id="{23767087-7389-3549-581F-9C021BA61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540" y="2514158"/>
              <a:ext cx="1923562" cy="192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4" name="Grupp 1043">
              <a:extLst>
                <a:ext uri="{FF2B5EF4-FFF2-40B4-BE49-F238E27FC236}">
                  <a16:creationId xmlns:a16="http://schemas.microsoft.com/office/drawing/2014/main" id="{CE142955-DD12-89C4-6219-E6E0600BDC5A}"/>
                </a:ext>
              </a:extLst>
            </p:cNvPr>
            <p:cNvGrpSpPr/>
            <p:nvPr/>
          </p:nvGrpSpPr>
          <p:grpSpPr>
            <a:xfrm>
              <a:off x="8674301" y="4365998"/>
              <a:ext cx="1383840" cy="368280"/>
              <a:chOff x="3579496" y="4305158"/>
              <a:chExt cx="1383840" cy="36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036" name="Pennanteckning 1035">
                    <a:extLst>
                      <a:ext uri="{FF2B5EF4-FFF2-40B4-BE49-F238E27FC236}">
                        <a16:creationId xmlns:a16="http://schemas.microsoft.com/office/drawing/2014/main" id="{FE81833D-3B7A-6C53-3A3D-8912CEC423EC}"/>
                      </a:ext>
                    </a:extLst>
                  </p14:cNvPr>
                  <p14:cNvContentPartPr/>
                  <p14:nvPr/>
                </p14:nvContentPartPr>
                <p14:xfrm>
                  <a:off x="3710896" y="4477958"/>
                  <a:ext cx="17640" cy="195480"/>
                </p14:xfrm>
              </p:contentPart>
            </mc:Choice>
            <mc:Fallback xmlns="">
              <p:pic>
                <p:nvPicPr>
                  <p:cNvPr id="1036" name="Pennanteckning 1035">
                    <a:extLst>
                      <a:ext uri="{FF2B5EF4-FFF2-40B4-BE49-F238E27FC236}">
                        <a16:creationId xmlns:a16="http://schemas.microsoft.com/office/drawing/2014/main" id="{FE81833D-3B7A-6C53-3A3D-8912CEC423EC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3693256" y="4460318"/>
                    <a:ext cx="5328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037" name="Pennanteckning 1036">
                    <a:extLst>
                      <a:ext uri="{FF2B5EF4-FFF2-40B4-BE49-F238E27FC236}">
                        <a16:creationId xmlns:a16="http://schemas.microsoft.com/office/drawing/2014/main" id="{B68BA8F6-028C-572F-01E7-204C6C9A78A8}"/>
                      </a:ext>
                    </a:extLst>
                  </p14:cNvPr>
                  <p14:cNvContentPartPr/>
                  <p14:nvPr/>
                </p14:nvContentPartPr>
                <p14:xfrm>
                  <a:off x="3579496" y="4305158"/>
                  <a:ext cx="177120" cy="184320"/>
                </p14:xfrm>
              </p:contentPart>
            </mc:Choice>
            <mc:Fallback xmlns="">
              <p:pic>
                <p:nvPicPr>
                  <p:cNvPr id="1037" name="Pennanteckning 1036">
                    <a:extLst>
                      <a:ext uri="{FF2B5EF4-FFF2-40B4-BE49-F238E27FC236}">
                        <a16:creationId xmlns:a16="http://schemas.microsoft.com/office/drawing/2014/main" id="{B68BA8F6-028C-572F-01E7-204C6C9A78A8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3561856" y="4287158"/>
                    <a:ext cx="21276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038" name="Pennanteckning 1037">
                    <a:extLst>
                      <a:ext uri="{FF2B5EF4-FFF2-40B4-BE49-F238E27FC236}">
                        <a16:creationId xmlns:a16="http://schemas.microsoft.com/office/drawing/2014/main" id="{E0EB9E6F-F01F-316D-545B-671FD4A2CC87}"/>
                      </a:ext>
                    </a:extLst>
                  </p14:cNvPr>
                  <p14:cNvContentPartPr/>
                  <p14:nvPr/>
                </p14:nvContentPartPr>
                <p14:xfrm>
                  <a:off x="3881176" y="4510358"/>
                  <a:ext cx="69480" cy="138240"/>
                </p14:xfrm>
              </p:contentPart>
            </mc:Choice>
            <mc:Fallback xmlns="">
              <p:pic>
                <p:nvPicPr>
                  <p:cNvPr id="1038" name="Pennanteckning 1037">
                    <a:extLst>
                      <a:ext uri="{FF2B5EF4-FFF2-40B4-BE49-F238E27FC236}">
                        <a16:creationId xmlns:a16="http://schemas.microsoft.com/office/drawing/2014/main" id="{E0EB9E6F-F01F-316D-545B-671FD4A2CC87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3863536" y="4492718"/>
                    <a:ext cx="10512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039" name="Pennanteckning 1038">
                    <a:extLst>
                      <a:ext uri="{FF2B5EF4-FFF2-40B4-BE49-F238E27FC236}">
                        <a16:creationId xmlns:a16="http://schemas.microsoft.com/office/drawing/2014/main" id="{9F3A413A-5133-703E-A403-E6B271BB7CF7}"/>
                      </a:ext>
                    </a:extLst>
                  </p14:cNvPr>
                  <p14:cNvContentPartPr/>
                  <p14:nvPr/>
                </p14:nvContentPartPr>
                <p14:xfrm>
                  <a:off x="4021216" y="4502438"/>
                  <a:ext cx="75960" cy="136080"/>
                </p14:xfrm>
              </p:contentPart>
            </mc:Choice>
            <mc:Fallback xmlns="">
              <p:pic>
                <p:nvPicPr>
                  <p:cNvPr id="1039" name="Pennanteckning 1038">
                    <a:extLst>
                      <a:ext uri="{FF2B5EF4-FFF2-40B4-BE49-F238E27FC236}">
                        <a16:creationId xmlns:a16="http://schemas.microsoft.com/office/drawing/2014/main" id="{9F3A413A-5133-703E-A403-E6B271BB7CF7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003576" y="4484438"/>
                    <a:ext cx="11160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040" name="Pennanteckning 1039">
                    <a:extLst>
                      <a:ext uri="{FF2B5EF4-FFF2-40B4-BE49-F238E27FC236}">
                        <a16:creationId xmlns:a16="http://schemas.microsoft.com/office/drawing/2014/main" id="{273BC9B6-400A-FB1B-612C-5D22CFCA9E57}"/>
                      </a:ext>
                    </a:extLst>
                  </p14:cNvPr>
                  <p14:cNvContentPartPr/>
                  <p14:nvPr/>
                </p14:nvContentPartPr>
                <p14:xfrm>
                  <a:off x="4163416" y="4521158"/>
                  <a:ext cx="30600" cy="70200"/>
                </p14:xfrm>
              </p:contentPart>
            </mc:Choice>
            <mc:Fallback xmlns="">
              <p:pic>
                <p:nvPicPr>
                  <p:cNvPr id="1040" name="Pennanteckning 1039">
                    <a:extLst>
                      <a:ext uri="{FF2B5EF4-FFF2-40B4-BE49-F238E27FC236}">
                        <a16:creationId xmlns:a16="http://schemas.microsoft.com/office/drawing/2014/main" id="{273BC9B6-400A-FB1B-612C-5D22CFCA9E57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145776" y="4503518"/>
                    <a:ext cx="6624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041" name="Pennanteckning 1040">
                    <a:extLst>
                      <a:ext uri="{FF2B5EF4-FFF2-40B4-BE49-F238E27FC236}">
                        <a16:creationId xmlns:a16="http://schemas.microsoft.com/office/drawing/2014/main" id="{5B34F5F3-DEAC-FCE8-F487-B47CE4BE6136}"/>
                      </a:ext>
                    </a:extLst>
                  </p14:cNvPr>
                  <p14:cNvContentPartPr/>
                  <p14:nvPr/>
                </p14:nvContentPartPr>
                <p14:xfrm>
                  <a:off x="4163416" y="4495598"/>
                  <a:ext cx="235080" cy="69120"/>
                </p14:xfrm>
              </p:contentPart>
            </mc:Choice>
            <mc:Fallback xmlns="">
              <p:pic>
                <p:nvPicPr>
                  <p:cNvPr id="1041" name="Pennanteckning 1040">
                    <a:extLst>
                      <a:ext uri="{FF2B5EF4-FFF2-40B4-BE49-F238E27FC236}">
                        <a16:creationId xmlns:a16="http://schemas.microsoft.com/office/drawing/2014/main" id="{5B34F5F3-DEAC-FCE8-F487-B47CE4BE6136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145776" y="4477958"/>
                    <a:ext cx="27072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042" name="Pennanteckning 1041">
                    <a:extLst>
                      <a:ext uri="{FF2B5EF4-FFF2-40B4-BE49-F238E27FC236}">
                        <a16:creationId xmlns:a16="http://schemas.microsoft.com/office/drawing/2014/main" id="{77F87240-188B-3E33-F9DA-E3C1E88C8C11}"/>
                      </a:ext>
                    </a:extLst>
                  </p14:cNvPr>
                  <p14:cNvContentPartPr/>
                  <p14:nvPr/>
                </p14:nvContentPartPr>
                <p14:xfrm>
                  <a:off x="4400656" y="4378238"/>
                  <a:ext cx="174960" cy="150480"/>
                </p14:xfrm>
              </p:contentPart>
            </mc:Choice>
            <mc:Fallback xmlns="">
              <p:pic>
                <p:nvPicPr>
                  <p:cNvPr id="1042" name="Pennanteckning 1041">
                    <a:extLst>
                      <a:ext uri="{FF2B5EF4-FFF2-40B4-BE49-F238E27FC236}">
                        <a16:creationId xmlns:a16="http://schemas.microsoft.com/office/drawing/2014/main" id="{77F87240-188B-3E33-F9DA-E3C1E88C8C1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4382656" y="4360238"/>
                    <a:ext cx="21060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43" name="Pennanteckning 1042">
                    <a:extLst>
                      <a:ext uri="{FF2B5EF4-FFF2-40B4-BE49-F238E27FC236}">
                        <a16:creationId xmlns:a16="http://schemas.microsoft.com/office/drawing/2014/main" id="{AFECAEE9-56EE-9B0A-8FF7-71FCDBC97147}"/>
                      </a:ext>
                    </a:extLst>
                  </p14:cNvPr>
                  <p14:cNvContentPartPr/>
                  <p14:nvPr/>
                </p14:nvContentPartPr>
                <p14:xfrm>
                  <a:off x="4613776" y="4323518"/>
                  <a:ext cx="349560" cy="232200"/>
                </p14:xfrm>
              </p:contentPart>
            </mc:Choice>
            <mc:Fallback xmlns="">
              <p:pic>
                <p:nvPicPr>
                  <p:cNvPr id="1043" name="Pennanteckning 1042">
                    <a:extLst>
                      <a:ext uri="{FF2B5EF4-FFF2-40B4-BE49-F238E27FC236}">
                        <a16:creationId xmlns:a16="http://schemas.microsoft.com/office/drawing/2014/main" id="{AFECAEE9-56EE-9B0A-8FF7-71FCDBC97147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4596136" y="4305518"/>
                    <a:ext cx="385200" cy="26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A6CC9841-34F2-5A24-FA8E-D506031CC2F5}"/>
              </a:ext>
            </a:extLst>
          </p:cNvPr>
          <p:cNvGrpSpPr/>
          <p:nvPr/>
        </p:nvGrpSpPr>
        <p:grpSpPr>
          <a:xfrm>
            <a:off x="1287965" y="2729169"/>
            <a:ext cx="1659600" cy="2413709"/>
            <a:chOff x="1287965" y="2729169"/>
            <a:chExt cx="1659600" cy="2413709"/>
          </a:xfrm>
        </p:grpSpPr>
        <p:pic>
          <p:nvPicPr>
            <p:cNvPr id="1048" name="Picture 8">
              <a:extLst>
                <a:ext uri="{FF2B5EF4-FFF2-40B4-BE49-F238E27FC236}">
                  <a16:creationId xmlns:a16="http://schemas.microsoft.com/office/drawing/2014/main" id="{C259A114-3348-6C12-1CEF-FD543BC4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558" y="2729169"/>
              <a:ext cx="1524157" cy="1524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 1057">
              <a:extLst>
                <a:ext uri="{FF2B5EF4-FFF2-40B4-BE49-F238E27FC236}">
                  <a16:creationId xmlns:a16="http://schemas.microsoft.com/office/drawing/2014/main" id="{BE0A8605-7542-1019-869E-CF6A235879E4}"/>
                </a:ext>
              </a:extLst>
            </p:cNvPr>
            <p:cNvGrpSpPr/>
            <p:nvPr/>
          </p:nvGrpSpPr>
          <p:grpSpPr>
            <a:xfrm>
              <a:off x="1287965" y="4381478"/>
              <a:ext cx="1659600" cy="761400"/>
              <a:chOff x="1287965" y="4381478"/>
              <a:chExt cx="1659600" cy="76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49" name="Pennanteckning 1048">
                    <a:extLst>
                      <a:ext uri="{FF2B5EF4-FFF2-40B4-BE49-F238E27FC236}">
                        <a16:creationId xmlns:a16="http://schemas.microsoft.com/office/drawing/2014/main" id="{7F558D5D-3C3D-70E4-A6A1-CED9DBB49D63}"/>
                      </a:ext>
                    </a:extLst>
                  </p14:cNvPr>
                  <p14:cNvContentPartPr/>
                  <p14:nvPr/>
                </p14:nvContentPartPr>
                <p14:xfrm>
                  <a:off x="1287965" y="4641038"/>
                  <a:ext cx="305640" cy="501840"/>
                </p14:xfrm>
              </p:contentPart>
            </mc:Choice>
            <mc:Fallback xmlns="">
              <p:pic>
                <p:nvPicPr>
                  <p:cNvPr id="1049" name="Pennanteckning 1048">
                    <a:extLst>
                      <a:ext uri="{FF2B5EF4-FFF2-40B4-BE49-F238E27FC236}">
                        <a16:creationId xmlns:a16="http://schemas.microsoft.com/office/drawing/2014/main" id="{7F558D5D-3C3D-70E4-A6A1-CED9DBB49D6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269965" y="4623038"/>
                    <a:ext cx="341280" cy="53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50" name="Pennanteckning 1049">
                    <a:extLst>
                      <a:ext uri="{FF2B5EF4-FFF2-40B4-BE49-F238E27FC236}">
                        <a16:creationId xmlns:a16="http://schemas.microsoft.com/office/drawing/2014/main" id="{DC588FA4-44FE-F0E5-DD20-7247A9A6AAC2}"/>
                      </a:ext>
                    </a:extLst>
                  </p14:cNvPr>
                  <p14:cNvContentPartPr/>
                  <p14:nvPr/>
                </p14:nvContentPartPr>
                <p14:xfrm>
                  <a:off x="1649765" y="4737158"/>
                  <a:ext cx="30600" cy="73440"/>
                </p14:xfrm>
              </p:contentPart>
            </mc:Choice>
            <mc:Fallback xmlns="">
              <p:pic>
                <p:nvPicPr>
                  <p:cNvPr id="1050" name="Pennanteckning 1049">
                    <a:extLst>
                      <a:ext uri="{FF2B5EF4-FFF2-40B4-BE49-F238E27FC236}">
                        <a16:creationId xmlns:a16="http://schemas.microsoft.com/office/drawing/2014/main" id="{DC588FA4-44FE-F0E5-DD20-7247A9A6AAC2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631765" y="4719518"/>
                    <a:ext cx="6624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51" name="Pennanteckning 1050">
                    <a:extLst>
                      <a:ext uri="{FF2B5EF4-FFF2-40B4-BE49-F238E27FC236}">
                        <a16:creationId xmlns:a16="http://schemas.microsoft.com/office/drawing/2014/main" id="{C21775FD-153B-5020-E237-DC218FB492B0}"/>
                      </a:ext>
                    </a:extLst>
                  </p14:cNvPr>
                  <p14:cNvContentPartPr/>
                  <p14:nvPr/>
                </p14:nvContentPartPr>
                <p14:xfrm>
                  <a:off x="1600085" y="4560038"/>
                  <a:ext cx="15480" cy="4680"/>
                </p14:xfrm>
              </p:contentPart>
            </mc:Choice>
            <mc:Fallback xmlns="">
              <p:pic>
                <p:nvPicPr>
                  <p:cNvPr id="1051" name="Pennanteckning 1050">
                    <a:extLst>
                      <a:ext uri="{FF2B5EF4-FFF2-40B4-BE49-F238E27FC236}">
                        <a16:creationId xmlns:a16="http://schemas.microsoft.com/office/drawing/2014/main" id="{C21775FD-153B-5020-E237-DC218FB492B0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582085" y="4542038"/>
                    <a:ext cx="5112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052" name="Pennanteckning 1051">
                    <a:extLst>
                      <a:ext uri="{FF2B5EF4-FFF2-40B4-BE49-F238E27FC236}">
                        <a16:creationId xmlns:a16="http://schemas.microsoft.com/office/drawing/2014/main" id="{36FDF3DF-A999-FEF3-2261-3586999F2C13}"/>
                      </a:ext>
                    </a:extLst>
                  </p14:cNvPr>
                  <p14:cNvContentPartPr/>
                  <p14:nvPr/>
                </p14:nvContentPartPr>
                <p14:xfrm>
                  <a:off x="1776845" y="4476878"/>
                  <a:ext cx="149040" cy="312840"/>
                </p14:xfrm>
              </p:contentPart>
            </mc:Choice>
            <mc:Fallback xmlns="">
              <p:pic>
                <p:nvPicPr>
                  <p:cNvPr id="1052" name="Pennanteckning 1051">
                    <a:extLst>
                      <a:ext uri="{FF2B5EF4-FFF2-40B4-BE49-F238E27FC236}">
                        <a16:creationId xmlns:a16="http://schemas.microsoft.com/office/drawing/2014/main" id="{36FDF3DF-A999-FEF3-2261-3586999F2C13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758845" y="4458878"/>
                    <a:ext cx="184680" cy="34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053" name="Pennanteckning 1052">
                    <a:extLst>
                      <a:ext uri="{FF2B5EF4-FFF2-40B4-BE49-F238E27FC236}">
                        <a16:creationId xmlns:a16="http://schemas.microsoft.com/office/drawing/2014/main" id="{CB4DEA6C-4A0C-49AD-BA4B-02BADE5F5E87}"/>
                      </a:ext>
                    </a:extLst>
                  </p14:cNvPr>
                  <p14:cNvContentPartPr/>
                  <p14:nvPr/>
                </p14:nvContentPartPr>
                <p14:xfrm>
                  <a:off x="2093645" y="4507838"/>
                  <a:ext cx="168840" cy="210600"/>
                </p14:xfrm>
              </p:contentPart>
            </mc:Choice>
            <mc:Fallback xmlns="">
              <p:pic>
                <p:nvPicPr>
                  <p:cNvPr id="1053" name="Pennanteckning 1052">
                    <a:extLst>
                      <a:ext uri="{FF2B5EF4-FFF2-40B4-BE49-F238E27FC236}">
                        <a16:creationId xmlns:a16="http://schemas.microsoft.com/office/drawing/2014/main" id="{CB4DEA6C-4A0C-49AD-BA4B-02BADE5F5E87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075645" y="4490198"/>
                    <a:ext cx="20448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054" name="Pennanteckning 1053">
                    <a:extLst>
                      <a:ext uri="{FF2B5EF4-FFF2-40B4-BE49-F238E27FC236}">
                        <a16:creationId xmlns:a16="http://schemas.microsoft.com/office/drawing/2014/main" id="{FD503A99-D42F-0662-11F3-FACA2449CFBA}"/>
                      </a:ext>
                    </a:extLst>
                  </p14:cNvPr>
                  <p14:cNvContentPartPr/>
                  <p14:nvPr/>
                </p14:nvContentPartPr>
                <p14:xfrm>
                  <a:off x="2356445" y="4489118"/>
                  <a:ext cx="322920" cy="171360"/>
                </p14:xfrm>
              </p:contentPart>
            </mc:Choice>
            <mc:Fallback xmlns="">
              <p:pic>
                <p:nvPicPr>
                  <p:cNvPr id="1054" name="Pennanteckning 1053">
                    <a:extLst>
                      <a:ext uri="{FF2B5EF4-FFF2-40B4-BE49-F238E27FC236}">
                        <a16:creationId xmlns:a16="http://schemas.microsoft.com/office/drawing/2014/main" id="{FD503A99-D42F-0662-11F3-FACA2449CFBA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338805" y="4471118"/>
                    <a:ext cx="3585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055" name="Pennanteckning 1054">
                    <a:extLst>
                      <a:ext uri="{FF2B5EF4-FFF2-40B4-BE49-F238E27FC236}">
                        <a16:creationId xmlns:a16="http://schemas.microsoft.com/office/drawing/2014/main" id="{0ED49279-F22A-5F65-C9E0-8F538E5DF8DE}"/>
                      </a:ext>
                    </a:extLst>
                  </p14:cNvPr>
                  <p14:cNvContentPartPr/>
                  <p14:nvPr/>
                </p14:nvContentPartPr>
                <p14:xfrm>
                  <a:off x="2727245" y="4381478"/>
                  <a:ext cx="220320" cy="253080"/>
                </p14:xfrm>
              </p:contentPart>
            </mc:Choice>
            <mc:Fallback xmlns="">
              <p:pic>
                <p:nvPicPr>
                  <p:cNvPr id="1055" name="Pennanteckning 1054">
                    <a:extLst>
                      <a:ext uri="{FF2B5EF4-FFF2-40B4-BE49-F238E27FC236}">
                        <a16:creationId xmlns:a16="http://schemas.microsoft.com/office/drawing/2014/main" id="{0ED49279-F22A-5F65-C9E0-8F538E5DF8DE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709245" y="4363838"/>
                    <a:ext cx="255960" cy="28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057" name="Pennanteckning 1056">
                    <a:extLst>
                      <a:ext uri="{FF2B5EF4-FFF2-40B4-BE49-F238E27FC236}">
                        <a16:creationId xmlns:a16="http://schemas.microsoft.com/office/drawing/2014/main" id="{F932F4E5-BC64-0DAA-42E4-E8758243EF88}"/>
                      </a:ext>
                    </a:extLst>
                  </p14:cNvPr>
                  <p14:cNvContentPartPr/>
                  <p14:nvPr/>
                </p14:nvContentPartPr>
                <p14:xfrm>
                  <a:off x="2061245" y="4418198"/>
                  <a:ext cx="24120" cy="103320"/>
                </p14:xfrm>
              </p:contentPart>
            </mc:Choice>
            <mc:Fallback xmlns="">
              <p:pic>
                <p:nvPicPr>
                  <p:cNvPr id="1057" name="Pennanteckning 1056">
                    <a:extLst>
                      <a:ext uri="{FF2B5EF4-FFF2-40B4-BE49-F238E27FC236}">
                        <a16:creationId xmlns:a16="http://schemas.microsoft.com/office/drawing/2014/main" id="{F932F4E5-BC64-0DAA-42E4-E8758243EF88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043605" y="4400198"/>
                    <a:ext cx="59760" cy="138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27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have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dockerized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CEBEE9C-2F5C-E366-A952-7A0F86C10DEF}"/>
              </a:ext>
            </a:extLst>
          </p:cNvPr>
          <p:cNvGrpSpPr/>
          <p:nvPr/>
        </p:nvGrpSpPr>
        <p:grpSpPr>
          <a:xfrm>
            <a:off x="1243456" y="2178278"/>
            <a:ext cx="3878640" cy="3413520"/>
            <a:chOff x="1243456" y="2178278"/>
            <a:chExt cx="3878640" cy="34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D1B8F13E-756A-1046-7D35-928A400CF999}"/>
                    </a:ext>
                  </a:extLst>
                </p14:cNvPr>
                <p14:cNvContentPartPr/>
                <p14:nvPr/>
              </p14:nvContentPartPr>
              <p14:xfrm>
                <a:off x="1243456" y="2178278"/>
                <a:ext cx="3878640" cy="2786760"/>
              </p14:xfrm>
            </p:contentPart>
          </mc:Choice>
          <mc:Fallback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D1B8F13E-756A-1046-7D35-928A400CF9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5458" y="2160278"/>
                  <a:ext cx="3914277" cy="282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upp 40">
              <a:extLst>
                <a:ext uri="{FF2B5EF4-FFF2-40B4-BE49-F238E27FC236}">
                  <a16:creationId xmlns:a16="http://schemas.microsoft.com/office/drawing/2014/main" id="{C6C7BDCB-6029-9778-A70E-D6238EB3E240}"/>
                </a:ext>
              </a:extLst>
            </p:cNvPr>
            <p:cNvGrpSpPr/>
            <p:nvPr/>
          </p:nvGrpSpPr>
          <p:grpSpPr>
            <a:xfrm>
              <a:off x="1573216" y="2519558"/>
              <a:ext cx="3286800" cy="2201760"/>
              <a:chOff x="1573216" y="2519558"/>
              <a:chExt cx="3286800" cy="2201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DEC7E469-CE7C-D429-CF1C-05258FC0E3BE}"/>
                      </a:ext>
                    </a:extLst>
                  </p14:cNvPr>
                  <p14:cNvContentPartPr/>
                  <p14:nvPr/>
                </p14:nvContentPartPr>
                <p14:xfrm>
                  <a:off x="1573216" y="2550158"/>
                  <a:ext cx="1621440" cy="659160"/>
                </p14:xfrm>
              </p:contentPart>
            </mc:Choice>
            <mc:Fallback xmlns=""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DEC7E469-CE7C-D429-CF1C-05258FC0E3B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555216" y="2532158"/>
                    <a:ext cx="1657080" cy="69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CE27CBD6-FD2E-4CF8-0053-CE7EE727B1B4}"/>
                      </a:ext>
                    </a:extLst>
                  </p14:cNvPr>
                  <p14:cNvContentPartPr/>
                  <p14:nvPr/>
                </p14:nvContentPartPr>
                <p14:xfrm>
                  <a:off x="1851136" y="2873078"/>
                  <a:ext cx="32760" cy="23328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CE27CBD6-FD2E-4CF8-0053-CE7EE727B1B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833496" y="2855438"/>
                    <a:ext cx="68400" cy="26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D0993E84-0C5E-E01B-E9A4-EB6C1B0711FA}"/>
                      </a:ext>
                    </a:extLst>
                  </p14:cNvPr>
                  <p14:cNvContentPartPr/>
                  <p14:nvPr/>
                </p14:nvContentPartPr>
                <p14:xfrm>
                  <a:off x="1864096" y="2845358"/>
                  <a:ext cx="122760" cy="25848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D0993E84-0C5E-E01B-E9A4-EB6C1B0711F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46096" y="2827718"/>
                    <a:ext cx="15840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5A33F3CA-F89C-E4A5-0AEE-20F387208832}"/>
                      </a:ext>
                    </a:extLst>
                  </p14:cNvPr>
                  <p14:cNvContentPartPr/>
                  <p14:nvPr/>
                </p14:nvContentPartPr>
                <p14:xfrm>
                  <a:off x="2120416" y="2940758"/>
                  <a:ext cx="25560" cy="131760"/>
                </p14:xfrm>
              </p:contentPart>
            </mc:Choice>
            <mc:Fallback xmlns=""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5A33F3CA-F89C-E4A5-0AEE-20F3872088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102776" y="2923118"/>
                    <a:ext cx="612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CA55FF1A-FD74-BEA1-210E-1F2115E27EFD}"/>
                      </a:ext>
                    </a:extLst>
                  </p14:cNvPr>
                  <p14:cNvContentPartPr/>
                  <p14:nvPr/>
                </p14:nvContentPartPr>
                <p14:xfrm>
                  <a:off x="2126896" y="2894318"/>
                  <a:ext cx="127440" cy="203040"/>
                </p14:xfrm>
              </p:contentPart>
            </mc:Choice>
            <mc:Fallback xmlns=""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CA55FF1A-FD74-BEA1-210E-1F2115E27EF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109256" y="2876318"/>
                    <a:ext cx="16308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Pennanteckning 9">
                    <a:extLst>
                      <a:ext uri="{FF2B5EF4-FFF2-40B4-BE49-F238E27FC236}">
                        <a16:creationId xmlns:a16="http://schemas.microsoft.com/office/drawing/2014/main" id="{0045AB74-CE57-E0B0-7076-92A7B890A9F0}"/>
                      </a:ext>
                    </a:extLst>
                  </p14:cNvPr>
                  <p14:cNvContentPartPr/>
                  <p14:nvPr/>
                </p14:nvContentPartPr>
                <p14:xfrm>
                  <a:off x="2429656" y="2765798"/>
                  <a:ext cx="45000" cy="254880"/>
                </p14:xfrm>
              </p:contentPart>
            </mc:Choice>
            <mc:Fallback xmlns="">
              <p:pic>
                <p:nvPicPr>
                  <p:cNvPr id="10" name="Pennanteckning 9">
                    <a:extLst>
                      <a:ext uri="{FF2B5EF4-FFF2-40B4-BE49-F238E27FC236}">
                        <a16:creationId xmlns:a16="http://schemas.microsoft.com/office/drawing/2014/main" id="{0045AB74-CE57-E0B0-7076-92A7B890A9F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411656" y="2747798"/>
                    <a:ext cx="8064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8683C090-2CAD-1574-42CB-8DF3A0E00E6D}"/>
                      </a:ext>
                    </a:extLst>
                  </p14:cNvPr>
                  <p14:cNvContentPartPr/>
                  <p14:nvPr/>
                </p14:nvContentPartPr>
                <p14:xfrm>
                  <a:off x="2437216" y="2712518"/>
                  <a:ext cx="177120" cy="373680"/>
                </p14:xfrm>
              </p:contentPart>
            </mc:Choice>
            <mc:Fallback xmlns=""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8683C090-2CAD-1574-42CB-8DF3A0E00E6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419576" y="2694518"/>
                    <a:ext cx="212760" cy="40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2" name="Pennanteckning 11">
                    <a:extLst>
                      <a:ext uri="{FF2B5EF4-FFF2-40B4-BE49-F238E27FC236}">
                        <a16:creationId xmlns:a16="http://schemas.microsoft.com/office/drawing/2014/main" id="{420298F0-C950-76B8-D39B-3DA943DA0B99}"/>
                      </a:ext>
                    </a:extLst>
                  </p14:cNvPr>
                  <p14:cNvContentPartPr/>
                  <p14:nvPr/>
                </p14:nvContentPartPr>
                <p14:xfrm>
                  <a:off x="2792896" y="2865518"/>
                  <a:ext cx="43560" cy="164520"/>
                </p14:xfrm>
              </p:contentPart>
            </mc:Choice>
            <mc:Fallback xmlns="">
              <p:pic>
                <p:nvPicPr>
                  <p:cNvPr id="12" name="Pennanteckning 11">
                    <a:extLst>
                      <a:ext uri="{FF2B5EF4-FFF2-40B4-BE49-F238E27FC236}">
                        <a16:creationId xmlns:a16="http://schemas.microsoft.com/office/drawing/2014/main" id="{420298F0-C950-76B8-D39B-3DA943DA0B9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775256" y="2847518"/>
                    <a:ext cx="792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CF4A05D0-2808-C441-F802-A05DB3D21AA7}"/>
                      </a:ext>
                    </a:extLst>
                  </p14:cNvPr>
                  <p14:cNvContentPartPr/>
                  <p14:nvPr/>
                </p14:nvContentPartPr>
                <p14:xfrm>
                  <a:off x="2792896" y="2803958"/>
                  <a:ext cx="164520" cy="190800"/>
                </p14:xfrm>
              </p:contentPart>
            </mc:Choice>
            <mc:Fallback xmlns=""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CF4A05D0-2808-C441-F802-A05DB3D21AA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775256" y="2786318"/>
                    <a:ext cx="20016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95710CCF-586E-BA9B-1DCB-1D9A99033C9B}"/>
                      </a:ext>
                    </a:extLst>
                  </p14:cNvPr>
                  <p14:cNvContentPartPr/>
                  <p14:nvPr/>
                </p14:nvContentPartPr>
                <p14:xfrm>
                  <a:off x="1874896" y="3649958"/>
                  <a:ext cx="181440" cy="79704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95710CCF-586E-BA9B-1DCB-1D9A99033C9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6896" y="3632318"/>
                    <a:ext cx="217080" cy="83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E2EB1E84-54F7-4C48-7FC5-65ABD709ADD0}"/>
                      </a:ext>
                    </a:extLst>
                  </p14:cNvPr>
                  <p14:cNvContentPartPr/>
                  <p14:nvPr/>
                </p14:nvContentPartPr>
                <p14:xfrm>
                  <a:off x="2129056" y="3616838"/>
                  <a:ext cx="778320" cy="194400"/>
                </p14:xfrm>
              </p:contentPart>
            </mc:Choice>
            <mc:Fallback xmlns=""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E2EB1E84-54F7-4C48-7FC5-65ABD709ADD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111416" y="3599198"/>
                    <a:ext cx="81396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F34D3980-A1B5-C828-C749-887724B5FF2C}"/>
                      </a:ext>
                    </a:extLst>
                  </p14:cNvPr>
                  <p14:cNvContentPartPr/>
                  <p14:nvPr/>
                </p14:nvContentPartPr>
                <p14:xfrm>
                  <a:off x="2059936" y="3641318"/>
                  <a:ext cx="1512000" cy="108000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F34D3980-A1B5-C828-C749-887724B5FF2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042296" y="3623318"/>
                    <a:ext cx="1547640" cy="11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65E43F8A-1A58-1370-B247-3D1DC3E48BD5}"/>
                      </a:ext>
                    </a:extLst>
                  </p14:cNvPr>
                  <p14:cNvContentPartPr/>
                  <p14:nvPr/>
                </p14:nvContentPartPr>
                <p14:xfrm>
                  <a:off x="2842576" y="3546998"/>
                  <a:ext cx="573480" cy="9252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65E43F8A-1A58-1370-B247-3D1DC3E48BD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24576" y="3529358"/>
                    <a:ext cx="60912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8058C01B-062E-CF0B-8297-58F83D33CE48}"/>
                      </a:ext>
                    </a:extLst>
                  </p14:cNvPr>
                  <p14:cNvContentPartPr/>
                  <p14:nvPr/>
                </p14:nvContentPartPr>
                <p14:xfrm>
                  <a:off x="2320936" y="3995918"/>
                  <a:ext cx="110160" cy="50904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8058C01B-062E-CF0B-8297-58F83D33CE4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303296" y="3977918"/>
                    <a:ext cx="145800" cy="54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3DAAEEAC-0F85-4B0F-4C04-E1827C3A47E2}"/>
                      </a:ext>
                    </a:extLst>
                  </p14:cNvPr>
                  <p14:cNvContentPartPr/>
                  <p14:nvPr/>
                </p14:nvContentPartPr>
                <p14:xfrm>
                  <a:off x="2129416" y="3923918"/>
                  <a:ext cx="280080" cy="11736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3DAAEEAC-0F85-4B0F-4C04-E1827C3A47E2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11776" y="3906278"/>
                    <a:ext cx="31572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1F56D627-DEA1-7B13-B2D4-B5CA7D031105}"/>
                      </a:ext>
                    </a:extLst>
                  </p14:cNvPr>
                  <p14:cNvContentPartPr/>
                  <p14:nvPr/>
                </p14:nvContentPartPr>
                <p14:xfrm>
                  <a:off x="2331736" y="4275278"/>
                  <a:ext cx="1242000" cy="25956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1F56D627-DEA1-7B13-B2D4-B5CA7D03110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313736" y="4257278"/>
                    <a:ext cx="127764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A89602C1-506A-3040-9C7F-D6F5A1435C93}"/>
                      </a:ext>
                    </a:extLst>
                  </p14:cNvPr>
                  <p14:cNvContentPartPr/>
                  <p14:nvPr/>
                </p14:nvContentPartPr>
                <p14:xfrm>
                  <a:off x="3387616" y="4221998"/>
                  <a:ext cx="63000" cy="11556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A89602C1-506A-3040-9C7F-D6F5A1435C93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369976" y="4203998"/>
                    <a:ext cx="9864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2ABB523F-6834-7E6C-08A1-68C04826B97C}"/>
                      </a:ext>
                    </a:extLst>
                  </p14:cNvPr>
                  <p14:cNvContentPartPr/>
                  <p14:nvPr/>
                </p14:nvContentPartPr>
                <p14:xfrm>
                  <a:off x="2498416" y="3791438"/>
                  <a:ext cx="812160" cy="54612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2ABB523F-6834-7E6C-08A1-68C04826B97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480776" y="3773438"/>
                    <a:ext cx="847800" cy="58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313DA447-64C9-2EC7-EBCB-D8B1339A9D50}"/>
                      </a:ext>
                    </a:extLst>
                  </p14:cNvPr>
                  <p14:cNvContentPartPr/>
                  <p14:nvPr/>
                </p14:nvContentPartPr>
                <p14:xfrm>
                  <a:off x="3633496" y="2634758"/>
                  <a:ext cx="81720" cy="45324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313DA447-64C9-2EC7-EBCB-D8B1339A9D5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615496" y="2617118"/>
                    <a:ext cx="117360" cy="48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60F1B167-BCAC-C1FD-5642-B41BF23D9C3D}"/>
                      </a:ext>
                    </a:extLst>
                  </p14:cNvPr>
                  <p14:cNvContentPartPr/>
                  <p14:nvPr/>
                </p14:nvContentPartPr>
                <p14:xfrm>
                  <a:off x="3747616" y="2519558"/>
                  <a:ext cx="1032120" cy="87156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60F1B167-BCAC-C1FD-5642-B41BF23D9C3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729616" y="2501558"/>
                    <a:ext cx="1067760" cy="90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Pennanteckning 27">
                    <a:extLst>
                      <a:ext uri="{FF2B5EF4-FFF2-40B4-BE49-F238E27FC236}">
                        <a16:creationId xmlns:a16="http://schemas.microsoft.com/office/drawing/2014/main" id="{1E1C8580-A767-BAA5-F661-ECF14D87C386}"/>
                      </a:ext>
                    </a:extLst>
                  </p14:cNvPr>
                  <p14:cNvContentPartPr/>
                  <p14:nvPr/>
                </p14:nvContentPartPr>
                <p14:xfrm>
                  <a:off x="3726016" y="2988278"/>
                  <a:ext cx="54360" cy="296280"/>
                </p14:xfrm>
              </p:contentPart>
            </mc:Choice>
            <mc:Fallback xmlns="">
              <p:pic>
                <p:nvPicPr>
                  <p:cNvPr id="28" name="Pennanteckning 27">
                    <a:extLst>
                      <a:ext uri="{FF2B5EF4-FFF2-40B4-BE49-F238E27FC236}">
                        <a16:creationId xmlns:a16="http://schemas.microsoft.com/office/drawing/2014/main" id="{1E1C8580-A767-BAA5-F661-ECF14D87C38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708016" y="2970638"/>
                    <a:ext cx="90000" cy="33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6993F86E-E6DE-4B66-D19D-76DF6079060D}"/>
                      </a:ext>
                    </a:extLst>
                  </p14:cNvPr>
                  <p14:cNvContentPartPr/>
                  <p14:nvPr/>
                </p14:nvContentPartPr>
                <p14:xfrm>
                  <a:off x="3926176" y="2842118"/>
                  <a:ext cx="86760" cy="21636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6993F86E-E6DE-4B66-D19D-76DF6079060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908176" y="2824478"/>
                    <a:ext cx="12240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0E48559D-213E-A574-492B-2924DCE38BBE}"/>
                      </a:ext>
                    </a:extLst>
                  </p14:cNvPr>
                  <p14:cNvContentPartPr/>
                  <p14:nvPr/>
                </p14:nvContentPartPr>
                <p14:xfrm>
                  <a:off x="3980176" y="2813318"/>
                  <a:ext cx="131760" cy="2484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0E48559D-213E-A574-492B-2924DCE38BB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962536" y="2795678"/>
                    <a:ext cx="1674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3ED11D61-0566-6350-CE4A-B74AB28B2891}"/>
                      </a:ext>
                    </a:extLst>
                  </p14:cNvPr>
                  <p14:cNvContentPartPr/>
                  <p14:nvPr/>
                </p14:nvContentPartPr>
                <p14:xfrm>
                  <a:off x="4204456" y="2779838"/>
                  <a:ext cx="207360" cy="21816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3ED11D61-0566-6350-CE4A-B74AB28B289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186816" y="2761838"/>
                    <a:ext cx="24300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5DD77789-E705-2F1C-A9EA-3884ACC2B99C}"/>
                      </a:ext>
                    </a:extLst>
                  </p14:cNvPr>
                  <p14:cNvContentPartPr/>
                  <p14:nvPr/>
                </p14:nvContentPartPr>
                <p14:xfrm>
                  <a:off x="4434496" y="2758958"/>
                  <a:ext cx="119520" cy="24984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5DD77789-E705-2F1C-A9EA-3884ACC2B99C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416496" y="2740958"/>
                    <a:ext cx="15516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F4E6E41B-6133-2B2B-0C9C-725D11CF25D8}"/>
                      </a:ext>
                    </a:extLst>
                  </p14:cNvPr>
                  <p14:cNvContentPartPr/>
                  <p14:nvPr/>
                </p14:nvContentPartPr>
                <p14:xfrm>
                  <a:off x="3857416" y="3681278"/>
                  <a:ext cx="138240" cy="57816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F4E6E41B-6133-2B2B-0C9C-725D11CF25D8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839776" y="3663278"/>
                    <a:ext cx="173880" cy="61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531169F8-37C2-491E-FFA7-F3997D6A6A5E}"/>
                      </a:ext>
                    </a:extLst>
                  </p14:cNvPr>
                  <p14:cNvContentPartPr/>
                  <p14:nvPr/>
                </p14:nvContentPartPr>
                <p14:xfrm>
                  <a:off x="3933016" y="3498398"/>
                  <a:ext cx="927000" cy="83232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531169F8-37C2-491E-FFA7-F3997D6A6A5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915016" y="3480398"/>
                    <a:ext cx="962640" cy="86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FF11831E-53ED-3B96-F4D5-4AA441663A06}"/>
                      </a:ext>
                    </a:extLst>
                  </p14:cNvPr>
                  <p14:cNvContentPartPr/>
                  <p14:nvPr/>
                </p14:nvContentPartPr>
                <p14:xfrm>
                  <a:off x="4137856" y="3811958"/>
                  <a:ext cx="170280" cy="15336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FF11831E-53ED-3B96-F4D5-4AA441663A0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119856" y="3793958"/>
                    <a:ext cx="20592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A0744C72-64D0-7272-D9DF-1025463A6FA3}"/>
                      </a:ext>
                    </a:extLst>
                  </p14:cNvPr>
                  <p14:cNvContentPartPr/>
                  <p14:nvPr/>
                </p14:nvContentPartPr>
                <p14:xfrm>
                  <a:off x="4304176" y="3876038"/>
                  <a:ext cx="21600" cy="21672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A0744C72-64D0-7272-D9DF-1025463A6FA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286176" y="3858398"/>
                    <a:ext cx="572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B7BFAE4D-0E9C-4CA1-90ED-D33602398544}"/>
                      </a:ext>
                    </a:extLst>
                  </p14:cNvPr>
                  <p14:cNvContentPartPr/>
                  <p14:nvPr/>
                </p14:nvContentPartPr>
                <p14:xfrm>
                  <a:off x="4411456" y="3841478"/>
                  <a:ext cx="222120" cy="20016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B7BFAE4D-0E9C-4CA1-90ED-D3360239854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393456" y="3823838"/>
                    <a:ext cx="257760" cy="235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78C5B01D-44F0-BF98-3F7A-C51F7F8C06E6}"/>
                    </a:ext>
                  </a:extLst>
                </p14:cNvPr>
                <p14:cNvContentPartPr/>
                <p14:nvPr/>
              </p14:nvContentPartPr>
              <p14:xfrm>
                <a:off x="1885336" y="5223518"/>
                <a:ext cx="205200" cy="267840"/>
              </p14:xfrm>
            </p:contentPart>
          </mc:Choice>
          <mc:Fallback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78C5B01D-44F0-BF98-3F7A-C51F7F8C06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67336" y="5205542"/>
                  <a:ext cx="240840" cy="303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2CFD70F7-1CF7-FEB5-1059-5253C460725F}"/>
                    </a:ext>
                  </a:extLst>
                </p14:cNvPr>
                <p14:cNvContentPartPr/>
                <p14:nvPr/>
              </p14:nvContentPartPr>
              <p14:xfrm>
                <a:off x="2148496" y="5345918"/>
                <a:ext cx="200880" cy="97200"/>
              </p14:xfrm>
            </p:contentPart>
          </mc:Choice>
          <mc:Fallback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2CFD70F7-1CF7-FEB5-1059-5253C46072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30464" y="5327918"/>
                  <a:ext cx="236584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E0AC9335-F773-B433-F658-FCA642178F41}"/>
                    </a:ext>
                  </a:extLst>
                </p14:cNvPr>
                <p14:cNvContentPartPr/>
                <p14:nvPr/>
              </p14:nvContentPartPr>
              <p14:xfrm>
                <a:off x="2401576" y="5312438"/>
                <a:ext cx="69120" cy="140760"/>
              </p14:xfrm>
            </p:contentPart>
          </mc:Choice>
          <mc:Fallback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E0AC9335-F773-B433-F658-FCA642178F4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3576" y="5294438"/>
                  <a:ext cx="104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49BC6F1A-EB7C-1B72-69F4-4FFF8CE28395}"/>
                    </a:ext>
                  </a:extLst>
                </p14:cNvPr>
                <p14:cNvContentPartPr/>
                <p14:nvPr/>
              </p14:nvContentPartPr>
              <p14:xfrm>
                <a:off x="2504176" y="5187158"/>
                <a:ext cx="213840" cy="225000"/>
              </p14:xfrm>
            </p:contentPart>
          </mc:Choice>
          <mc:Fallback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49BC6F1A-EB7C-1B72-69F4-4FFF8CE2839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86176" y="5169158"/>
                  <a:ext cx="249480" cy="260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 58">
              <a:extLst>
                <a:ext uri="{FF2B5EF4-FFF2-40B4-BE49-F238E27FC236}">
                  <a16:creationId xmlns:a16="http://schemas.microsoft.com/office/drawing/2014/main" id="{D777CA27-5C53-626F-CE49-F463005FA617}"/>
                </a:ext>
              </a:extLst>
            </p:cNvPr>
            <p:cNvGrpSpPr/>
            <p:nvPr/>
          </p:nvGrpSpPr>
          <p:grpSpPr>
            <a:xfrm>
              <a:off x="3176656" y="5169518"/>
              <a:ext cx="742320" cy="422280"/>
              <a:chOff x="3176656" y="5169518"/>
              <a:chExt cx="742320" cy="42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D2AF19FD-4CC3-FBAE-3464-C99FCCEDDF73}"/>
                      </a:ext>
                    </a:extLst>
                  </p14:cNvPr>
                  <p14:cNvContentPartPr/>
                  <p14:nvPr/>
                </p14:nvContentPartPr>
                <p14:xfrm>
                  <a:off x="3176656" y="5172038"/>
                  <a:ext cx="263520" cy="41976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D2AF19FD-4CC3-FBAE-3464-C99FCCEDDF7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158656" y="5154398"/>
                    <a:ext cx="299160" cy="45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E2B23466-F805-00B8-7CAD-2DA615CA1163}"/>
                      </a:ext>
                    </a:extLst>
                  </p14:cNvPr>
                  <p14:cNvContentPartPr/>
                  <p14:nvPr/>
                </p14:nvContentPartPr>
                <p14:xfrm>
                  <a:off x="3374656" y="5172758"/>
                  <a:ext cx="288360" cy="39888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E2B23466-F805-00B8-7CAD-2DA615CA116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357016" y="5154758"/>
                    <a:ext cx="324000" cy="43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1DEBC105-1F58-D646-94B8-5D2620B943F8}"/>
                      </a:ext>
                    </a:extLst>
                  </p14:cNvPr>
                  <p14:cNvContentPartPr/>
                  <p14:nvPr/>
                </p14:nvContentPartPr>
                <p14:xfrm>
                  <a:off x="3644296" y="5172038"/>
                  <a:ext cx="118080" cy="13968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1DEBC105-1F58-D646-94B8-5D2620B943F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626296" y="5154038"/>
                    <a:ext cx="15372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3F2E0778-7B9A-3EC6-9E5F-1110B3B4499A}"/>
                      </a:ext>
                    </a:extLst>
                  </p14:cNvPr>
                  <p14:cNvContentPartPr/>
                  <p14:nvPr/>
                </p14:nvContentPartPr>
                <p14:xfrm>
                  <a:off x="3799456" y="5169518"/>
                  <a:ext cx="119520" cy="18684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3F2E0778-7B9A-3EC6-9E5F-1110B3B4499A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781456" y="5151878"/>
                    <a:ext cx="155160" cy="22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3CC8900F-875E-8A75-FEF3-1C9612853868}"/>
              </a:ext>
            </a:extLst>
          </p:cNvPr>
          <p:cNvGrpSpPr/>
          <p:nvPr/>
        </p:nvGrpSpPr>
        <p:grpSpPr>
          <a:xfrm>
            <a:off x="6790696" y="2614958"/>
            <a:ext cx="3561840" cy="2280240"/>
            <a:chOff x="6790696" y="2614958"/>
            <a:chExt cx="3561840" cy="2280240"/>
          </a:xfrm>
        </p:grpSpPr>
        <p:grpSp>
          <p:nvGrpSpPr>
            <p:cNvPr id="76" name="Grupp 75">
              <a:extLst>
                <a:ext uri="{FF2B5EF4-FFF2-40B4-BE49-F238E27FC236}">
                  <a16:creationId xmlns:a16="http://schemas.microsoft.com/office/drawing/2014/main" id="{74BBC3F4-0843-3C59-BC21-19AB0EB5AC97}"/>
                </a:ext>
              </a:extLst>
            </p:cNvPr>
            <p:cNvGrpSpPr/>
            <p:nvPr/>
          </p:nvGrpSpPr>
          <p:grpSpPr>
            <a:xfrm>
              <a:off x="6790696" y="2614958"/>
              <a:ext cx="3561840" cy="1188720"/>
              <a:chOff x="6790696" y="2614958"/>
              <a:chExt cx="3561840" cy="1188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88F7F0E4-AB33-03FE-56B9-34AD6216D054}"/>
                      </a:ext>
                    </a:extLst>
                  </p14:cNvPr>
                  <p14:cNvContentPartPr/>
                  <p14:nvPr/>
                </p14:nvContentPartPr>
                <p14:xfrm>
                  <a:off x="6790696" y="3106718"/>
                  <a:ext cx="332280" cy="28800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88F7F0E4-AB33-03FE-56B9-34AD6216D05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773056" y="3089078"/>
                    <a:ext cx="36792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0CA97152-796D-AC43-FB5D-31949F60C300}"/>
                      </a:ext>
                    </a:extLst>
                  </p14:cNvPr>
                  <p14:cNvContentPartPr/>
                  <p14:nvPr/>
                </p14:nvContentPartPr>
                <p14:xfrm>
                  <a:off x="7158976" y="3217958"/>
                  <a:ext cx="476640" cy="2700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0CA97152-796D-AC43-FB5D-31949F60C300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141336" y="3199958"/>
                    <a:ext cx="5122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93407E6A-33CD-023B-62CB-4DC18DDCA71F}"/>
                      </a:ext>
                    </a:extLst>
                  </p14:cNvPr>
                  <p14:cNvContentPartPr/>
                  <p14:nvPr/>
                </p14:nvContentPartPr>
                <p14:xfrm>
                  <a:off x="7570816" y="3159278"/>
                  <a:ext cx="132840" cy="17784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93407E6A-33CD-023B-62CB-4DC18DDCA71F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552816" y="3141278"/>
                    <a:ext cx="16848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541715AC-1FA5-4C0D-33B3-936F875DA1DD}"/>
                      </a:ext>
                    </a:extLst>
                  </p14:cNvPr>
                  <p14:cNvContentPartPr/>
                  <p14:nvPr/>
                </p14:nvContentPartPr>
                <p14:xfrm>
                  <a:off x="7811296" y="3057398"/>
                  <a:ext cx="306000" cy="31860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541715AC-1FA5-4C0D-33B3-936F875DA1DD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793656" y="3039758"/>
                    <a:ext cx="34164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4" name="Pennanteckning 63">
                    <a:extLst>
                      <a:ext uri="{FF2B5EF4-FFF2-40B4-BE49-F238E27FC236}">
                        <a16:creationId xmlns:a16="http://schemas.microsoft.com/office/drawing/2014/main" id="{57AF62CC-C455-9D7A-21CB-AECB7A733566}"/>
                      </a:ext>
                    </a:extLst>
                  </p14:cNvPr>
                  <p14:cNvContentPartPr/>
                  <p14:nvPr/>
                </p14:nvContentPartPr>
                <p14:xfrm>
                  <a:off x="8159056" y="2847878"/>
                  <a:ext cx="361800" cy="303840"/>
                </p14:xfrm>
              </p:contentPart>
            </mc:Choice>
            <mc:Fallback xmlns="">
              <p:pic>
                <p:nvPicPr>
                  <p:cNvPr id="64" name="Pennanteckning 63">
                    <a:extLst>
                      <a:ext uri="{FF2B5EF4-FFF2-40B4-BE49-F238E27FC236}">
                        <a16:creationId xmlns:a16="http://schemas.microsoft.com/office/drawing/2014/main" id="{57AF62CC-C455-9D7A-21CB-AECB7A733566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141056" y="2829878"/>
                    <a:ext cx="397440" cy="33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5" name="Pennanteckning 64">
                    <a:extLst>
                      <a:ext uri="{FF2B5EF4-FFF2-40B4-BE49-F238E27FC236}">
                        <a16:creationId xmlns:a16="http://schemas.microsoft.com/office/drawing/2014/main" id="{9D23324C-2678-ED38-A40E-08BB25BD9A3B}"/>
                      </a:ext>
                    </a:extLst>
                  </p14:cNvPr>
                  <p14:cNvContentPartPr/>
                  <p14:nvPr/>
                </p14:nvContentPartPr>
                <p14:xfrm>
                  <a:off x="8434816" y="2787758"/>
                  <a:ext cx="181800" cy="110880"/>
                </p14:xfrm>
              </p:contentPart>
            </mc:Choice>
            <mc:Fallback xmlns="">
              <p:pic>
                <p:nvPicPr>
                  <p:cNvPr id="65" name="Pennanteckning 64">
                    <a:extLst>
                      <a:ext uri="{FF2B5EF4-FFF2-40B4-BE49-F238E27FC236}">
                        <a16:creationId xmlns:a16="http://schemas.microsoft.com/office/drawing/2014/main" id="{9D23324C-2678-ED38-A40E-08BB25BD9A3B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417176" y="2770118"/>
                    <a:ext cx="2174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6" name="Pennanteckning 65">
                    <a:extLst>
                      <a:ext uri="{FF2B5EF4-FFF2-40B4-BE49-F238E27FC236}">
                        <a16:creationId xmlns:a16="http://schemas.microsoft.com/office/drawing/2014/main" id="{799C9952-4ED3-6204-3FB0-9174B82C8506}"/>
                      </a:ext>
                    </a:extLst>
                  </p14:cNvPr>
                  <p14:cNvContentPartPr/>
                  <p14:nvPr/>
                </p14:nvContentPartPr>
                <p14:xfrm>
                  <a:off x="8249416" y="3293198"/>
                  <a:ext cx="323280" cy="264240"/>
                </p14:xfrm>
              </p:contentPart>
            </mc:Choice>
            <mc:Fallback xmlns="">
              <p:pic>
                <p:nvPicPr>
                  <p:cNvPr id="66" name="Pennanteckning 65">
                    <a:extLst>
                      <a:ext uri="{FF2B5EF4-FFF2-40B4-BE49-F238E27FC236}">
                        <a16:creationId xmlns:a16="http://schemas.microsoft.com/office/drawing/2014/main" id="{799C9952-4ED3-6204-3FB0-9174B82C8506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8231776" y="3275558"/>
                    <a:ext cx="3589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F8ABA2C4-81EA-1A3E-770F-9B181C7CBC74}"/>
                      </a:ext>
                    </a:extLst>
                  </p14:cNvPr>
                  <p14:cNvContentPartPr/>
                  <p14:nvPr/>
                </p14:nvContentPartPr>
                <p14:xfrm>
                  <a:off x="8452096" y="3483998"/>
                  <a:ext cx="205200" cy="13212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F8ABA2C4-81EA-1A3E-770F-9B181C7CBC74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434096" y="3465998"/>
                    <a:ext cx="24084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F980D896-6F5E-6F26-004D-BE9E3C7C5648}"/>
                      </a:ext>
                    </a:extLst>
                  </p14:cNvPr>
                  <p14:cNvContentPartPr/>
                  <p14:nvPr/>
                </p14:nvContentPartPr>
                <p14:xfrm>
                  <a:off x="8672416" y="2614958"/>
                  <a:ext cx="280080" cy="22428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F980D896-6F5E-6F26-004D-BE9E3C7C564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54416" y="2596958"/>
                    <a:ext cx="31572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21172960-4653-E678-FB04-E03169C5AEB3}"/>
                      </a:ext>
                    </a:extLst>
                  </p14:cNvPr>
                  <p14:cNvContentPartPr/>
                  <p14:nvPr/>
                </p14:nvContentPartPr>
                <p14:xfrm>
                  <a:off x="9055456" y="2761118"/>
                  <a:ext cx="315360" cy="144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21172960-4653-E678-FB04-E03169C5AEB3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037816" y="2743478"/>
                    <a:ext cx="3510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CEBE137A-18A5-DA82-37FA-56419B05DA0D}"/>
                      </a:ext>
                    </a:extLst>
                  </p14:cNvPr>
                  <p14:cNvContentPartPr/>
                  <p14:nvPr/>
                </p14:nvContentPartPr>
                <p14:xfrm>
                  <a:off x="9352816" y="2723678"/>
                  <a:ext cx="146880" cy="141120"/>
                </p14:xfrm>
              </p:contentPart>
            </mc:Choice>
            <mc:Fallback xmlns=""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CEBE137A-18A5-DA82-37FA-56419B05DA0D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335176" y="2705678"/>
                    <a:ext cx="18252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4563F043-1FE1-E67D-DF45-DF65901EA415}"/>
                      </a:ext>
                    </a:extLst>
                  </p14:cNvPr>
                  <p14:cNvContentPartPr/>
                  <p14:nvPr/>
                </p14:nvContentPartPr>
                <p14:xfrm>
                  <a:off x="9599416" y="2664998"/>
                  <a:ext cx="220680" cy="186120"/>
                </p14:xfrm>
              </p:contentPart>
            </mc:Choice>
            <mc:Fallback xmlns=""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4563F043-1FE1-E67D-DF45-DF65901EA415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581776" y="2646998"/>
                    <a:ext cx="25632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6F4DF3A0-31B4-D123-D06F-1DADEC382B24}"/>
                      </a:ext>
                    </a:extLst>
                  </p14:cNvPr>
                  <p14:cNvContentPartPr/>
                  <p14:nvPr/>
                </p14:nvContentPartPr>
                <p14:xfrm>
                  <a:off x="9893896" y="2681558"/>
                  <a:ext cx="362520" cy="36000"/>
                </p14:xfrm>
              </p:contentPart>
            </mc:Choice>
            <mc:Fallback xmlns=""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6F4DF3A0-31B4-D123-D06F-1DADEC382B24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9875896" y="2663558"/>
                    <a:ext cx="39816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BF5DED4B-49F4-5B47-5540-99FC797AF97C}"/>
                      </a:ext>
                    </a:extLst>
                  </p14:cNvPr>
                  <p14:cNvContentPartPr/>
                  <p14:nvPr/>
                </p14:nvContentPartPr>
                <p14:xfrm>
                  <a:off x="10204216" y="2650598"/>
                  <a:ext cx="148320" cy="13104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BF5DED4B-49F4-5B47-5540-99FC797AF97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186216" y="2632598"/>
                    <a:ext cx="18396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710A748D-B2C8-5768-7A50-484A61CE0FCD}"/>
                      </a:ext>
                    </a:extLst>
                  </p14:cNvPr>
                  <p14:cNvContentPartPr/>
                  <p14:nvPr/>
                </p14:nvContentPartPr>
                <p14:xfrm>
                  <a:off x="8703736" y="3563558"/>
                  <a:ext cx="343800" cy="24012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710A748D-B2C8-5768-7A50-484A61CE0FC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8685736" y="3545918"/>
                    <a:ext cx="379440" cy="27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 89">
              <a:extLst>
                <a:ext uri="{FF2B5EF4-FFF2-40B4-BE49-F238E27FC236}">
                  <a16:creationId xmlns:a16="http://schemas.microsoft.com/office/drawing/2014/main" id="{9F44B3BB-3A3D-62A1-7D32-6D4F32168344}"/>
                </a:ext>
              </a:extLst>
            </p:cNvPr>
            <p:cNvGrpSpPr/>
            <p:nvPr/>
          </p:nvGrpSpPr>
          <p:grpSpPr>
            <a:xfrm>
              <a:off x="6932176" y="4269518"/>
              <a:ext cx="3088440" cy="625680"/>
              <a:chOff x="6932176" y="4269518"/>
              <a:chExt cx="3088440" cy="62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7" name="Pennanteckning 76">
                    <a:extLst>
                      <a:ext uri="{FF2B5EF4-FFF2-40B4-BE49-F238E27FC236}">
                        <a16:creationId xmlns:a16="http://schemas.microsoft.com/office/drawing/2014/main" id="{E676BC78-BCFC-E9FF-F8AD-5AEEF62AD150}"/>
                      </a:ext>
                    </a:extLst>
                  </p14:cNvPr>
                  <p14:cNvContentPartPr/>
                  <p14:nvPr/>
                </p14:nvContentPartPr>
                <p14:xfrm>
                  <a:off x="6932176" y="4443038"/>
                  <a:ext cx="341640" cy="368640"/>
                </p14:xfrm>
              </p:contentPart>
            </mc:Choice>
            <mc:Fallback xmlns="">
              <p:pic>
                <p:nvPicPr>
                  <p:cNvPr id="77" name="Pennanteckning 76">
                    <a:extLst>
                      <a:ext uri="{FF2B5EF4-FFF2-40B4-BE49-F238E27FC236}">
                        <a16:creationId xmlns:a16="http://schemas.microsoft.com/office/drawing/2014/main" id="{E676BC78-BCFC-E9FF-F8AD-5AEEF62AD150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6914176" y="4425398"/>
                    <a:ext cx="377280" cy="40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2F09345F-1969-17AA-22C2-69CAD40076C5}"/>
                      </a:ext>
                    </a:extLst>
                  </p14:cNvPr>
                  <p14:cNvContentPartPr/>
                  <p14:nvPr/>
                </p14:nvContentPartPr>
                <p14:xfrm>
                  <a:off x="7309096" y="4520078"/>
                  <a:ext cx="328680" cy="281160"/>
                </p14:xfrm>
              </p:contentPart>
            </mc:Choice>
            <mc:Fallback xmlns="">
              <p:pic>
                <p:nvPicPr>
                  <p:cNvPr id="78" name="Pennanteckning 77">
                    <a:extLst>
                      <a:ext uri="{FF2B5EF4-FFF2-40B4-BE49-F238E27FC236}">
                        <a16:creationId xmlns:a16="http://schemas.microsoft.com/office/drawing/2014/main" id="{2F09345F-1969-17AA-22C2-69CAD40076C5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7291456" y="4502078"/>
                    <a:ext cx="36432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9" name="Pennanteckning 78">
                    <a:extLst>
                      <a:ext uri="{FF2B5EF4-FFF2-40B4-BE49-F238E27FC236}">
                        <a16:creationId xmlns:a16="http://schemas.microsoft.com/office/drawing/2014/main" id="{DC0112AB-DBFC-74C6-308A-DA1D7277FB50}"/>
                      </a:ext>
                    </a:extLst>
                  </p14:cNvPr>
                  <p14:cNvContentPartPr/>
                  <p14:nvPr/>
                </p14:nvContentPartPr>
                <p14:xfrm>
                  <a:off x="7594216" y="4614398"/>
                  <a:ext cx="384120" cy="87840"/>
                </p14:xfrm>
              </p:contentPart>
            </mc:Choice>
            <mc:Fallback xmlns="">
              <p:pic>
                <p:nvPicPr>
                  <p:cNvPr id="79" name="Pennanteckning 78">
                    <a:extLst>
                      <a:ext uri="{FF2B5EF4-FFF2-40B4-BE49-F238E27FC236}">
                        <a16:creationId xmlns:a16="http://schemas.microsoft.com/office/drawing/2014/main" id="{DC0112AB-DBFC-74C6-308A-DA1D7277FB5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7576576" y="4596398"/>
                    <a:ext cx="41976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0" name="Pennanteckning 79">
                    <a:extLst>
                      <a:ext uri="{FF2B5EF4-FFF2-40B4-BE49-F238E27FC236}">
                        <a16:creationId xmlns:a16="http://schemas.microsoft.com/office/drawing/2014/main" id="{A328A1F1-52C7-B51A-D493-B16F17DCC15F}"/>
                      </a:ext>
                    </a:extLst>
                  </p14:cNvPr>
                  <p14:cNvContentPartPr/>
                  <p14:nvPr/>
                </p14:nvContentPartPr>
                <p14:xfrm>
                  <a:off x="8189296" y="4488038"/>
                  <a:ext cx="54360" cy="407160"/>
                </p14:xfrm>
              </p:contentPart>
            </mc:Choice>
            <mc:Fallback xmlns="">
              <p:pic>
                <p:nvPicPr>
                  <p:cNvPr id="80" name="Pennanteckning 79">
                    <a:extLst>
                      <a:ext uri="{FF2B5EF4-FFF2-40B4-BE49-F238E27FC236}">
                        <a16:creationId xmlns:a16="http://schemas.microsoft.com/office/drawing/2014/main" id="{A328A1F1-52C7-B51A-D493-B16F17DCC15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8171296" y="4470038"/>
                    <a:ext cx="90000" cy="44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1" name="Pennanteckning 80">
                    <a:extLst>
                      <a:ext uri="{FF2B5EF4-FFF2-40B4-BE49-F238E27FC236}">
                        <a16:creationId xmlns:a16="http://schemas.microsoft.com/office/drawing/2014/main" id="{5E02C7D8-5781-1AC9-B060-510F47A66C1F}"/>
                      </a:ext>
                    </a:extLst>
                  </p14:cNvPr>
                  <p14:cNvContentPartPr/>
                  <p14:nvPr/>
                </p14:nvContentPartPr>
                <p14:xfrm>
                  <a:off x="8163376" y="4493798"/>
                  <a:ext cx="201960" cy="144360"/>
                </p14:xfrm>
              </p:contentPart>
            </mc:Choice>
            <mc:Fallback xmlns="">
              <p:pic>
                <p:nvPicPr>
                  <p:cNvPr id="81" name="Pennanteckning 80">
                    <a:extLst>
                      <a:ext uri="{FF2B5EF4-FFF2-40B4-BE49-F238E27FC236}">
                        <a16:creationId xmlns:a16="http://schemas.microsoft.com/office/drawing/2014/main" id="{5E02C7D8-5781-1AC9-B060-510F47A66C1F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8145376" y="4476158"/>
                    <a:ext cx="2376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DA577533-DEA9-B9F8-10E5-DC457D66FD86}"/>
                      </a:ext>
                    </a:extLst>
                  </p14:cNvPr>
                  <p14:cNvContentPartPr/>
                  <p14:nvPr/>
                </p14:nvContentPartPr>
                <p14:xfrm>
                  <a:off x="8478016" y="4402718"/>
                  <a:ext cx="67320" cy="215280"/>
                </p14:xfrm>
              </p:contentPart>
            </mc:Choice>
            <mc:Fallback xmlns="">
              <p:pic>
                <p:nvPicPr>
                  <p:cNvPr id="82" name="Pennanteckning 81">
                    <a:extLst>
                      <a:ext uri="{FF2B5EF4-FFF2-40B4-BE49-F238E27FC236}">
                        <a16:creationId xmlns:a16="http://schemas.microsoft.com/office/drawing/2014/main" id="{DA577533-DEA9-B9F8-10E5-DC457D66FD86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8460016" y="4384718"/>
                    <a:ext cx="10296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93F17FB6-558B-496B-96E9-AC979F7A2FAA}"/>
                      </a:ext>
                    </a:extLst>
                  </p14:cNvPr>
                  <p14:cNvContentPartPr/>
                  <p14:nvPr/>
                </p14:nvContentPartPr>
                <p14:xfrm>
                  <a:off x="8639656" y="4466798"/>
                  <a:ext cx="120960" cy="38376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93F17FB6-558B-496B-96E9-AC979F7A2FA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8621656" y="4449158"/>
                    <a:ext cx="156600" cy="41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255692AC-6FCA-7A2E-080E-15F139CDFA5D}"/>
                      </a:ext>
                    </a:extLst>
                  </p14:cNvPr>
                  <p14:cNvContentPartPr/>
                  <p14:nvPr/>
                </p14:nvContentPartPr>
                <p14:xfrm>
                  <a:off x="8850616" y="4456358"/>
                  <a:ext cx="149040" cy="163080"/>
                </p14:xfrm>
              </p:contentPart>
            </mc:Choice>
            <mc:Fallback xmlns="">
              <p:pic>
                <p:nvPicPr>
                  <p:cNvPr id="84" name="Pennanteckning 83">
                    <a:extLst>
                      <a:ext uri="{FF2B5EF4-FFF2-40B4-BE49-F238E27FC236}">
                        <a16:creationId xmlns:a16="http://schemas.microsoft.com/office/drawing/2014/main" id="{255692AC-6FCA-7A2E-080E-15F139CDFA5D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8832976" y="4438718"/>
                    <a:ext cx="18468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FD929F88-123F-3975-C786-5E3B1DC768A6}"/>
                      </a:ext>
                    </a:extLst>
                  </p14:cNvPr>
                  <p14:cNvContentPartPr/>
                  <p14:nvPr/>
                </p14:nvContentPartPr>
                <p14:xfrm>
                  <a:off x="9079216" y="4269518"/>
                  <a:ext cx="123120" cy="31968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FD929F88-123F-3975-C786-5E3B1DC768A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9061216" y="4251878"/>
                    <a:ext cx="158760" cy="35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6" name="Pennanteckning 85">
                    <a:extLst>
                      <a:ext uri="{FF2B5EF4-FFF2-40B4-BE49-F238E27FC236}">
                        <a16:creationId xmlns:a16="http://schemas.microsoft.com/office/drawing/2014/main" id="{C5B68F68-B753-4A2A-8ADF-CB9A6EED47FA}"/>
                      </a:ext>
                    </a:extLst>
                  </p14:cNvPr>
                  <p14:cNvContentPartPr/>
                  <p14:nvPr/>
                </p14:nvContentPartPr>
                <p14:xfrm>
                  <a:off x="9249496" y="4360598"/>
                  <a:ext cx="258840" cy="106920"/>
                </p14:xfrm>
              </p:contentPart>
            </mc:Choice>
            <mc:Fallback xmlns="">
              <p:pic>
                <p:nvPicPr>
                  <p:cNvPr id="86" name="Pennanteckning 85">
                    <a:extLst>
                      <a:ext uri="{FF2B5EF4-FFF2-40B4-BE49-F238E27FC236}">
                        <a16:creationId xmlns:a16="http://schemas.microsoft.com/office/drawing/2014/main" id="{C5B68F68-B753-4A2A-8ADF-CB9A6EED47F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9231496" y="4342598"/>
                    <a:ext cx="29448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7" name="Pennanteckning 86">
                    <a:extLst>
                      <a:ext uri="{FF2B5EF4-FFF2-40B4-BE49-F238E27FC236}">
                        <a16:creationId xmlns:a16="http://schemas.microsoft.com/office/drawing/2014/main" id="{D5AFBA92-1DC3-2280-9D96-384F4465AFC4}"/>
                      </a:ext>
                    </a:extLst>
                  </p14:cNvPr>
                  <p14:cNvContentPartPr/>
                  <p14:nvPr/>
                </p14:nvContentPartPr>
                <p14:xfrm>
                  <a:off x="9613816" y="4444838"/>
                  <a:ext cx="360" cy="360"/>
                </p14:xfrm>
              </p:contentPart>
            </mc:Choice>
            <mc:Fallback xmlns="">
              <p:pic>
                <p:nvPicPr>
                  <p:cNvPr id="87" name="Pennanteckning 86">
                    <a:extLst>
                      <a:ext uri="{FF2B5EF4-FFF2-40B4-BE49-F238E27FC236}">
                        <a16:creationId xmlns:a16="http://schemas.microsoft.com/office/drawing/2014/main" id="{D5AFBA92-1DC3-2280-9D96-384F4465AFC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9595816" y="4426838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D49A32C3-237D-3CDB-6747-DAC27EB8D856}"/>
                      </a:ext>
                    </a:extLst>
                  </p14:cNvPr>
                  <p14:cNvContentPartPr/>
                  <p14:nvPr/>
                </p14:nvContentPartPr>
                <p14:xfrm>
                  <a:off x="9603016" y="4344758"/>
                  <a:ext cx="222480" cy="17964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D49A32C3-237D-3CDB-6747-DAC27EB8D856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9585016" y="4326758"/>
                    <a:ext cx="25812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82D62891-C959-0646-6C23-E71E0A7C1F73}"/>
                      </a:ext>
                    </a:extLst>
                  </p14:cNvPr>
                  <p14:cNvContentPartPr/>
                  <p14:nvPr/>
                </p14:nvContentPartPr>
                <p14:xfrm>
                  <a:off x="9842056" y="4329998"/>
                  <a:ext cx="178560" cy="23508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82D62891-C959-0646-6C23-E71E0A7C1F73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824056" y="4311998"/>
                    <a:ext cx="214200" cy="270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22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id="{03E99575-F44C-744A-A8FE-AB871BBAEEA4}"/>
              </a:ext>
            </a:extLst>
          </p:cNvPr>
          <p:cNvGrpSpPr/>
          <p:nvPr/>
        </p:nvGrpSpPr>
        <p:grpSpPr>
          <a:xfrm>
            <a:off x="726437" y="1505874"/>
            <a:ext cx="6662057" cy="4952523"/>
            <a:chOff x="726437" y="1505874"/>
            <a:chExt cx="6662057" cy="4952523"/>
          </a:xfrm>
        </p:grpSpPr>
        <p:grpSp>
          <p:nvGrpSpPr>
            <p:cNvPr id="25" name="Grupp 24">
              <a:extLst>
                <a:ext uri="{FF2B5EF4-FFF2-40B4-BE49-F238E27FC236}">
                  <a16:creationId xmlns:a16="http://schemas.microsoft.com/office/drawing/2014/main" id="{18E95173-440A-149F-1CC7-E5F04C25C322}"/>
                </a:ext>
              </a:extLst>
            </p:cNvPr>
            <p:cNvGrpSpPr/>
            <p:nvPr/>
          </p:nvGrpSpPr>
          <p:grpSpPr>
            <a:xfrm>
              <a:off x="726437" y="1505874"/>
              <a:ext cx="6662057" cy="4952523"/>
              <a:chOff x="2447748" y="1505874"/>
              <a:chExt cx="6662057" cy="4952523"/>
            </a:xfrm>
          </p:grpSpPr>
          <p:sp>
            <p:nvSpPr>
              <p:cNvPr id="19" name="Rektangel: rundade hörn 18">
                <a:extLst>
                  <a:ext uri="{FF2B5EF4-FFF2-40B4-BE49-F238E27FC236}">
                    <a16:creationId xmlns:a16="http://schemas.microsoft.com/office/drawing/2014/main" id="{860BBB5B-9A7A-31D4-C3B7-F92D0420BD49}"/>
                  </a:ext>
                </a:extLst>
              </p:cNvPr>
              <p:cNvSpPr/>
              <p:nvPr/>
            </p:nvSpPr>
            <p:spPr>
              <a:xfrm>
                <a:off x="5428599" y="5860253"/>
                <a:ext cx="814134" cy="523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ektangel: rundade hörn 17">
                <a:extLst>
                  <a:ext uri="{FF2B5EF4-FFF2-40B4-BE49-F238E27FC236}">
                    <a16:creationId xmlns:a16="http://schemas.microsoft.com/office/drawing/2014/main" id="{6E7883B2-D3A0-5C40-4BFD-AEC743C55E03}"/>
                  </a:ext>
                </a:extLst>
              </p:cNvPr>
              <p:cNvSpPr/>
              <p:nvPr/>
            </p:nvSpPr>
            <p:spPr>
              <a:xfrm>
                <a:off x="2447748" y="1505874"/>
                <a:ext cx="6662057" cy="4419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: rundade hörn 23">
                <a:extLst>
                  <a:ext uri="{FF2B5EF4-FFF2-40B4-BE49-F238E27FC236}">
                    <a16:creationId xmlns:a16="http://schemas.microsoft.com/office/drawing/2014/main" id="{9CCD7FCD-C074-A4CD-FA78-A6E742713725}"/>
                  </a:ext>
                </a:extLst>
              </p:cNvPr>
              <p:cNvSpPr/>
              <p:nvPr/>
            </p:nvSpPr>
            <p:spPr>
              <a:xfrm>
                <a:off x="4331108" y="6316564"/>
                <a:ext cx="3099690" cy="1418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7" name="textruta 26">
              <a:extLst>
                <a:ext uri="{FF2B5EF4-FFF2-40B4-BE49-F238E27FC236}">
                  <a16:creationId xmlns:a16="http://schemas.microsoft.com/office/drawing/2014/main" id="{AC0B8252-8127-B793-27FB-7700537CF23B}"/>
                </a:ext>
              </a:extLst>
            </p:cNvPr>
            <p:cNvSpPr txBox="1"/>
            <p:nvPr/>
          </p:nvSpPr>
          <p:spPr>
            <a:xfrm>
              <a:off x="1217252" y="1703263"/>
              <a:ext cx="19415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dirty="0" err="1"/>
                <a:t>host</a:t>
              </a:r>
              <a:r>
                <a:rPr lang="sv-SE" dirty="0"/>
                <a:t> system</a:t>
              </a:r>
            </a:p>
          </p:txBody>
        </p:sp>
      </p:grpSp>
      <p:sp>
        <p:nvSpPr>
          <p:cNvPr id="29" name="textruta 28">
            <a:extLst>
              <a:ext uri="{FF2B5EF4-FFF2-40B4-BE49-F238E27FC236}">
                <a16:creationId xmlns:a16="http://schemas.microsoft.com/office/drawing/2014/main" id="{A49F01FA-3BB6-4741-9CD3-D7C99D1F81E0}"/>
              </a:ext>
            </a:extLst>
          </p:cNvPr>
          <p:cNvSpPr txBox="1"/>
          <p:nvPr/>
        </p:nvSpPr>
        <p:spPr>
          <a:xfrm>
            <a:off x="606212" y="521861"/>
            <a:ext cx="1146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isolating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environment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with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docker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95B96745-DA37-9A44-8422-011C476A80CB}"/>
              </a:ext>
            </a:extLst>
          </p:cNvPr>
          <p:cNvGrpSpPr/>
          <p:nvPr/>
        </p:nvGrpSpPr>
        <p:grpSpPr>
          <a:xfrm>
            <a:off x="1914518" y="2264229"/>
            <a:ext cx="4223657" cy="2950029"/>
            <a:chOff x="1914518" y="2264229"/>
            <a:chExt cx="4223657" cy="2950029"/>
          </a:xfrm>
        </p:grpSpPr>
        <p:sp>
          <p:nvSpPr>
            <p:cNvPr id="3" name="Rektangel: rundade hörn 2">
              <a:extLst>
                <a:ext uri="{FF2B5EF4-FFF2-40B4-BE49-F238E27FC236}">
                  <a16:creationId xmlns:a16="http://schemas.microsoft.com/office/drawing/2014/main" id="{E9D0176E-8340-D698-18A1-A624E652AB2F}"/>
                </a:ext>
              </a:extLst>
            </p:cNvPr>
            <p:cNvSpPr/>
            <p:nvPr/>
          </p:nvSpPr>
          <p:spPr>
            <a:xfrm>
              <a:off x="1914518" y="2264229"/>
              <a:ext cx="4223657" cy="29500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BC0D6B16-FA85-E554-32B8-794519BA3205}"/>
                </a:ext>
              </a:extLst>
            </p:cNvPr>
            <p:cNvGrpSpPr/>
            <p:nvPr/>
          </p:nvGrpSpPr>
          <p:grpSpPr>
            <a:xfrm>
              <a:off x="2305036" y="2655318"/>
              <a:ext cx="3410654" cy="2331144"/>
              <a:chOff x="4026347" y="2655318"/>
              <a:chExt cx="3410654" cy="2331144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893DB1FF-B660-E947-FEA2-2469A4FD6C53}"/>
                  </a:ext>
                </a:extLst>
              </p:cNvPr>
              <p:cNvGrpSpPr/>
              <p:nvPr/>
            </p:nvGrpSpPr>
            <p:grpSpPr>
              <a:xfrm>
                <a:off x="5747657" y="3519948"/>
                <a:ext cx="818984" cy="457337"/>
                <a:chOff x="2996048" y="2068936"/>
                <a:chExt cx="818984" cy="457337"/>
              </a:xfrm>
            </p:grpSpPr>
            <p:pic>
              <p:nvPicPr>
                <p:cNvPr id="1034" name="Picture 10">
                  <a:extLst>
                    <a:ext uri="{FF2B5EF4-FFF2-40B4-BE49-F238E27FC236}">
                      <a16:creationId xmlns:a16="http://schemas.microsoft.com/office/drawing/2014/main" id="{B7646F3A-EA15-9272-A56D-51E24B01F3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6048" y="2068936"/>
                  <a:ext cx="818984" cy="331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textruta 1">
                  <a:extLst>
                    <a:ext uri="{FF2B5EF4-FFF2-40B4-BE49-F238E27FC236}">
                      <a16:creationId xmlns:a16="http://schemas.microsoft.com/office/drawing/2014/main" id="{F7F46269-D162-74AE-D14C-50AA1DEDF44F}"/>
                    </a:ext>
                  </a:extLst>
                </p:cNvPr>
                <p:cNvSpPr txBox="1"/>
                <p:nvPr/>
              </p:nvSpPr>
              <p:spPr>
                <a:xfrm>
                  <a:off x="3129344" y="2264663"/>
                  <a:ext cx="6086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Light" panose="020B0402020203020204" pitchFamily="34" charset="77"/>
                    </a:rPr>
                    <a:t>v2.01</a:t>
                  </a:r>
                  <a:endParaRPr lang="sv-S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Light" panose="020B0402020203020204" pitchFamily="34" charset="77"/>
                  </a:endParaRPr>
                </a:p>
              </p:txBody>
            </p:sp>
          </p:grp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78A4F095-C329-ABA3-0F11-D3F5DD2F93B3}"/>
                  </a:ext>
                </a:extLst>
              </p:cNvPr>
              <p:cNvGrpSpPr/>
              <p:nvPr/>
            </p:nvGrpSpPr>
            <p:grpSpPr>
              <a:xfrm>
                <a:off x="4880077" y="3303646"/>
                <a:ext cx="608681" cy="743034"/>
                <a:chOff x="1605853" y="1999594"/>
                <a:chExt cx="608681" cy="743034"/>
              </a:xfrm>
            </p:grpSpPr>
            <p:pic>
              <p:nvPicPr>
                <p:cNvPr id="1032" name="Picture 8">
                  <a:extLst>
                    <a:ext uri="{FF2B5EF4-FFF2-40B4-BE49-F238E27FC236}">
                      <a16:creationId xmlns:a16="http://schemas.microsoft.com/office/drawing/2014/main" id="{4A0D308E-3E63-4B35-B79C-4F0D16F995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26743" y="1999594"/>
                  <a:ext cx="488304" cy="4883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ruta 3">
                  <a:extLst>
                    <a:ext uri="{FF2B5EF4-FFF2-40B4-BE49-F238E27FC236}">
                      <a16:creationId xmlns:a16="http://schemas.microsoft.com/office/drawing/2014/main" id="{34D33E68-AC69-27ED-980B-33EF30A9E4EA}"/>
                    </a:ext>
                  </a:extLst>
                </p:cNvPr>
                <p:cNvSpPr txBox="1"/>
                <p:nvPr/>
              </p:nvSpPr>
              <p:spPr>
                <a:xfrm>
                  <a:off x="1605853" y="2481018"/>
                  <a:ext cx="6086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Light" panose="020B0402020203020204" pitchFamily="34" charset="77"/>
                    </a:rPr>
                    <a:t>v3.7.1</a:t>
                  </a:r>
                  <a:endParaRPr lang="sv-S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Light" panose="020B0402020203020204" pitchFamily="34" charset="77"/>
                  </a:endParaRPr>
                </a:p>
              </p:txBody>
            </p:sp>
          </p:grpSp>
          <p:grpSp>
            <p:nvGrpSpPr>
              <p:cNvPr id="10" name="Grupp 9">
                <a:extLst>
                  <a:ext uri="{FF2B5EF4-FFF2-40B4-BE49-F238E27FC236}">
                    <a16:creationId xmlns:a16="http://schemas.microsoft.com/office/drawing/2014/main" id="{C468D6F7-4438-8546-ED06-FC12C4DAC0FF}"/>
                  </a:ext>
                </a:extLst>
              </p:cNvPr>
              <p:cNvGrpSpPr/>
              <p:nvPr/>
            </p:nvGrpSpPr>
            <p:grpSpPr>
              <a:xfrm>
                <a:off x="5170096" y="4104570"/>
                <a:ext cx="738553" cy="881892"/>
                <a:chOff x="4391692" y="1885388"/>
                <a:chExt cx="738553" cy="881892"/>
              </a:xfrm>
            </p:grpSpPr>
            <p:pic>
              <p:nvPicPr>
                <p:cNvPr id="1026" name="Picture 2" descr="Logo device only">
                  <a:extLst>
                    <a:ext uri="{FF2B5EF4-FFF2-40B4-BE49-F238E27FC236}">
                      <a16:creationId xmlns:a16="http://schemas.microsoft.com/office/drawing/2014/main" id="{97061729-25B3-1807-0B3C-FDDF034863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1692" y="1885388"/>
                  <a:ext cx="608681" cy="7376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ruta 4">
                  <a:extLst>
                    <a:ext uri="{FF2B5EF4-FFF2-40B4-BE49-F238E27FC236}">
                      <a16:creationId xmlns:a16="http://schemas.microsoft.com/office/drawing/2014/main" id="{91AC31D2-F954-C15B-3008-E802FCAB621F}"/>
                    </a:ext>
                  </a:extLst>
                </p:cNvPr>
                <p:cNvSpPr txBox="1"/>
                <p:nvPr/>
              </p:nvSpPr>
              <p:spPr>
                <a:xfrm>
                  <a:off x="4521564" y="2505670"/>
                  <a:ext cx="6086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Light" panose="020B0402020203020204" pitchFamily="34" charset="77"/>
                    </a:rPr>
                    <a:t>v3.9</a:t>
                  </a:r>
                  <a:endParaRPr lang="sv-S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Light" panose="020B0402020203020204" pitchFamily="34" charset="77"/>
                  </a:endParaRPr>
                </a:p>
              </p:txBody>
            </p:sp>
          </p:grpSp>
          <p:grpSp>
            <p:nvGrpSpPr>
              <p:cNvPr id="11" name="Grupp 10">
                <a:extLst>
                  <a:ext uri="{FF2B5EF4-FFF2-40B4-BE49-F238E27FC236}">
                    <a16:creationId xmlns:a16="http://schemas.microsoft.com/office/drawing/2014/main" id="{C335D29D-FD9E-5BA8-84BE-28274B997A69}"/>
                  </a:ext>
                </a:extLst>
              </p:cNvPr>
              <p:cNvGrpSpPr/>
              <p:nvPr/>
            </p:nvGrpSpPr>
            <p:grpSpPr>
              <a:xfrm>
                <a:off x="6302892" y="4064498"/>
                <a:ext cx="1134109" cy="699748"/>
                <a:chOff x="5739325" y="1941402"/>
                <a:chExt cx="1134109" cy="699748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848851E9-0F95-6237-841E-6586C2B42C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9325" y="1941402"/>
                  <a:ext cx="1134109" cy="4381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ruta 5">
                  <a:extLst>
                    <a:ext uri="{FF2B5EF4-FFF2-40B4-BE49-F238E27FC236}">
                      <a16:creationId xmlns:a16="http://schemas.microsoft.com/office/drawing/2014/main" id="{D046E08D-841A-89DF-3922-1D821E73A64C}"/>
                    </a:ext>
                  </a:extLst>
                </p:cNvPr>
                <p:cNvSpPr txBox="1"/>
                <p:nvPr/>
              </p:nvSpPr>
              <p:spPr>
                <a:xfrm>
                  <a:off x="5763207" y="2379540"/>
                  <a:ext cx="6086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Light" panose="020B0402020203020204" pitchFamily="34" charset="77"/>
                    </a:rPr>
                    <a:t>v2.6</a:t>
                  </a:r>
                  <a:endParaRPr lang="sv-S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Light" panose="020B0402020203020204" pitchFamily="34" charset="77"/>
                  </a:endParaRPr>
                </a:p>
              </p:txBody>
            </p:sp>
          </p:grpSp>
          <p:grpSp>
            <p:nvGrpSpPr>
              <p:cNvPr id="12" name="Grupp 11">
                <a:extLst>
                  <a:ext uri="{FF2B5EF4-FFF2-40B4-BE49-F238E27FC236}">
                    <a16:creationId xmlns:a16="http://schemas.microsoft.com/office/drawing/2014/main" id="{543B5FA0-AE5B-9E54-0B11-AC56D4249288}"/>
                  </a:ext>
                </a:extLst>
              </p:cNvPr>
              <p:cNvGrpSpPr/>
              <p:nvPr/>
            </p:nvGrpSpPr>
            <p:grpSpPr>
              <a:xfrm>
                <a:off x="4108867" y="3907636"/>
                <a:ext cx="661355" cy="734829"/>
                <a:chOff x="7612386" y="1926830"/>
                <a:chExt cx="661355" cy="734829"/>
              </a:xfrm>
            </p:grpSpPr>
            <p:pic>
              <p:nvPicPr>
                <p:cNvPr id="1030" name="Picture 6" descr="PostgreSQL Logo">
                  <a:extLst>
                    <a:ext uri="{FF2B5EF4-FFF2-40B4-BE49-F238E27FC236}">
                      <a16:creationId xmlns:a16="http://schemas.microsoft.com/office/drawing/2014/main" id="{35074449-BE8C-A618-90FC-2F6BC084C5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2386" y="1926830"/>
                  <a:ext cx="482071" cy="497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ruta 6">
                  <a:extLst>
                    <a:ext uri="{FF2B5EF4-FFF2-40B4-BE49-F238E27FC236}">
                      <a16:creationId xmlns:a16="http://schemas.microsoft.com/office/drawing/2014/main" id="{4185391B-4B14-7B58-9594-09053785D1F1}"/>
                    </a:ext>
                  </a:extLst>
                </p:cNvPr>
                <p:cNvSpPr txBox="1"/>
                <p:nvPr/>
              </p:nvSpPr>
              <p:spPr>
                <a:xfrm>
                  <a:off x="7665060" y="2400049"/>
                  <a:ext cx="6086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Light" panose="020B0402020203020204" pitchFamily="34" charset="77"/>
                    </a:rPr>
                    <a:t>v14.7</a:t>
                  </a:r>
                  <a:endParaRPr lang="sv-S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Light" panose="020B0402020203020204" pitchFamily="34" charset="77"/>
                  </a:endParaRPr>
                </a:p>
              </p:txBody>
            </p:sp>
          </p:grpSp>
          <p:sp>
            <p:nvSpPr>
              <p:cNvPr id="16" name="textruta 15">
                <a:extLst>
                  <a:ext uri="{FF2B5EF4-FFF2-40B4-BE49-F238E27FC236}">
                    <a16:creationId xmlns:a16="http://schemas.microsoft.com/office/drawing/2014/main" id="{0B3210DA-7B13-0178-7101-8ACA0AA2D3BE}"/>
                  </a:ext>
                </a:extLst>
              </p:cNvPr>
              <p:cNvSpPr txBox="1"/>
              <p:nvPr/>
            </p:nvSpPr>
            <p:spPr>
              <a:xfrm>
                <a:off x="4026347" y="2655318"/>
                <a:ext cx="1976872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v-SE" dirty="0" err="1"/>
                  <a:t>docker</a:t>
                </a:r>
                <a:r>
                  <a:rPr lang="sv-SE" dirty="0"/>
                  <a:t> container</a:t>
                </a:r>
              </a:p>
            </p:txBody>
          </p:sp>
        </p:grpSp>
      </p:grpSp>
      <p:sp>
        <p:nvSpPr>
          <p:cNvPr id="28" name="textruta 27">
            <a:extLst>
              <a:ext uri="{FF2B5EF4-FFF2-40B4-BE49-F238E27FC236}">
                <a16:creationId xmlns:a16="http://schemas.microsoft.com/office/drawing/2014/main" id="{BD2C0122-7EBF-4CFF-7CE9-4334F032E059}"/>
              </a:ext>
            </a:extLst>
          </p:cNvPr>
          <p:cNvSpPr txBox="1"/>
          <p:nvPr/>
        </p:nvSpPr>
        <p:spPr>
          <a:xfrm>
            <a:off x="8576575" y="2193653"/>
            <a:ext cx="2530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isolated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environment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that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has all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dependencies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and software for an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application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Pennanteckning 29">
                <a:extLst>
                  <a:ext uri="{FF2B5EF4-FFF2-40B4-BE49-F238E27FC236}">
                    <a16:creationId xmlns:a16="http://schemas.microsoft.com/office/drawing/2014/main" id="{185CD25F-3941-BA49-C2F0-FFE750C883DF}"/>
                  </a:ext>
                </a:extLst>
              </p14:cNvPr>
              <p14:cNvContentPartPr/>
              <p14:nvPr/>
            </p14:nvContentPartPr>
            <p14:xfrm>
              <a:off x="6213617" y="2774280"/>
              <a:ext cx="2145240" cy="1096560"/>
            </p14:xfrm>
          </p:contentPart>
        </mc:Choice>
        <mc:Fallback xmlns="">
          <p:pic>
            <p:nvPicPr>
              <p:cNvPr id="30" name="Pennanteckning 29">
                <a:extLst>
                  <a:ext uri="{FF2B5EF4-FFF2-40B4-BE49-F238E27FC236}">
                    <a16:creationId xmlns:a16="http://schemas.microsoft.com/office/drawing/2014/main" id="{185CD25F-3941-BA49-C2F0-FFE750C883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5617" y="2756640"/>
                <a:ext cx="2180880" cy="11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 14">
            <a:extLst>
              <a:ext uri="{FF2B5EF4-FFF2-40B4-BE49-F238E27FC236}">
                <a16:creationId xmlns:a16="http://schemas.microsoft.com/office/drawing/2014/main" id="{7E3C88DA-BF79-0340-A043-C724FEA1391D}"/>
              </a:ext>
            </a:extLst>
          </p:cNvPr>
          <p:cNvGrpSpPr/>
          <p:nvPr/>
        </p:nvGrpSpPr>
        <p:grpSpPr>
          <a:xfrm>
            <a:off x="4813577" y="5248920"/>
            <a:ext cx="1561680" cy="469440"/>
            <a:chOff x="4813577" y="5248920"/>
            <a:chExt cx="1561680" cy="469440"/>
          </a:xfrm>
        </p:grpSpPr>
        <p:grpSp>
          <p:nvGrpSpPr>
            <p:cNvPr id="38" name="Grupp 37">
              <a:extLst>
                <a:ext uri="{FF2B5EF4-FFF2-40B4-BE49-F238E27FC236}">
                  <a16:creationId xmlns:a16="http://schemas.microsoft.com/office/drawing/2014/main" id="{01C11431-52CD-D3F5-1A69-B2140D2E8ED9}"/>
                </a:ext>
              </a:extLst>
            </p:cNvPr>
            <p:cNvGrpSpPr/>
            <p:nvPr/>
          </p:nvGrpSpPr>
          <p:grpSpPr>
            <a:xfrm>
              <a:off x="4813577" y="5409120"/>
              <a:ext cx="858600" cy="309240"/>
              <a:chOff x="4813577" y="5409120"/>
              <a:chExt cx="858600" cy="30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1C347AA6-F6CF-9479-4698-9AAFD05D867C}"/>
                      </a:ext>
                    </a:extLst>
                  </p14:cNvPr>
                  <p14:cNvContentPartPr/>
                  <p14:nvPr/>
                </p14:nvContentPartPr>
                <p14:xfrm>
                  <a:off x="4843097" y="5582280"/>
                  <a:ext cx="7200" cy="13608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1C347AA6-F6CF-9479-4698-9AAFD05D867C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825097" y="5564280"/>
                    <a:ext cx="4284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BA04E1B3-2C75-9269-CDB6-1EEE17F05E7B}"/>
                      </a:ext>
                    </a:extLst>
                  </p14:cNvPr>
                  <p14:cNvContentPartPr/>
                  <p14:nvPr/>
                </p14:nvContentPartPr>
                <p14:xfrm>
                  <a:off x="4813577" y="5505960"/>
                  <a:ext cx="76320" cy="7776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BA04E1B3-2C75-9269-CDB6-1EEE17F05E7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795937" y="5487960"/>
                    <a:ext cx="11196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860D502A-EB69-5F2D-4048-3A6590790B72}"/>
                      </a:ext>
                    </a:extLst>
                  </p14:cNvPr>
                  <p14:cNvContentPartPr/>
                  <p14:nvPr/>
                </p14:nvContentPartPr>
                <p14:xfrm>
                  <a:off x="4983137" y="5506680"/>
                  <a:ext cx="108720" cy="16920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860D502A-EB69-5F2D-4048-3A6590790B7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965137" y="5489040"/>
                    <a:ext cx="14436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B4587F40-B976-C92A-955E-4AE67EDBF9CD}"/>
                      </a:ext>
                    </a:extLst>
                  </p14:cNvPr>
                  <p14:cNvContentPartPr/>
                  <p14:nvPr/>
                </p14:nvContentPartPr>
                <p14:xfrm>
                  <a:off x="5123177" y="5409120"/>
                  <a:ext cx="61200" cy="14796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B4587F40-B976-C92A-955E-4AE67EDBF9C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105177" y="5391480"/>
                    <a:ext cx="968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3C3DFFF5-A635-94A2-69C0-A93492BD78BC}"/>
                      </a:ext>
                    </a:extLst>
                  </p14:cNvPr>
                  <p14:cNvContentPartPr/>
                  <p14:nvPr/>
                </p14:nvContentPartPr>
                <p14:xfrm>
                  <a:off x="5120657" y="5455560"/>
                  <a:ext cx="88560" cy="4464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3C3DFFF5-A635-94A2-69C0-A93492BD78B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103017" y="5437920"/>
                    <a:ext cx="1242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A1517F15-029E-53C6-3038-A55928937A84}"/>
                      </a:ext>
                    </a:extLst>
                  </p14:cNvPr>
                  <p14:cNvContentPartPr/>
                  <p14:nvPr/>
                </p14:nvContentPartPr>
                <p14:xfrm>
                  <a:off x="5265377" y="5417400"/>
                  <a:ext cx="201960" cy="16200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A1517F15-029E-53C6-3038-A55928937A8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247377" y="5399400"/>
                    <a:ext cx="2376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D607AE92-B759-BA6B-DFFA-7330D309B87A}"/>
                      </a:ext>
                    </a:extLst>
                  </p14:cNvPr>
                  <p14:cNvContentPartPr/>
                  <p14:nvPr/>
                </p14:nvContentPartPr>
                <p14:xfrm>
                  <a:off x="5547617" y="5477520"/>
                  <a:ext cx="124560" cy="7416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D607AE92-B759-BA6B-DFFA-7330D309B87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529617" y="5459520"/>
                    <a:ext cx="160200" cy="109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 42">
              <a:extLst>
                <a:ext uri="{FF2B5EF4-FFF2-40B4-BE49-F238E27FC236}">
                  <a16:creationId xmlns:a16="http://schemas.microsoft.com/office/drawing/2014/main" id="{8A44BBB5-DA2F-1CD6-8A2E-AF7AF4FF3D3C}"/>
                </a:ext>
              </a:extLst>
            </p:cNvPr>
            <p:cNvGrpSpPr/>
            <p:nvPr/>
          </p:nvGrpSpPr>
          <p:grpSpPr>
            <a:xfrm>
              <a:off x="5906537" y="5248920"/>
              <a:ext cx="468720" cy="274320"/>
              <a:chOff x="5906537" y="5248920"/>
              <a:chExt cx="468720" cy="27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043EDFB9-1A36-3ACB-5C83-03E7E8C52B1D}"/>
                      </a:ext>
                    </a:extLst>
                  </p14:cNvPr>
                  <p14:cNvContentPartPr/>
                  <p14:nvPr/>
                </p14:nvContentPartPr>
                <p14:xfrm>
                  <a:off x="5906537" y="5338560"/>
                  <a:ext cx="151560" cy="18468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043EDFB9-1A36-3ACB-5C83-03E7E8C52B1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888537" y="5320920"/>
                    <a:ext cx="18720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3EBEFFBB-EAB6-28A0-3D7B-20CBEE9348CA}"/>
                      </a:ext>
                    </a:extLst>
                  </p14:cNvPr>
                  <p14:cNvContentPartPr/>
                  <p14:nvPr/>
                </p14:nvContentPartPr>
                <p14:xfrm>
                  <a:off x="6168257" y="5447280"/>
                  <a:ext cx="18720" cy="2376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3EBEFFBB-EAB6-28A0-3D7B-20CBEE9348CA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50257" y="5429640"/>
                    <a:ext cx="543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C3544198-E05D-4F82-52FF-A93A2B1D1180}"/>
                      </a:ext>
                    </a:extLst>
                  </p14:cNvPr>
                  <p14:cNvContentPartPr/>
                  <p14:nvPr/>
                </p14:nvContentPartPr>
                <p14:xfrm>
                  <a:off x="6239177" y="5248920"/>
                  <a:ext cx="136080" cy="20376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C3544198-E05D-4F82-52FF-A93A2B1D118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221177" y="5231280"/>
                    <a:ext cx="171720" cy="23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" name="Grupp 16">
            <a:extLst>
              <a:ext uri="{FF2B5EF4-FFF2-40B4-BE49-F238E27FC236}">
                <a16:creationId xmlns:a16="http://schemas.microsoft.com/office/drawing/2014/main" id="{AF152E07-86CD-A44C-8552-2D779F4DD769}"/>
              </a:ext>
            </a:extLst>
          </p:cNvPr>
          <p:cNvGrpSpPr/>
          <p:nvPr/>
        </p:nvGrpSpPr>
        <p:grpSpPr>
          <a:xfrm>
            <a:off x="1628297" y="5329920"/>
            <a:ext cx="1529280" cy="352440"/>
            <a:chOff x="1628297" y="5329920"/>
            <a:chExt cx="1529280" cy="352440"/>
          </a:xfrm>
        </p:grpSpPr>
        <p:grpSp>
          <p:nvGrpSpPr>
            <p:cNvPr id="50" name="Grupp 49">
              <a:extLst>
                <a:ext uri="{FF2B5EF4-FFF2-40B4-BE49-F238E27FC236}">
                  <a16:creationId xmlns:a16="http://schemas.microsoft.com/office/drawing/2014/main" id="{CC31FD79-256D-3AB2-EF04-DD981E95D135}"/>
                </a:ext>
              </a:extLst>
            </p:cNvPr>
            <p:cNvGrpSpPr/>
            <p:nvPr/>
          </p:nvGrpSpPr>
          <p:grpSpPr>
            <a:xfrm>
              <a:off x="1628297" y="5351160"/>
              <a:ext cx="979560" cy="331200"/>
              <a:chOff x="1628297" y="5351160"/>
              <a:chExt cx="979560" cy="33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2784667C-31B8-8A0B-7FAA-AAC0F8FDE8B6}"/>
                      </a:ext>
                    </a:extLst>
                  </p14:cNvPr>
                  <p14:cNvContentPartPr/>
                  <p14:nvPr/>
                </p14:nvContentPartPr>
                <p14:xfrm>
                  <a:off x="1657457" y="5550960"/>
                  <a:ext cx="16200" cy="13140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2784667C-31B8-8A0B-7FAA-AAC0F8FDE8B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639817" y="5532960"/>
                    <a:ext cx="5184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18E6368D-FF87-FCF6-A643-E2D6C030C800}"/>
                      </a:ext>
                    </a:extLst>
                  </p14:cNvPr>
                  <p14:cNvContentPartPr/>
                  <p14:nvPr/>
                </p14:nvContentPartPr>
                <p14:xfrm>
                  <a:off x="1628297" y="5486520"/>
                  <a:ext cx="111960" cy="6444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18E6368D-FF87-FCF6-A643-E2D6C030C80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610297" y="5468880"/>
                    <a:ext cx="1476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7ADC0662-F790-48FB-0DDF-2241EFCF6A42}"/>
                      </a:ext>
                    </a:extLst>
                  </p14:cNvPr>
                  <p14:cNvContentPartPr/>
                  <p14:nvPr/>
                </p14:nvContentPartPr>
                <p14:xfrm>
                  <a:off x="1820897" y="5458080"/>
                  <a:ext cx="114840" cy="84960"/>
                </p14:xfrm>
              </p:contentPart>
            </mc:Choice>
            <mc:Fallback xmlns=""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7ADC0662-F790-48FB-0DDF-2241EFCF6A4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802897" y="5440080"/>
                    <a:ext cx="15048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F2E00123-B11C-2378-562B-35DC81AED65A}"/>
                      </a:ext>
                    </a:extLst>
                  </p14:cNvPr>
                  <p14:cNvContentPartPr/>
                  <p14:nvPr/>
                </p14:nvContentPartPr>
                <p14:xfrm>
                  <a:off x="1964537" y="5471760"/>
                  <a:ext cx="205920" cy="5292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F2E00123-B11C-2378-562B-35DC81AED65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946537" y="5454120"/>
                    <a:ext cx="24156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22F96DE0-F1FE-3061-EBD0-80A78FBC6B25}"/>
                      </a:ext>
                    </a:extLst>
                  </p14:cNvPr>
                  <p14:cNvContentPartPr/>
                  <p14:nvPr/>
                </p14:nvContentPartPr>
                <p14:xfrm>
                  <a:off x="2217257" y="5351160"/>
                  <a:ext cx="165240" cy="16668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22F96DE0-F1FE-3061-EBD0-80A78FBC6B25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199257" y="5333160"/>
                    <a:ext cx="20088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D41F6424-9231-7A0A-42B4-E15E6B8756E0}"/>
                      </a:ext>
                    </a:extLst>
                  </p14:cNvPr>
                  <p14:cNvContentPartPr/>
                  <p14:nvPr/>
                </p14:nvContentPartPr>
                <p14:xfrm>
                  <a:off x="2394377" y="5403360"/>
                  <a:ext cx="213480" cy="9540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D41F6424-9231-7A0A-42B4-E15E6B8756E0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76377" y="5385720"/>
                    <a:ext cx="249120" cy="13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upp 53">
              <a:extLst>
                <a:ext uri="{FF2B5EF4-FFF2-40B4-BE49-F238E27FC236}">
                  <a16:creationId xmlns:a16="http://schemas.microsoft.com/office/drawing/2014/main" id="{7AC4310B-1B3A-8094-9FFE-177181D2B00E}"/>
                </a:ext>
              </a:extLst>
            </p:cNvPr>
            <p:cNvGrpSpPr/>
            <p:nvPr/>
          </p:nvGrpSpPr>
          <p:grpSpPr>
            <a:xfrm>
              <a:off x="2802617" y="5329920"/>
              <a:ext cx="354960" cy="198000"/>
              <a:chOff x="2802617" y="5329920"/>
              <a:chExt cx="354960" cy="19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366F0F90-AA9F-B3D8-1F1E-DBA9BCC6357E}"/>
                      </a:ext>
                    </a:extLst>
                  </p14:cNvPr>
                  <p14:cNvContentPartPr/>
                  <p14:nvPr/>
                </p14:nvContentPartPr>
                <p14:xfrm>
                  <a:off x="2802617" y="5332440"/>
                  <a:ext cx="146880" cy="19548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366F0F90-AA9F-B3D8-1F1E-DBA9BCC6357E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784617" y="5314440"/>
                    <a:ext cx="1825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A13747CC-BF3F-F4AE-4D3C-39D053CAF636}"/>
                      </a:ext>
                    </a:extLst>
                  </p14:cNvPr>
                  <p14:cNvContentPartPr/>
                  <p14:nvPr/>
                </p14:nvContentPartPr>
                <p14:xfrm>
                  <a:off x="3023297" y="5514960"/>
                  <a:ext cx="360" cy="612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A13747CC-BF3F-F4AE-4D3C-39D053CAF63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005657" y="5496960"/>
                    <a:ext cx="3600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993B68F2-55AF-7F60-92EF-704FD3B80DF9}"/>
                      </a:ext>
                    </a:extLst>
                  </p14:cNvPr>
                  <p14:cNvContentPartPr/>
                  <p14:nvPr/>
                </p14:nvContentPartPr>
                <p14:xfrm>
                  <a:off x="3061817" y="5329920"/>
                  <a:ext cx="95760" cy="17388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993B68F2-55AF-7F60-92EF-704FD3B80DF9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043817" y="5312280"/>
                    <a:ext cx="131400" cy="20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42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ruta 28">
            <a:extLst>
              <a:ext uri="{FF2B5EF4-FFF2-40B4-BE49-F238E27FC236}">
                <a16:creationId xmlns:a16="http://schemas.microsoft.com/office/drawing/2014/main" id="{A49F01FA-3BB6-4741-9CD3-D7C99D1F81E0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creating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docker</a:t>
            </a:r>
            <a:r>
              <a:rPr lang="sv-SE" sz="32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 container 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/>
              </a:rPr>
              <a:t>from scratch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38" name="Grupp 37">
            <a:extLst>
              <a:ext uri="{FF2B5EF4-FFF2-40B4-BE49-F238E27FC236}">
                <a16:creationId xmlns:a16="http://schemas.microsoft.com/office/drawing/2014/main" id="{A88F77A8-B12D-F748-A97E-3D953B65017C}"/>
              </a:ext>
            </a:extLst>
          </p:cNvPr>
          <p:cNvGrpSpPr/>
          <p:nvPr/>
        </p:nvGrpSpPr>
        <p:grpSpPr>
          <a:xfrm>
            <a:off x="1130410" y="2170045"/>
            <a:ext cx="1763864" cy="2073138"/>
            <a:chOff x="1130410" y="2170045"/>
            <a:chExt cx="1763864" cy="2073138"/>
          </a:xfrm>
        </p:grpSpPr>
        <p:pic>
          <p:nvPicPr>
            <p:cNvPr id="3" name="Bild 1" descr="Dokument med hel fyllning">
              <a:extLst>
                <a:ext uri="{FF2B5EF4-FFF2-40B4-BE49-F238E27FC236}">
                  <a16:creationId xmlns:a16="http://schemas.microsoft.com/office/drawing/2014/main" id="{EB571B3A-B95B-94C7-D2F9-EB818A42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0410" y="2170045"/>
              <a:ext cx="1763864" cy="1763864"/>
            </a:xfrm>
            <a:prstGeom prst="rect">
              <a:avLst/>
            </a:prstGeom>
          </p:spPr>
        </p:pic>
        <p:sp>
          <p:nvSpPr>
            <p:cNvPr id="4" name="textruta 3">
              <a:extLst>
                <a:ext uri="{FF2B5EF4-FFF2-40B4-BE49-F238E27FC236}">
                  <a16:creationId xmlns:a16="http://schemas.microsoft.com/office/drawing/2014/main" id="{B19FB1F2-DB41-FD2F-A588-53A7613677AE}"/>
                </a:ext>
              </a:extLst>
            </p:cNvPr>
            <p:cNvSpPr txBox="1"/>
            <p:nvPr/>
          </p:nvSpPr>
          <p:spPr>
            <a:xfrm>
              <a:off x="1396585" y="3873851"/>
              <a:ext cx="123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dockerfile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F0DABBAC-FA97-FF41-B2D1-E1E79DCAF97A}"/>
              </a:ext>
            </a:extLst>
          </p:cNvPr>
          <p:cNvGrpSpPr/>
          <p:nvPr/>
        </p:nvGrpSpPr>
        <p:grpSpPr>
          <a:xfrm>
            <a:off x="4397071" y="2044053"/>
            <a:ext cx="2015848" cy="2199130"/>
            <a:chOff x="4397071" y="2044053"/>
            <a:chExt cx="2015848" cy="2199130"/>
          </a:xfrm>
        </p:grpSpPr>
        <p:pic>
          <p:nvPicPr>
            <p:cNvPr id="8" name="Bild 7" descr="Bild med hel fyllning">
              <a:extLst>
                <a:ext uri="{FF2B5EF4-FFF2-40B4-BE49-F238E27FC236}">
                  <a16:creationId xmlns:a16="http://schemas.microsoft.com/office/drawing/2014/main" id="{2FD4C182-153F-6366-DF18-B902F123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7071" y="2044053"/>
              <a:ext cx="2015848" cy="2015848"/>
            </a:xfrm>
            <a:prstGeom prst="rect">
              <a:avLst/>
            </a:prstGeom>
          </p:spPr>
        </p:pic>
        <p:sp>
          <p:nvSpPr>
            <p:cNvPr id="10" name="textruta 9">
              <a:extLst>
                <a:ext uri="{FF2B5EF4-FFF2-40B4-BE49-F238E27FC236}">
                  <a16:creationId xmlns:a16="http://schemas.microsoft.com/office/drawing/2014/main" id="{A6A87C03-E26E-F1E1-4E6D-DE68B169069A}"/>
                </a:ext>
              </a:extLst>
            </p:cNvPr>
            <p:cNvSpPr txBox="1"/>
            <p:nvPr/>
          </p:nvSpPr>
          <p:spPr>
            <a:xfrm>
              <a:off x="4663247" y="3873851"/>
              <a:ext cx="173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docker</a:t>
              </a:r>
              <a:r>
                <a:rPr lang="sv-S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 image</a:t>
              </a:r>
            </a:p>
          </p:txBody>
        </p:sp>
      </p:grpSp>
      <p:grpSp>
        <p:nvGrpSpPr>
          <p:cNvPr id="42" name="Grupp 41">
            <a:extLst>
              <a:ext uri="{FF2B5EF4-FFF2-40B4-BE49-F238E27FC236}">
                <a16:creationId xmlns:a16="http://schemas.microsoft.com/office/drawing/2014/main" id="{D75F8D0C-DC4A-7E45-A25A-9A87BE6CAF58}"/>
              </a:ext>
            </a:extLst>
          </p:cNvPr>
          <p:cNvGrpSpPr/>
          <p:nvPr/>
        </p:nvGrpSpPr>
        <p:grpSpPr>
          <a:xfrm>
            <a:off x="8018698" y="2255982"/>
            <a:ext cx="2246435" cy="1928709"/>
            <a:chOff x="8018698" y="2255982"/>
            <a:chExt cx="2246435" cy="1928709"/>
          </a:xfrm>
        </p:grpSpPr>
        <p:pic>
          <p:nvPicPr>
            <p:cNvPr id="13" name="Bild 12" descr="Ruta med hel fyllning">
              <a:extLst>
                <a:ext uri="{FF2B5EF4-FFF2-40B4-BE49-F238E27FC236}">
                  <a16:creationId xmlns:a16="http://schemas.microsoft.com/office/drawing/2014/main" id="{DF8C2A7F-E1E4-18F6-4E6C-CAB14D067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8698" y="2255982"/>
              <a:ext cx="2091195" cy="1617869"/>
            </a:xfrm>
            <a:prstGeom prst="rect">
              <a:avLst/>
            </a:prstGeom>
          </p:spPr>
        </p:pic>
        <p:sp>
          <p:nvSpPr>
            <p:cNvPr id="14" name="textruta 13">
              <a:extLst>
                <a:ext uri="{FF2B5EF4-FFF2-40B4-BE49-F238E27FC236}">
                  <a16:creationId xmlns:a16="http://schemas.microsoft.com/office/drawing/2014/main" id="{E8FA74CA-F8EE-008F-753C-82E70E852407}"/>
                </a:ext>
              </a:extLst>
            </p:cNvPr>
            <p:cNvSpPr txBox="1"/>
            <p:nvPr/>
          </p:nvSpPr>
          <p:spPr>
            <a:xfrm>
              <a:off x="8249285" y="3815359"/>
              <a:ext cx="20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docker</a:t>
              </a:r>
              <a:r>
                <a:rPr lang="sv-S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 container</a:t>
              </a:r>
            </a:p>
          </p:txBody>
        </p: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5CDF8ABC-A6D8-6741-A7D9-14C54F0D885C}"/>
              </a:ext>
            </a:extLst>
          </p:cNvPr>
          <p:cNvGrpSpPr/>
          <p:nvPr/>
        </p:nvGrpSpPr>
        <p:grpSpPr>
          <a:xfrm>
            <a:off x="1130410" y="4452960"/>
            <a:ext cx="2945880" cy="1017360"/>
            <a:chOff x="1929257" y="5089080"/>
            <a:chExt cx="2945880" cy="1017360"/>
          </a:xfrm>
        </p:grpSpPr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A6751469-31BB-AEBB-C7E7-19CABF9F4244}"/>
                </a:ext>
              </a:extLst>
            </p:cNvPr>
            <p:cNvGrpSpPr/>
            <p:nvPr/>
          </p:nvGrpSpPr>
          <p:grpSpPr>
            <a:xfrm>
              <a:off x="1929257" y="5089080"/>
              <a:ext cx="1771920" cy="561960"/>
              <a:chOff x="1917017" y="5101320"/>
              <a:chExt cx="1771920" cy="56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F9507092-9F30-7B2E-5CEA-1D1DF9450F68}"/>
                      </a:ext>
                    </a:extLst>
                  </p14:cNvPr>
                  <p14:cNvContentPartPr/>
                  <p14:nvPr/>
                </p14:nvContentPartPr>
                <p14:xfrm>
                  <a:off x="1917017" y="5517480"/>
                  <a:ext cx="35280" cy="14580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F9507092-9F30-7B2E-5CEA-1D1DF9450F6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899377" y="5499480"/>
                    <a:ext cx="709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C0FB98CA-5CE7-7E9C-0656-F20D52F32CC0}"/>
                      </a:ext>
                    </a:extLst>
                  </p14:cNvPr>
                  <p14:cNvContentPartPr/>
                  <p14:nvPr/>
                </p14:nvContentPartPr>
                <p14:xfrm>
                  <a:off x="2038697" y="5473560"/>
                  <a:ext cx="118080" cy="93600"/>
                </p14:xfrm>
              </p:contentPart>
            </mc:Choice>
            <mc:Fallback xmlns=""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C0FB98CA-5CE7-7E9C-0656-F20D52F32CC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20697" y="5455560"/>
                    <a:ext cx="1537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A215A875-02BF-45E8-B129-8244CDED1CD7}"/>
                      </a:ext>
                    </a:extLst>
                  </p14:cNvPr>
                  <p14:cNvContentPartPr/>
                  <p14:nvPr/>
                </p14:nvContentPartPr>
                <p14:xfrm>
                  <a:off x="2244617" y="5377800"/>
                  <a:ext cx="78840" cy="160920"/>
                </p14:xfrm>
              </p:contentPart>
            </mc:Choice>
            <mc:Fallback xmlns=""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A215A875-02BF-45E8-B129-8244CDED1CD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226617" y="5360160"/>
                    <a:ext cx="11448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2" name="Pennanteckning 11">
                    <a:extLst>
                      <a:ext uri="{FF2B5EF4-FFF2-40B4-BE49-F238E27FC236}">
                        <a16:creationId xmlns:a16="http://schemas.microsoft.com/office/drawing/2014/main" id="{6CF0EA3E-41A9-095F-B2AC-87DFEDAE18B8}"/>
                      </a:ext>
                    </a:extLst>
                  </p14:cNvPr>
                  <p14:cNvContentPartPr/>
                  <p14:nvPr/>
                </p14:nvContentPartPr>
                <p14:xfrm>
                  <a:off x="2346137" y="5189880"/>
                  <a:ext cx="135720" cy="341640"/>
                </p14:xfrm>
              </p:contentPart>
            </mc:Choice>
            <mc:Fallback xmlns="">
              <p:pic>
                <p:nvPicPr>
                  <p:cNvPr id="12" name="Pennanteckning 11">
                    <a:extLst>
                      <a:ext uri="{FF2B5EF4-FFF2-40B4-BE49-F238E27FC236}">
                        <a16:creationId xmlns:a16="http://schemas.microsoft.com/office/drawing/2014/main" id="{6CF0EA3E-41A9-095F-B2AC-87DFEDAE18B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28137" y="5171880"/>
                    <a:ext cx="171360" cy="37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4DF7E1F7-A7EF-09FC-4BA3-8B0B091F5807}"/>
                      </a:ext>
                    </a:extLst>
                  </p14:cNvPr>
                  <p14:cNvContentPartPr/>
                  <p14:nvPr/>
                </p14:nvContentPartPr>
                <p14:xfrm>
                  <a:off x="2533337" y="5330280"/>
                  <a:ext cx="54720" cy="9324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4DF7E1F7-A7EF-09FC-4BA3-8B0B091F580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515697" y="5312280"/>
                    <a:ext cx="9036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FEBC827D-7629-E38F-D81E-0A12A8697430}"/>
                      </a:ext>
                    </a:extLst>
                  </p14:cNvPr>
                  <p14:cNvContentPartPr/>
                  <p14:nvPr/>
                </p14:nvContentPartPr>
                <p14:xfrm>
                  <a:off x="2709377" y="5326680"/>
                  <a:ext cx="133560" cy="120960"/>
                </p14:xfrm>
              </p:contentPart>
            </mc:Choice>
            <mc:Fallback xmlns=""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FEBC827D-7629-E38F-D81E-0A12A869743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91737" y="5309040"/>
                    <a:ext cx="16920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453E4F6E-EBAC-B992-61AE-E8D6D85DC5AB}"/>
                      </a:ext>
                    </a:extLst>
                  </p14:cNvPr>
                  <p14:cNvContentPartPr/>
                  <p14:nvPr/>
                </p14:nvContentPartPr>
                <p14:xfrm>
                  <a:off x="2856257" y="5124720"/>
                  <a:ext cx="212760" cy="26748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453E4F6E-EBAC-B992-61AE-E8D6D85DC5AB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838617" y="5106720"/>
                    <a:ext cx="24840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2F927752-D08F-9F87-50CC-7A29F84CFFF0}"/>
                      </a:ext>
                    </a:extLst>
                  </p14:cNvPr>
                  <p14:cNvContentPartPr/>
                  <p14:nvPr/>
                </p14:nvContentPartPr>
                <p14:xfrm>
                  <a:off x="3016457" y="5101320"/>
                  <a:ext cx="181080" cy="21708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2F927752-D08F-9F87-50CC-7A29F84CFFF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998817" y="5083680"/>
                    <a:ext cx="2167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30214644-6AA9-9B5C-C08F-38C8161E4042}"/>
                      </a:ext>
                    </a:extLst>
                  </p14:cNvPr>
                  <p14:cNvContentPartPr/>
                  <p14:nvPr/>
                </p14:nvContentPartPr>
                <p14:xfrm>
                  <a:off x="3216617" y="5200320"/>
                  <a:ext cx="44280" cy="10620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30214644-6AA9-9B5C-C08F-38C8161E404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198617" y="5182320"/>
                    <a:ext cx="799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D284F0C3-E9F1-BF84-B996-8F8ECFCC94E0}"/>
                      </a:ext>
                    </a:extLst>
                  </p14:cNvPr>
                  <p14:cNvContentPartPr/>
                  <p14:nvPr/>
                </p14:nvContentPartPr>
                <p14:xfrm>
                  <a:off x="3341537" y="5149560"/>
                  <a:ext cx="347400" cy="12744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D284F0C3-E9F1-BF84-B996-8F8ECFCC94E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323897" y="5131920"/>
                    <a:ext cx="3830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 31">
              <a:extLst>
                <a:ext uri="{FF2B5EF4-FFF2-40B4-BE49-F238E27FC236}">
                  <a16:creationId xmlns:a16="http://schemas.microsoft.com/office/drawing/2014/main" id="{241468E0-0E53-95F8-DBAF-E14CD6588414}"/>
                </a:ext>
              </a:extLst>
            </p:cNvPr>
            <p:cNvGrpSpPr/>
            <p:nvPr/>
          </p:nvGrpSpPr>
          <p:grpSpPr>
            <a:xfrm>
              <a:off x="2070737" y="5859840"/>
              <a:ext cx="315360" cy="246600"/>
              <a:chOff x="2070737" y="5859840"/>
              <a:chExt cx="315360" cy="24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2A57F1BC-4983-1D56-79FC-B5822E6F8AE1}"/>
                      </a:ext>
                    </a:extLst>
                  </p14:cNvPr>
                  <p14:cNvContentPartPr/>
                  <p14:nvPr/>
                </p14:nvContentPartPr>
                <p14:xfrm>
                  <a:off x="2208257" y="5859840"/>
                  <a:ext cx="97560" cy="24660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2A57F1BC-4983-1D56-79FC-B5822E6F8AE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90617" y="5841840"/>
                    <a:ext cx="13320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92684073-A072-F068-FC60-FD32611926B5}"/>
                      </a:ext>
                    </a:extLst>
                  </p14:cNvPr>
                  <p14:cNvContentPartPr/>
                  <p14:nvPr/>
                </p14:nvContentPartPr>
                <p14:xfrm>
                  <a:off x="2070737" y="5949120"/>
                  <a:ext cx="183240" cy="9108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92684073-A072-F068-FC60-FD32611926B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052737" y="5931120"/>
                    <a:ext cx="21888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2A9C9344-AD7C-0F93-B712-342D8E4BCD8D}"/>
                      </a:ext>
                    </a:extLst>
                  </p14:cNvPr>
                  <p14:cNvContentPartPr/>
                  <p14:nvPr/>
                </p14:nvContentPartPr>
                <p14:xfrm>
                  <a:off x="2275937" y="5984400"/>
                  <a:ext cx="110160" cy="9432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2A9C9344-AD7C-0F93-B712-342D8E4BCD8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258297" y="5966400"/>
                    <a:ext cx="145800" cy="12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upp 30">
              <a:extLst>
                <a:ext uri="{FF2B5EF4-FFF2-40B4-BE49-F238E27FC236}">
                  <a16:creationId xmlns:a16="http://schemas.microsoft.com/office/drawing/2014/main" id="{E65CFD2D-8DBC-4DB6-ABDB-D616AE06C851}"/>
                </a:ext>
              </a:extLst>
            </p:cNvPr>
            <p:cNvGrpSpPr/>
            <p:nvPr/>
          </p:nvGrpSpPr>
          <p:grpSpPr>
            <a:xfrm>
              <a:off x="2583017" y="5665800"/>
              <a:ext cx="937440" cy="381240"/>
              <a:chOff x="2583017" y="5665800"/>
              <a:chExt cx="937440" cy="38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06E0BCB5-B98C-6C1E-B990-EC792A31151B}"/>
                      </a:ext>
                    </a:extLst>
                  </p14:cNvPr>
                  <p14:cNvContentPartPr/>
                  <p14:nvPr/>
                </p14:nvContentPartPr>
                <p14:xfrm>
                  <a:off x="2583017" y="5899080"/>
                  <a:ext cx="122400" cy="14796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06E0BCB5-B98C-6C1E-B990-EC792A31151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565377" y="5881440"/>
                    <a:ext cx="1580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832D70DF-6F9E-30DC-E6B1-5EB09859FBC6}"/>
                      </a:ext>
                    </a:extLst>
                  </p14:cNvPr>
                  <p14:cNvContentPartPr/>
                  <p14:nvPr/>
                </p14:nvContentPartPr>
                <p14:xfrm>
                  <a:off x="2738897" y="5924640"/>
                  <a:ext cx="29880" cy="6084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832D70DF-6F9E-30DC-E6B1-5EB09859FBC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721257" y="5907000"/>
                    <a:ext cx="6552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D1855888-5DE2-6EA9-6EDF-7C728AF9CC46}"/>
                      </a:ext>
                    </a:extLst>
                  </p14:cNvPr>
                  <p14:cNvContentPartPr/>
                  <p14:nvPr/>
                </p14:nvContentPartPr>
                <p14:xfrm>
                  <a:off x="2820257" y="5789640"/>
                  <a:ext cx="190080" cy="19296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D1855888-5DE2-6EA9-6EDF-7C728AF9CC4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802257" y="5772000"/>
                    <a:ext cx="22572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Pennanteckning 27">
                    <a:extLst>
                      <a:ext uri="{FF2B5EF4-FFF2-40B4-BE49-F238E27FC236}">
                        <a16:creationId xmlns:a16="http://schemas.microsoft.com/office/drawing/2014/main" id="{F202B39B-36CD-6996-7DA1-94BAEF2C15F5}"/>
                      </a:ext>
                    </a:extLst>
                  </p14:cNvPr>
                  <p14:cNvContentPartPr/>
                  <p14:nvPr/>
                </p14:nvContentPartPr>
                <p14:xfrm>
                  <a:off x="3026897" y="5665800"/>
                  <a:ext cx="227160" cy="285840"/>
                </p14:xfrm>
              </p:contentPart>
            </mc:Choice>
            <mc:Fallback xmlns="">
              <p:pic>
                <p:nvPicPr>
                  <p:cNvPr id="28" name="Pennanteckning 27">
                    <a:extLst>
                      <a:ext uri="{FF2B5EF4-FFF2-40B4-BE49-F238E27FC236}">
                        <a16:creationId xmlns:a16="http://schemas.microsoft.com/office/drawing/2014/main" id="{F202B39B-36CD-6996-7DA1-94BAEF2C15F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008897" y="5648160"/>
                    <a:ext cx="26280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147268FB-661E-380B-7EC1-531FDFC61247}"/>
                      </a:ext>
                    </a:extLst>
                  </p14:cNvPr>
                  <p14:cNvContentPartPr/>
                  <p14:nvPr/>
                </p14:nvContentPartPr>
                <p14:xfrm>
                  <a:off x="3222017" y="5713320"/>
                  <a:ext cx="298440" cy="23724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147268FB-661E-380B-7EC1-531FDFC6124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04377" y="5695320"/>
                    <a:ext cx="334080" cy="27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upp 36">
              <a:extLst>
                <a:ext uri="{FF2B5EF4-FFF2-40B4-BE49-F238E27FC236}">
                  <a16:creationId xmlns:a16="http://schemas.microsoft.com/office/drawing/2014/main" id="{EDBBE5C7-781F-A8E0-1F2A-CDA42AC6B1DA}"/>
                </a:ext>
              </a:extLst>
            </p:cNvPr>
            <p:cNvGrpSpPr/>
            <p:nvPr/>
          </p:nvGrpSpPr>
          <p:grpSpPr>
            <a:xfrm>
              <a:off x="3825017" y="5401560"/>
              <a:ext cx="1050120" cy="468360"/>
              <a:chOff x="3825017" y="5401560"/>
              <a:chExt cx="1050120" cy="46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FFF6A5B4-04BD-8E2E-EA84-D7F862EEE3A6}"/>
                      </a:ext>
                    </a:extLst>
                  </p14:cNvPr>
                  <p14:cNvContentPartPr/>
                  <p14:nvPr/>
                </p14:nvContentPartPr>
                <p14:xfrm>
                  <a:off x="3867857" y="5635560"/>
                  <a:ext cx="25200" cy="7344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FFF6A5B4-04BD-8E2E-EA84-D7F862EEE3A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849857" y="5617920"/>
                    <a:ext cx="6084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D8391EBE-A54E-5E72-0D74-D93E4B854497}"/>
                      </a:ext>
                    </a:extLst>
                  </p14:cNvPr>
                  <p14:cNvContentPartPr/>
                  <p14:nvPr/>
                </p14:nvContentPartPr>
                <p14:xfrm>
                  <a:off x="3825017" y="5496240"/>
                  <a:ext cx="38880" cy="3636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D8391EBE-A54E-5E72-0D74-D93E4B85449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807017" y="5478600"/>
                    <a:ext cx="745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A788524B-9FE9-4246-07C1-6EB2AAAA3499}"/>
                      </a:ext>
                    </a:extLst>
                  </p14:cNvPr>
                  <p14:cNvContentPartPr/>
                  <p14:nvPr/>
                </p14:nvContentPartPr>
                <p14:xfrm>
                  <a:off x="4016897" y="5580120"/>
                  <a:ext cx="248760" cy="10836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A788524B-9FE9-4246-07C1-6EB2AAAA3499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998897" y="5562120"/>
                    <a:ext cx="28440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0AB62969-C530-FE76-F256-3131FC06A126}"/>
                      </a:ext>
                    </a:extLst>
                  </p14:cNvPr>
                  <p14:cNvContentPartPr/>
                  <p14:nvPr/>
                </p14:nvContentPartPr>
                <p14:xfrm>
                  <a:off x="4287617" y="5401560"/>
                  <a:ext cx="587520" cy="46836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0AB62969-C530-FE76-F256-3131FC06A12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269977" y="5383920"/>
                    <a:ext cx="623160" cy="504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3" name="Grupp 92">
            <a:extLst>
              <a:ext uri="{FF2B5EF4-FFF2-40B4-BE49-F238E27FC236}">
                <a16:creationId xmlns:a16="http://schemas.microsoft.com/office/drawing/2014/main" id="{B87C9830-9BF3-E23E-CA60-E9003B225F80}"/>
              </a:ext>
            </a:extLst>
          </p:cNvPr>
          <p:cNvGrpSpPr/>
          <p:nvPr/>
        </p:nvGrpSpPr>
        <p:grpSpPr>
          <a:xfrm>
            <a:off x="6412919" y="4344960"/>
            <a:ext cx="2005200" cy="1514880"/>
            <a:chOff x="6258617" y="4710360"/>
            <a:chExt cx="200520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137B2733-57A3-ACEC-A8A3-0A3883821C21}"/>
                    </a:ext>
                  </a:extLst>
                </p14:cNvPr>
                <p14:cNvContentPartPr/>
                <p14:nvPr/>
              </p14:nvContentPartPr>
              <p14:xfrm>
                <a:off x="6296417" y="4996920"/>
                <a:ext cx="96840" cy="217800"/>
              </p14:xfrm>
            </p:contentPart>
          </mc:Choice>
          <mc:Fallback xmlns=""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137B2733-57A3-ACEC-A8A3-0A3883821C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78417" y="4979280"/>
                  <a:ext cx="132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AC464962-E271-94C6-D4C8-B8A971E71EA3}"/>
                    </a:ext>
                  </a:extLst>
                </p14:cNvPr>
                <p14:cNvContentPartPr/>
                <p14:nvPr/>
              </p14:nvContentPartPr>
              <p14:xfrm>
                <a:off x="6470657" y="5044440"/>
                <a:ext cx="14040" cy="28260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AC464962-E271-94C6-D4C8-B8A971E71EA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53017" y="5026800"/>
                  <a:ext cx="49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1" name="Pennanteckning 70">
                  <a:extLst>
                    <a:ext uri="{FF2B5EF4-FFF2-40B4-BE49-F238E27FC236}">
                      <a16:creationId xmlns:a16="http://schemas.microsoft.com/office/drawing/2014/main" id="{5BCED9C1-17BA-3C28-C9BC-4E64D9B151EC}"/>
                    </a:ext>
                  </a:extLst>
                </p14:cNvPr>
                <p14:cNvContentPartPr/>
                <p14:nvPr/>
              </p14:nvContentPartPr>
              <p14:xfrm>
                <a:off x="6435017" y="5019240"/>
                <a:ext cx="198720" cy="131400"/>
              </p14:xfrm>
            </p:contentPart>
          </mc:Choice>
          <mc:Fallback xmlns="">
            <p:pic>
              <p:nvPicPr>
                <p:cNvPr id="71" name="Pennanteckning 70">
                  <a:extLst>
                    <a:ext uri="{FF2B5EF4-FFF2-40B4-BE49-F238E27FC236}">
                      <a16:creationId xmlns:a16="http://schemas.microsoft.com/office/drawing/2014/main" id="{5BCED9C1-17BA-3C28-C9BC-4E64D9B151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17017" y="5001240"/>
                  <a:ext cx="234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10E52756-4D0A-4231-20BE-59674C6FCCE1}"/>
                    </a:ext>
                  </a:extLst>
                </p14:cNvPr>
                <p14:cNvContentPartPr/>
                <p14:nvPr/>
              </p14:nvContentPartPr>
              <p14:xfrm>
                <a:off x="6617537" y="4898280"/>
                <a:ext cx="250920" cy="14436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10E52756-4D0A-4231-20BE-59674C6FCCE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99897" y="4880640"/>
                  <a:ext cx="286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1FBB293B-8E85-B128-96D8-A4E42F737C2B}"/>
                    </a:ext>
                  </a:extLst>
                </p14:cNvPr>
                <p14:cNvContentPartPr/>
                <p14:nvPr/>
              </p14:nvContentPartPr>
              <p14:xfrm>
                <a:off x="6926777" y="4892520"/>
                <a:ext cx="75960" cy="15120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1FBB293B-8E85-B128-96D8-A4E42F737C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9137" y="4874520"/>
                  <a:ext cx="111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4" name="Pennanteckning 73">
                  <a:extLst>
                    <a:ext uri="{FF2B5EF4-FFF2-40B4-BE49-F238E27FC236}">
                      <a16:creationId xmlns:a16="http://schemas.microsoft.com/office/drawing/2014/main" id="{9E07B7ED-A664-A382-C1D5-E5375EBED26D}"/>
                    </a:ext>
                  </a:extLst>
                </p14:cNvPr>
                <p14:cNvContentPartPr/>
                <p14:nvPr/>
              </p14:nvContentPartPr>
              <p14:xfrm>
                <a:off x="7212977" y="4797480"/>
                <a:ext cx="273960" cy="315720"/>
              </p14:xfrm>
            </p:contentPart>
          </mc:Choice>
          <mc:Fallback xmlns="">
            <p:pic>
              <p:nvPicPr>
                <p:cNvPr id="74" name="Pennanteckning 73">
                  <a:extLst>
                    <a:ext uri="{FF2B5EF4-FFF2-40B4-BE49-F238E27FC236}">
                      <a16:creationId xmlns:a16="http://schemas.microsoft.com/office/drawing/2014/main" id="{9E07B7ED-A664-A382-C1D5-E5375EBED2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95337" y="4779840"/>
                  <a:ext cx="309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0AD127E4-7043-4E8B-593C-1DEF433A1EF1}"/>
                    </a:ext>
                  </a:extLst>
                </p14:cNvPr>
                <p14:cNvContentPartPr/>
                <p14:nvPr/>
              </p14:nvContentPartPr>
              <p14:xfrm>
                <a:off x="7455257" y="4710360"/>
                <a:ext cx="117720" cy="154800"/>
              </p14:xfrm>
            </p:contentPart>
          </mc:Choice>
          <mc:Fallback xmlns=""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0AD127E4-7043-4E8B-593C-1DEF433A1EF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37257" y="4692360"/>
                  <a:ext cx="153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DBC50837-3FD9-374D-D0B3-715D17992A76}"/>
                    </a:ext>
                  </a:extLst>
                </p14:cNvPr>
                <p14:cNvContentPartPr/>
                <p14:nvPr/>
              </p14:nvContentPartPr>
              <p14:xfrm>
                <a:off x="6258617" y="5593800"/>
                <a:ext cx="158400" cy="117720"/>
              </p14:xfrm>
            </p:contentPart>
          </mc:Choice>
          <mc:Fallback xmlns=""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DBC50837-3FD9-374D-D0B3-715D17992A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40617" y="5575800"/>
                  <a:ext cx="194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C8B247A2-CBF1-7C49-CD7F-D8FAC8CC3BBB}"/>
                    </a:ext>
                  </a:extLst>
                </p14:cNvPr>
                <p14:cNvContentPartPr/>
                <p14:nvPr/>
              </p14:nvContentPartPr>
              <p14:xfrm>
                <a:off x="6674057" y="5483640"/>
                <a:ext cx="74880" cy="15300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C8B247A2-CBF1-7C49-CD7F-D8FAC8CC3BB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56417" y="5465640"/>
                  <a:ext cx="110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9" name="Pennanteckning 78">
                  <a:extLst>
                    <a:ext uri="{FF2B5EF4-FFF2-40B4-BE49-F238E27FC236}">
                      <a16:creationId xmlns:a16="http://schemas.microsoft.com/office/drawing/2014/main" id="{F00789CC-5CC9-BB13-1FB0-9DCF6B83AF1C}"/>
                    </a:ext>
                  </a:extLst>
                </p14:cNvPr>
                <p14:cNvContentPartPr/>
                <p14:nvPr/>
              </p14:nvContentPartPr>
              <p14:xfrm>
                <a:off x="6823097" y="5505600"/>
                <a:ext cx="61920" cy="84960"/>
              </p14:xfrm>
            </p:contentPart>
          </mc:Choice>
          <mc:Fallback xmlns="">
            <p:pic>
              <p:nvPicPr>
                <p:cNvPr id="79" name="Pennanteckning 78">
                  <a:extLst>
                    <a:ext uri="{FF2B5EF4-FFF2-40B4-BE49-F238E27FC236}">
                      <a16:creationId xmlns:a16="http://schemas.microsoft.com/office/drawing/2014/main" id="{F00789CC-5CC9-BB13-1FB0-9DCF6B83AF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05097" y="5487600"/>
                  <a:ext cx="97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3BB69F2D-EE26-EC55-77B4-A7BD1B77C939}"/>
                    </a:ext>
                  </a:extLst>
                </p14:cNvPr>
                <p14:cNvContentPartPr/>
                <p14:nvPr/>
              </p14:nvContentPartPr>
              <p14:xfrm>
                <a:off x="6958457" y="5387160"/>
                <a:ext cx="135720" cy="123480"/>
              </p14:xfrm>
            </p:contentPart>
          </mc:Choice>
          <mc:Fallback xmlns=""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3BB69F2D-EE26-EC55-77B4-A7BD1B77C9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40817" y="5369160"/>
                  <a:ext cx="171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1E755480-ABCD-779D-31B6-812A3A26AF88}"/>
                    </a:ext>
                  </a:extLst>
                </p14:cNvPr>
                <p14:cNvContentPartPr/>
                <p14:nvPr/>
              </p14:nvContentPartPr>
              <p14:xfrm>
                <a:off x="7130177" y="5255760"/>
                <a:ext cx="47880" cy="25704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1E755480-ABCD-779D-31B6-812A3A26AF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12177" y="5238120"/>
                  <a:ext cx="8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BA59F1BC-8B7D-D2CD-C532-40649C7EFDD2}"/>
                    </a:ext>
                  </a:extLst>
                </p14:cNvPr>
                <p14:cNvContentPartPr/>
                <p14:nvPr/>
              </p14:nvContentPartPr>
              <p14:xfrm>
                <a:off x="7139177" y="5340360"/>
                <a:ext cx="277920" cy="99360"/>
              </p14:xfrm>
            </p:contentPart>
          </mc:Choice>
          <mc:Fallback xmlns=""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BA59F1BC-8B7D-D2CD-C532-40649C7EFDD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21177" y="5322360"/>
                  <a:ext cx="31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ED591170-5C0E-72A1-FE50-AA703A7EE799}"/>
                    </a:ext>
                  </a:extLst>
                </p14:cNvPr>
                <p14:cNvContentPartPr/>
                <p14:nvPr/>
              </p14:nvContentPartPr>
              <p14:xfrm>
                <a:off x="7412417" y="5057400"/>
                <a:ext cx="693360" cy="28584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ED591170-5C0E-72A1-FE50-AA703A7EE7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94417" y="5039400"/>
                  <a:ext cx="7290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21F85E0C-6CE2-71F8-2B12-A70A96101A65}"/>
                    </a:ext>
                  </a:extLst>
                </p14:cNvPr>
                <p14:cNvContentPartPr/>
                <p14:nvPr/>
              </p14:nvContentPartPr>
              <p14:xfrm>
                <a:off x="6500177" y="5900160"/>
                <a:ext cx="77040" cy="325080"/>
              </p14:xfrm>
            </p:contentPart>
          </mc:Choice>
          <mc:Fallback xmlns=""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21F85E0C-6CE2-71F8-2B12-A70A96101A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82537" y="5882520"/>
                  <a:ext cx="1126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D77F73B3-0977-BD41-D0D9-CD84A8660DA3}"/>
                    </a:ext>
                  </a:extLst>
                </p14:cNvPr>
                <p14:cNvContentPartPr/>
                <p14:nvPr/>
              </p14:nvContentPartPr>
              <p14:xfrm>
                <a:off x="6427817" y="5903760"/>
                <a:ext cx="424800" cy="141840"/>
              </p14:xfrm>
            </p:contentPart>
          </mc:Choice>
          <mc:Fallback xmlns=""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D77F73B3-0977-BD41-D0D9-CD84A8660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10177" y="5886120"/>
                  <a:ext cx="460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D1B4BE45-667B-99C2-4F69-86785815C055}"/>
                    </a:ext>
                  </a:extLst>
                </p14:cNvPr>
                <p14:cNvContentPartPr/>
                <p14:nvPr/>
              </p14:nvContentPartPr>
              <p14:xfrm>
                <a:off x="6899777" y="5887200"/>
                <a:ext cx="226080" cy="12024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D1B4BE45-667B-99C2-4F69-86785815C0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82137" y="5869200"/>
                  <a:ext cx="261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EF5FD35F-60D8-8F29-956D-2A0EBEE6CB5B}"/>
                    </a:ext>
                  </a:extLst>
                </p14:cNvPr>
                <p14:cNvContentPartPr/>
                <p14:nvPr/>
              </p14:nvContentPartPr>
              <p14:xfrm>
                <a:off x="7344377" y="5851560"/>
                <a:ext cx="11520" cy="105840"/>
              </p14:xfrm>
            </p:contentPart>
          </mc:Choice>
          <mc:Fallback xmlns=""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EF5FD35F-60D8-8F29-956D-2A0EBEE6CB5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26737" y="5833560"/>
                  <a:ext cx="47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Pennanteckning 88">
                  <a:extLst>
                    <a:ext uri="{FF2B5EF4-FFF2-40B4-BE49-F238E27FC236}">
                      <a16:creationId xmlns:a16="http://schemas.microsoft.com/office/drawing/2014/main" id="{F0388022-3DF1-8529-0C9E-E8C7C337F1C0}"/>
                    </a:ext>
                  </a:extLst>
                </p14:cNvPr>
                <p14:cNvContentPartPr/>
                <p14:nvPr/>
              </p14:nvContentPartPr>
              <p14:xfrm>
                <a:off x="7324217" y="5719080"/>
                <a:ext cx="23040" cy="43200"/>
              </p14:xfrm>
            </p:contentPart>
          </mc:Choice>
          <mc:Fallback xmlns="">
            <p:pic>
              <p:nvPicPr>
                <p:cNvPr id="89" name="Pennanteckning 88">
                  <a:extLst>
                    <a:ext uri="{FF2B5EF4-FFF2-40B4-BE49-F238E27FC236}">
                      <a16:creationId xmlns:a16="http://schemas.microsoft.com/office/drawing/2014/main" id="{F0388022-3DF1-8529-0C9E-E8C7C337F1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06577" y="5701440"/>
                  <a:ext cx="58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F7A83F5B-8A2F-660E-73CA-1AF3BF40963C}"/>
                    </a:ext>
                  </a:extLst>
                </p14:cNvPr>
                <p14:cNvContentPartPr/>
                <p14:nvPr/>
              </p14:nvContentPartPr>
              <p14:xfrm>
                <a:off x="7423577" y="5771280"/>
                <a:ext cx="286920" cy="110520"/>
              </p14:xfrm>
            </p:contentPart>
          </mc:Choice>
          <mc:Fallback xmlns=""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F7A83F5B-8A2F-660E-73CA-1AF3BF40963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05577" y="5753640"/>
                  <a:ext cx="322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9C1746A3-3100-43F0-2C17-A870C67EE001}"/>
                    </a:ext>
                  </a:extLst>
                </p14:cNvPr>
                <p14:cNvContentPartPr/>
                <p14:nvPr/>
              </p14:nvContentPartPr>
              <p14:xfrm>
                <a:off x="7716977" y="5694960"/>
                <a:ext cx="257760" cy="377640"/>
              </p14:xfrm>
            </p:contentPart>
          </mc:Choice>
          <mc:Fallback xmlns=""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9C1746A3-3100-43F0-2C17-A870C67EE00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99337" y="5676960"/>
                  <a:ext cx="2934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D6345285-578C-98BC-F977-7484B62EB41D}"/>
                    </a:ext>
                  </a:extLst>
                </p14:cNvPr>
                <p14:cNvContentPartPr/>
                <p14:nvPr/>
              </p14:nvContentPartPr>
              <p14:xfrm>
                <a:off x="7994897" y="5581560"/>
                <a:ext cx="268920" cy="18576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D6345285-578C-98BC-F977-7484B62EB4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76897" y="5563920"/>
                  <a:ext cx="3045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 66">
            <a:extLst>
              <a:ext uri="{FF2B5EF4-FFF2-40B4-BE49-F238E27FC236}">
                <a16:creationId xmlns:a16="http://schemas.microsoft.com/office/drawing/2014/main" id="{5E914079-5ABD-6347-ACF3-98BF55663CFA}"/>
              </a:ext>
            </a:extLst>
          </p:cNvPr>
          <p:cNvGrpSpPr/>
          <p:nvPr/>
        </p:nvGrpSpPr>
        <p:grpSpPr>
          <a:xfrm>
            <a:off x="3010337" y="3238978"/>
            <a:ext cx="799560" cy="208800"/>
            <a:chOff x="1888380" y="3512798"/>
            <a:chExt cx="7995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7BEDAB96-EB48-4248-B4A0-58E1BE396D33}"/>
                    </a:ext>
                  </a:extLst>
                </p14:cNvPr>
                <p14:cNvContentPartPr/>
                <p14:nvPr/>
              </p14:nvContentPartPr>
              <p14:xfrm>
                <a:off x="1888380" y="3584798"/>
                <a:ext cx="767520" cy="117720"/>
              </p14:xfrm>
            </p:contentPart>
          </mc:Choice>
          <mc:Fallback xmlns=""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BF78B751-4857-222F-5E35-D5A39358CC6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70740" y="3566798"/>
                  <a:ext cx="803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E9EEE4C4-7FA3-0547-B618-63E8499CA30F}"/>
                    </a:ext>
                  </a:extLst>
                </p14:cNvPr>
                <p14:cNvContentPartPr/>
                <p14:nvPr/>
              </p14:nvContentPartPr>
              <p14:xfrm>
                <a:off x="2558700" y="3512798"/>
                <a:ext cx="129240" cy="208800"/>
              </p14:xfrm>
            </p:contentPart>
          </mc:Choice>
          <mc:Fallback xmlns=""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661247EF-46E6-6BB8-2798-6CC9812A29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40700" y="3494798"/>
                  <a:ext cx="1648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EF122DA0-85A6-AB47-981A-F47797DD3173}"/>
              </a:ext>
            </a:extLst>
          </p:cNvPr>
          <p:cNvGrpSpPr/>
          <p:nvPr/>
        </p:nvGrpSpPr>
        <p:grpSpPr>
          <a:xfrm>
            <a:off x="6716705" y="3178018"/>
            <a:ext cx="799560" cy="208800"/>
            <a:chOff x="1888380" y="3512798"/>
            <a:chExt cx="7995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27CBA0FB-6E63-7749-96A9-9E945B87709D}"/>
                    </a:ext>
                  </a:extLst>
                </p14:cNvPr>
                <p14:cNvContentPartPr/>
                <p14:nvPr/>
              </p14:nvContentPartPr>
              <p14:xfrm>
                <a:off x="1888380" y="3584798"/>
                <a:ext cx="767520" cy="117720"/>
              </p14:xfrm>
            </p:contentPart>
          </mc:Choice>
          <mc:Fallback xmlns=""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BF78B751-4857-222F-5E35-D5A39358CC6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70740" y="3566798"/>
                  <a:ext cx="803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9CCD5B9E-5C31-084E-A78E-E5F7D2F1C0AD}"/>
                    </a:ext>
                  </a:extLst>
                </p14:cNvPr>
                <p14:cNvContentPartPr/>
                <p14:nvPr/>
              </p14:nvContentPartPr>
              <p14:xfrm>
                <a:off x="2558700" y="3512798"/>
                <a:ext cx="129240" cy="208800"/>
              </p14:xfrm>
            </p:contentPart>
          </mc:Choice>
          <mc:Fallback xmlns=""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661247EF-46E6-6BB8-2798-6CC9812A29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40700" y="3494798"/>
                  <a:ext cx="164880" cy="24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32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ruta 28">
            <a:extLst>
              <a:ext uri="{FF2B5EF4-FFF2-40B4-BE49-F238E27FC236}">
                <a16:creationId xmlns:a16="http://schemas.microsoft.com/office/drawing/2014/main" id="{A49F01FA-3BB6-4741-9CD3-D7C99D1F81E0}"/>
              </a:ext>
            </a:extLst>
          </p:cNvPr>
          <p:cNvSpPr txBox="1"/>
          <p:nvPr/>
        </p:nvSpPr>
        <p:spPr>
          <a:xfrm>
            <a:off x="606212" y="521861"/>
            <a:ext cx="1103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multiple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docker</a:t>
            </a:r>
            <a:r>
              <a:rPr lang="sv-SE" sz="32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 containers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/>
              </a:rPr>
              <a:t>using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/>
              </a:rPr>
              <a:t> </a:t>
            </a:r>
            <a:r>
              <a:rPr lang="sv-SE" sz="3200" b="1" dirty="0" err="1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docker-compose</a:t>
            </a:r>
            <a:endParaRPr lang="sv-SE" sz="3200" b="1" dirty="0">
              <a:solidFill>
                <a:schemeClr val="accent5">
                  <a:lumMod val="50000"/>
                </a:schemeClr>
              </a:solidFill>
              <a:latin typeface="Avenir Heavy" panose="02000503020000020003" pitchFamily="2" charset="0"/>
            </a:endParaRP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37385D0B-8327-1F4A-95B6-0483376A96D7}"/>
              </a:ext>
            </a:extLst>
          </p:cNvPr>
          <p:cNvGrpSpPr/>
          <p:nvPr/>
        </p:nvGrpSpPr>
        <p:grpSpPr>
          <a:xfrm>
            <a:off x="794936" y="2170045"/>
            <a:ext cx="2494098" cy="2085330"/>
            <a:chOff x="794936" y="2170045"/>
            <a:chExt cx="2494098" cy="2085330"/>
          </a:xfrm>
        </p:grpSpPr>
        <p:pic>
          <p:nvPicPr>
            <p:cNvPr id="3" name="Bild 1" descr="Dokument med hel fyllning">
              <a:extLst>
                <a:ext uri="{FF2B5EF4-FFF2-40B4-BE49-F238E27FC236}">
                  <a16:creationId xmlns:a16="http://schemas.microsoft.com/office/drawing/2014/main" id="{EB571B3A-B95B-94C7-D2F9-EB818A42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0410" y="2170045"/>
              <a:ext cx="1763864" cy="1763864"/>
            </a:xfrm>
            <a:prstGeom prst="rect">
              <a:avLst/>
            </a:prstGeom>
          </p:spPr>
        </p:pic>
        <p:sp>
          <p:nvSpPr>
            <p:cNvPr id="4" name="textruta 3">
              <a:extLst>
                <a:ext uri="{FF2B5EF4-FFF2-40B4-BE49-F238E27FC236}">
                  <a16:creationId xmlns:a16="http://schemas.microsoft.com/office/drawing/2014/main" id="{B19FB1F2-DB41-FD2F-A588-53A7613677AE}"/>
                </a:ext>
              </a:extLst>
            </p:cNvPr>
            <p:cNvSpPr txBox="1"/>
            <p:nvPr/>
          </p:nvSpPr>
          <p:spPr>
            <a:xfrm>
              <a:off x="794936" y="3886043"/>
              <a:ext cx="249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docker-compose.yaml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p:sp>
        <p:nvSpPr>
          <p:cNvPr id="14" name="textruta 13">
            <a:extLst>
              <a:ext uri="{FF2B5EF4-FFF2-40B4-BE49-F238E27FC236}">
                <a16:creationId xmlns:a16="http://schemas.microsoft.com/office/drawing/2014/main" id="{E8FA74CA-F8EE-008F-753C-82E70E852407}"/>
              </a:ext>
            </a:extLst>
          </p:cNvPr>
          <p:cNvSpPr txBox="1"/>
          <p:nvPr/>
        </p:nvSpPr>
        <p:spPr>
          <a:xfrm>
            <a:off x="7174073" y="5873719"/>
            <a:ext cx="190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multiple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docker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containers</a:t>
            </a:r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20E26868-77D7-AF4E-AE4F-61E042554F23}"/>
              </a:ext>
            </a:extLst>
          </p:cNvPr>
          <p:cNvGrpSpPr/>
          <p:nvPr/>
        </p:nvGrpSpPr>
        <p:grpSpPr>
          <a:xfrm>
            <a:off x="1752857" y="4521000"/>
            <a:ext cx="1516789" cy="1528139"/>
            <a:chOff x="1752857" y="4521000"/>
            <a:chExt cx="1516789" cy="1528139"/>
          </a:xfrm>
        </p:grpSpPr>
        <p:grpSp>
          <p:nvGrpSpPr>
            <p:cNvPr id="6" name="Grupp 5">
              <a:extLst>
                <a:ext uri="{FF2B5EF4-FFF2-40B4-BE49-F238E27FC236}">
                  <a16:creationId xmlns:a16="http://schemas.microsoft.com/office/drawing/2014/main" id="{C290360A-C30E-0433-464E-F8466C0D8133}"/>
                </a:ext>
              </a:extLst>
            </p:cNvPr>
            <p:cNvGrpSpPr/>
            <p:nvPr/>
          </p:nvGrpSpPr>
          <p:grpSpPr>
            <a:xfrm>
              <a:off x="1752857" y="4521000"/>
              <a:ext cx="315720" cy="752760"/>
              <a:chOff x="1752857" y="4521000"/>
              <a:chExt cx="315720" cy="75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" name="Pennanteckning 1">
                    <a:extLst>
                      <a:ext uri="{FF2B5EF4-FFF2-40B4-BE49-F238E27FC236}">
                        <a16:creationId xmlns:a16="http://schemas.microsoft.com/office/drawing/2014/main" id="{BA598A4C-C203-5BE2-97E8-C5E55226E885}"/>
                      </a:ext>
                    </a:extLst>
                  </p14:cNvPr>
                  <p14:cNvContentPartPr/>
                  <p14:nvPr/>
                </p14:nvContentPartPr>
                <p14:xfrm>
                  <a:off x="1902257" y="4521000"/>
                  <a:ext cx="166320" cy="752760"/>
                </p14:xfrm>
              </p:contentPart>
            </mc:Choice>
            <mc:Fallback xmlns="">
              <p:pic>
                <p:nvPicPr>
                  <p:cNvPr id="2" name="Pennanteckning 1">
                    <a:extLst>
                      <a:ext uri="{FF2B5EF4-FFF2-40B4-BE49-F238E27FC236}">
                        <a16:creationId xmlns:a16="http://schemas.microsoft.com/office/drawing/2014/main" id="{BA598A4C-C203-5BE2-97E8-C5E55226E88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84617" y="4503000"/>
                    <a:ext cx="201960" cy="78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746138E4-F459-DBAB-9D04-55122CDE0201}"/>
                      </a:ext>
                    </a:extLst>
                  </p14:cNvPr>
                  <p14:cNvContentPartPr/>
                  <p14:nvPr/>
                </p14:nvContentPartPr>
                <p14:xfrm>
                  <a:off x="1752857" y="4560600"/>
                  <a:ext cx="260640" cy="236520"/>
                </p14:xfrm>
              </p:contentPart>
            </mc:Choice>
            <mc:Fallback xmlns=""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746138E4-F459-DBAB-9D04-55122CDE020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734857" y="4542600"/>
                    <a:ext cx="296280" cy="272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 41">
              <a:extLst>
                <a:ext uri="{FF2B5EF4-FFF2-40B4-BE49-F238E27FC236}">
                  <a16:creationId xmlns:a16="http://schemas.microsoft.com/office/drawing/2014/main" id="{EDD2595F-57C9-984B-B02D-0ABF94D85463}"/>
                </a:ext>
              </a:extLst>
            </p:cNvPr>
            <p:cNvGrpSpPr/>
            <p:nvPr/>
          </p:nvGrpSpPr>
          <p:grpSpPr>
            <a:xfrm>
              <a:off x="1895166" y="4991099"/>
              <a:ext cx="1374480" cy="1058040"/>
              <a:chOff x="1895166" y="4991099"/>
              <a:chExt cx="1374480" cy="105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FAFBB1DB-2431-004D-89B6-CABC3AEE78B0}"/>
                      </a:ext>
                    </a:extLst>
                  </p14:cNvPr>
                  <p14:cNvContentPartPr/>
                  <p14:nvPr/>
                </p14:nvContentPartPr>
                <p14:xfrm>
                  <a:off x="1895166" y="5489699"/>
                  <a:ext cx="76680" cy="14328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FAFBB1DB-2431-004D-89B6-CABC3AEE78B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864566" y="5459099"/>
                    <a:ext cx="13788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3831F916-1E59-9742-A186-5055A5B0C322}"/>
                      </a:ext>
                    </a:extLst>
                  </p14:cNvPr>
                  <p14:cNvContentPartPr/>
                  <p14:nvPr/>
                </p14:nvContentPartPr>
                <p14:xfrm>
                  <a:off x="2118726" y="5455859"/>
                  <a:ext cx="25920" cy="19872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3831F916-1E59-9742-A186-5055A5B0C32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88126" y="5425259"/>
                    <a:ext cx="87480" cy="26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C7548AED-7540-A74A-BD4A-E6EE962CEE02}"/>
                      </a:ext>
                    </a:extLst>
                  </p14:cNvPr>
                  <p14:cNvContentPartPr/>
                  <p14:nvPr/>
                </p14:nvContentPartPr>
                <p14:xfrm>
                  <a:off x="2085606" y="5372339"/>
                  <a:ext cx="119520" cy="4752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C7548AED-7540-A74A-BD4A-E6EE962CEE0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55006" y="5341739"/>
                    <a:ext cx="1807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FA0E7175-6923-6E47-9466-A6C65C00CE01}"/>
                      </a:ext>
                    </a:extLst>
                  </p14:cNvPr>
                  <p14:cNvContentPartPr/>
                  <p14:nvPr/>
                </p14:nvContentPartPr>
                <p14:xfrm>
                  <a:off x="2271006" y="5278019"/>
                  <a:ext cx="137520" cy="13896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FA0E7175-6923-6E47-9466-A6C65C00CE0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40406" y="5247419"/>
                    <a:ext cx="19908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A064B655-666C-9947-8B62-FBF25218B5AB}"/>
                      </a:ext>
                    </a:extLst>
                  </p14:cNvPr>
                  <p14:cNvContentPartPr/>
                  <p14:nvPr/>
                </p14:nvContentPartPr>
                <p14:xfrm>
                  <a:off x="2460006" y="5265779"/>
                  <a:ext cx="116640" cy="9648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A064B655-666C-9947-8B62-FBF25218B5A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429046" y="5234819"/>
                    <a:ext cx="1778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5E66938F-BD94-5545-8D9D-939AF94A25F3}"/>
                      </a:ext>
                    </a:extLst>
                  </p14:cNvPr>
                  <p14:cNvContentPartPr/>
                  <p14:nvPr/>
                </p14:nvContentPartPr>
                <p14:xfrm>
                  <a:off x="2596806" y="5271539"/>
                  <a:ext cx="45720" cy="6804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5E66938F-BD94-5545-8D9D-939AF94A25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66206" y="5240579"/>
                    <a:ext cx="1072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C3C862A8-6344-5D42-962F-1C3B2E728E65}"/>
                      </a:ext>
                    </a:extLst>
                  </p14:cNvPr>
                  <p14:cNvContentPartPr/>
                  <p14:nvPr/>
                </p14:nvContentPartPr>
                <p14:xfrm>
                  <a:off x="2600406" y="5139059"/>
                  <a:ext cx="7200" cy="1188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C3C862A8-6344-5D42-962F-1C3B2E728E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569806" y="5108459"/>
                    <a:ext cx="6876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8" name="Pennanteckning 27">
                    <a:extLst>
                      <a:ext uri="{FF2B5EF4-FFF2-40B4-BE49-F238E27FC236}">
                        <a16:creationId xmlns:a16="http://schemas.microsoft.com/office/drawing/2014/main" id="{23FCE57D-3500-EA4F-9026-06B61C0051D6}"/>
                      </a:ext>
                    </a:extLst>
                  </p14:cNvPr>
                  <p14:cNvContentPartPr/>
                  <p14:nvPr/>
                </p14:nvContentPartPr>
                <p14:xfrm>
                  <a:off x="2730366" y="4991099"/>
                  <a:ext cx="69120" cy="479160"/>
                </p14:xfrm>
              </p:contentPart>
            </mc:Choice>
            <mc:Fallback xmlns="">
              <p:pic>
                <p:nvPicPr>
                  <p:cNvPr id="28" name="Pennanteckning 27">
                    <a:extLst>
                      <a:ext uri="{FF2B5EF4-FFF2-40B4-BE49-F238E27FC236}">
                        <a16:creationId xmlns:a16="http://schemas.microsoft.com/office/drawing/2014/main" id="{23FCE57D-3500-EA4F-9026-06B61C0051D6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99766" y="4960499"/>
                    <a:ext cx="130680" cy="54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02EA325A-9185-904A-90A4-8D25617FABCC}"/>
                      </a:ext>
                    </a:extLst>
                  </p14:cNvPr>
                  <p14:cNvContentPartPr/>
                  <p14:nvPr/>
                </p14:nvContentPartPr>
                <p14:xfrm>
                  <a:off x="2677806" y="5200259"/>
                  <a:ext cx="388080" cy="30636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02EA325A-9185-904A-90A4-8D25617FABC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47206" y="5169659"/>
                    <a:ext cx="449640" cy="36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9AA598D2-382B-1D47-BE35-C962BA28281E}"/>
                      </a:ext>
                    </a:extLst>
                  </p14:cNvPr>
                  <p14:cNvContentPartPr/>
                  <p14:nvPr/>
                </p14:nvContentPartPr>
                <p14:xfrm>
                  <a:off x="2033766" y="5892539"/>
                  <a:ext cx="55080" cy="15660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9AA598D2-382B-1D47-BE35-C962BA28281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002806" y="5861939"/>
                    <a:ext cx="11628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1335BE92-E478-E84C-8EA3-CCBC6A27EE92}"/>
                      </a:ext>
                    </a:extLst>
                  </p14:cNvPr>
                  <p14:cNvContentPartPr/>
                  <p14:nvPr/>
                </p14:nvContentPartPr>
                <p14:xfrm>
                  <a:off x="2165886" y="5861939"/>
                  <a:ext cx="108720" cy="13716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1335BE92-E478-E84C-8EA3-CCBC6A27EE92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35286" y="5831339"/>
                    <a:ext cx="1699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A093BFFC-9B34-104C-80D6-702C9418779C}"/>
                      </a:ext>
                    </a:extLst>
                  </p14:cNvPr>
                  <p14:cNvContentPartPr/>
                  <p14:nvPr/>
                </p14:nvContentPartPr>
                <p14:xfrm>
                  <a:off x="2355966" y="5845379"/>
                  <a:ext cx="63360" cy="10800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A093BFFC-9B34-104C-80D6-702C9418779C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325366" y="5814779"/>
                    <a:ext cx="12456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3BC77941-6237-B149-94CE-2B4F5073460D}"/>
                      </a:ext>
                    </a:extLst>
                  </p14:cNvPr>
                  <p14:cNvContentPartPr/>
                  <p14:nvPr/>
                </p14:nvContentPartPr>
                <p14:xfrm>
                  <a:off x="2514726" y="5830619"/>
                  <a:ext cx="90360" cy="7632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3BC77941-6237-B149-94CE-2B4F5073460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484126" y="5799659"/>
                    <a:ext cx="1519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3852D4EB-59B6-8F41-A977-B0D57AE44F21}"/>
                      </a:ext>
                    </a:extLst>
                  </p14:cNvPr>
                  <p14:cNvContentPartPr/>
                  <p14:nvPr/>
                </p14:nvContentPartPr>
                <p14:xfrm>
                  <a:off x="2674566" y="5818019"/>
                  <a:ext cx="15120" cy="4176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3852D4EB-59B6-8F41-A977-B0D57AE44F2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643966" y="5787419"/>
                    <a:ext cx="7668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812B31FA-580F-7748-A743-831E23CF0A86}"/>
                      </a:ext>
                    </a:extLst>
                  </p14:cNvPr>
                  <p14:cNvContentPartPr/>
                  <p14:nvPr/>
                </p14:nvContentPartPr>
                <p14:xfrm>
                  <a:off x="2662686" y="5652779"/>
                  <a:ext cx="10440" cy="5148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812B31FA-580F-7748-A743-831E23CF0A8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632086" y="5621819"/>
                    <a:ext cx="7200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2CD77409-FAF7-6A40-9EA5-A392E7B3DF31}"/>
                      </a:ext>
                    </a:extLst>
                  </p14:cNvPr>
                  <p14:cNvContentPartPr/>
                  <p14:nvPr/>
                </p14:nvContentPartPr>
                <p14:xfrm>
                  <a:off x="2799486" y="5726939"/>
                  <a:ext cx="36720" cy="11376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2CD77409-FAF7-6A40-9EA5-A392E7B3DF3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768526" y="5696339"/>
                    <a:ext cx="9792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CBA61DE9-81C1-894B-B0A4-4B17A62AAD1D}"/>
                      </a:ext>
                    </a:extLst>
                  </p14:cNvPr>
                  <p14:cNvContentPartPr/>
                  <p14:nvPr/>
                </p14:nvContentPartPr>
                <p14:xfrm>
                  <a:off x="2952486" y="5744579"/>
                  <a:ext cx="64080" cy="5976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CBA61DE9-81C1-894B-B0A4-4B17A62AAD1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921526" y="5713619"/>
                    <a:ext cx="12528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7A1A14BD-D622-7442-8EB1-746FC145C5AC}"/>
                      </a:ext>
                    </a:extLst>
                  </p14:cNvPr>
                  <p14:cNvContentPartPr/>
                  <p14:nvPr/>
                </p14:nvContentPartPr>
                <p14:xfrm>
                  <a:off x="2950686" y="5691659"/>
                  <a:ext cx="64080" cy="17172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7A1A14BD-D622-7442-8EB1-746FC145C5A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920086" y="5660699"/>
                    <a:ext cx="12528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E148FC8A-358C-6F4A-A6D5-334BE1A1E6C0}"/>
                      </a:ext>
                    </a:extLst>
                  </p14:cNvPr>
                  <p14:cNvContentPartPr/>
                  <p14:nvPr/>
                </p14:nvContentPartPr>
                <p14:xfrm>
                  <a:off x="3140766" y="5640179"/>
                  <a:ext cx="128880" cy="189720"/>
                </p14:xfrm>
              </p:contentPart>
            </mc:Choice>
            <mc:Fallback xmlns=""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E148FC8A-358C-6F4A-A6D5-334BE1A1E6C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10166" y="5609579"/>
                    <a:ext cx="190080" cy="250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CC99DCBF-1A20-0B46-974F-C6EC3568B135}"/>
              </a:ext>
            </a:extLst>
          </p:cNvPr>
          <p:cNvGrpSpPr/>
          <p:nvPr/>
        </p:nvGrpSpPr>
        <p:grpSpPr>
          <a:xfrm>
            <a:off x="4442990" y="1669678"/>
            <a:ext cx="893453" cy="3943608"/>
            <a:chOff x="4442990" y="1669678"/>
            <a:chExt cx="893453" cy="3943608"/>
          </a:xfrm>
        </p:grpSpPr>
        <p:pic>
          <p:nvPicPr>
            <p:cNvPr id="47" name="Bild 46" descr="Bild med hel fyllning">
              <a:extLst>
                <a:ext uri="{FF2B5EF4-FFF2-40B4-BE49-F238E27FC236}">
                  <a16:creationId xmlns:a16="http://schemas.microsoft.com/office/drawing/2014/main" id="{71063D6F-729E-0049-A48E-3535D76B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4442990" y="1669678"/>
              <a:ext cx="725647" cy="725647"/>
            </a:xfrm>
            <a:prstGeom prst="rect">
              <a:avLst/>
            </a:prstGeom>
          </p:spPr>
        </p:pic>
        <p:pic>
          <p:nvPicPr>
            <p:cNvPr id="50" name="Bild 49" descr="Bild med hel fyllning">
              <a:extLst>
                <a:ext uri="{FF2B5EF4-FFF2-40B4-BE49-F238E27FC236}">
                  <a16:creationId xmlns:a16="http://schemas.microsoft.com/office/drawing/2014/main" id="{A925B4C3-974F-4140-90C4-6B800C14B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4442990" y="2865242"/>
              <a:ext cx="725647" cy="725647"/>
            </a:xfrm>
            <a:prstGeom prst="rect">
              <a:avLst/>
            </a:prstGeom>
          </p:spPr>
        </p:pic>
        <p:pic>
          <p:nvPicPr>
            <p:cNvPr id="53" name="Bild 52" descr="Bild med hel fyllning">
              <a:extLst>
                <a:ext uri="{FF2B5EF4-FFF2-40B4-BE49-F238E27FC236}">
                  <a16:creationId xmlns:a16="http://schemas.microsoft.com/office/drawing/2014/main" id="{24115384-8A20-7647-BC08-0DE03CE4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4478693" y="4887639"/>
              <a:ext cx="725647" cy="725647"/>
            </a:xfrm>
            <a:prstGeom prst="rect">
              <a:avLst/>
            </a:prstGeom>
          </p:spPr>
        </p:pic>
        <p:sp>
          <p:nvSpPr>
            <p:cNvPr id="55" name="textruta 54">
              <a:extLst>
                <a:ext uri="{FF2B5EF4-FFF2-40B4-BE49-F238E27FC236}">
                  <a16:creationId xmlns:a16="http://schemas.microsoft.com/office/drawing/2014/main" id="{63E1A56D-F430-A04B-B4F7-25A9624E57DB}"/>
                </a:ext>
              </a:extLst>
            </p:cNvPr>
            <p:cNvSpPr txBox="1"/>
            <p:nvPr/>
          </p:nvSpPr>
          <p:spPr>
            <a:xfrm rot="5400000">
              <a:off x="4713035" y="381805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dirty="0"/>
                <a:t>…</a:t>
              </a:r>
            </a:p>
          </p:txBody>
        </p:sp>
      </p:grpSp>
      <p:grpSp>
        <p:nvGrpSpPr>
          <p:cNvPr id="9" name="Grupp 8">
            <a:extLst>
              <a:ext uri="{FF2B5EF4-FFF2-40B4-BE49-F238E27FC236}">
                <a16:creationId xmlns:a16="http://schemas.microsoft.com/office/drawing/2014/main" id="{2BE0AFC4-A129-6D4E-8E18-7F3BA6E3865B}"/>
              </a:ext>
            </a:extLst>
          </p:cNvPr>
          <p:cNvGrpSpPr/>
          <p:nvPr/>
        </p:nvGrpSpPr>
        <p:grpSpPr>
          <a:xfrm>
            <a:off x="3204486" y="2354099"/>
            <a:ext cx="1089000" cy="2640600"/>
            <a:chOff x="3204486" y="2354099"/>
            <a:chExt cx="1089000" cy="264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7A30A182-6F2C-8B46-A4E3-2C3E8D85A2C0}"/>
                    </a:ext>
                  </a:extLst>
                </p14:cNvPr>
                <p14:cNvContentPartPr/>
                <p14:nvPr/>
              </p14:nvContentPartPr>
              <p14:xfrm>
                <a:off x="3204486" y="2354099"/>
                <a:ext cx="1031760" cy="766800"/>
              </p14:xfrm>
            </p:contentPart>
          </mc:Choice>
          <mc:Fallback xmlns=""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7A30A182-6F2C-8B46-A4E3-2C3E8D85A2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3526" y="2323124"/>
                  <a:ext cx="1092960" cy="82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F95028AA-EAE4-9249-9FA3-BF50F021064A}"/>
                    </a:ext>
                  </a:extLst>
                </p14:cNvPr>
                <p14:cNvContentPartPr/>
                <p14:nvPr/>
              </p14:nvContentPartPr>
              <p14:xfrm>
                <a:off x="4096926" y="2402699"/>
                <a:ext cx="130320" cy="176400"/>
              </p14:xfrm>
            </p:contentPart>
          </mc:Choice>
          <mc:Fallback xmlns=""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F95028AA-EAE4-9249-9FA3-BF50F02106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65966" y="2371802"/>
                  <a:ext cx="191520" cy="237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8092A455-1451-B84A-AFDE-99A1EE35E8C3}"/>
                    </a:ext>
                  </a:extLst>
                </p14:cNvPr>
                <p14:cNvContentPartPr/>
                <p14:nvPr/>
              </p14:nvContentPartPr>
              <p14:xfrm>
                <a:off x="3297366" y="3241139"/>
                <a:ext cx="648000" cy="44280"/>
              </p14:xfrm>
            </p:contentPart>
          </mc:Choice>
          <mc:Fallback xmlns=""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8092A455-1451-B84A-AFDE-99A1EE35E8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66406" y="3209925"/>
                  <a:ext cx="709200" cy="10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661A96E3-F82A-D64A-AD68-EF63CDEA9723}"/>
                    </a:ext>
                  </a:extLst>
                </p14:cNvPr>
                <p14:cNvContentPartPr/>
                <p14:nvPr/>
              </p14:nvContentPartPr>
              <p14:xfrm>
                <a:off x="3986766" y="3119819"/>
                <a:ext cx="132480" cy="18396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661A96E3-F82A-D64A-AD68-EF63CDEA97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55806" y="3088859"/>
                  <a:ext cx="193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1A1526B2-A912-1C42-8377-1B39172405FC}"/>
                    </a:ext>
                  </a:extLst>
                </p14:cNvPr>
                <p14:cNvContentPartPr/>
                <p14:nvPr/>
              </p14:nvContentPartPr>
              <p14:xfrm>
                <a:off x="3370806" y="3447059"/>
                <a:ext cx="649440" cy="123336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1A1526B2-A912-1C42-8377-1B39172405F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39863" y="3416099"/>
                  <a:ext cx="710606" cy="1294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upp 61">
              <a:extLst>
                <a:ext uri="{FF2B5EF4-FFF2-40B4-BE49-F238E27FC236}">
                  <a16:creationId xmlns:a16="http://schemas.microsoft.com/office/drawing/2014/main" id="{74EF30A3-F8F6-7C42-B8AD-01D3BA54A648}"/>
                </a:ext>
              </a:extLst>
            </p:cNvPr>
            <p:cNvGrpSpPr/>
            <p:nvPr/>
          </p:nvGrpSpPr>
          <p:grpSpPr>
            <a:xfrm>
              <a:off x="4014126" y="4585019"/>
              <a:ext cx="279360" cy="409680"/>
              <a:chOff x="4014126" y="4585019"/>
              <a:chExt cx="279360" cy="40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5C9ACA69-BDEA-C140-A11C-D72BE66155F6}"/>
                      </a:ext>
                    </a:extLst>
                  </p14:cNvPr>
                  <p14:cNvContentPartPr/>
                  <p14:nvPr/>
                </p14:nvContentPartPr>
                <p14:xfrm>
                  <a:off x="4014126" y="4585019"/>
                  <a:ext cx="203040" cy="40896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5C9ACA69-BDEA-C140-A11C-D72BE66155F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983526" y="4554419"/>
                    <a:ext cx="264240" cy="47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57189077-2028-724A-9B08-C524EFF539AB}"/>
                      </a:ext>
                    </a:extLst>
                  </p14:cNvPr>
                  <p14:cNvContentPartPr/>
                  <p14:nvPr/>
                </p14:nvContentPartPr>
                <p14:xfrm>
                  <a:off x="4166406" y="4857899"/>
                  <a:ext cx="127080" cy="13680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57189077-2028-724A-9B08-C524EFF539A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4135806" y="4827299"/>
                    <a:ext cx="188280" cy="19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050C5966-15FF-2444-96E6-40E3318FF936}"/>
              </a:ext>
            </a:extLst>
          </p:cNvPr>
          <p:cNvGrpSpPr/>
          <p:nvPr/>
        </p:nvGrpSpPr>
        <p:grpSpPr>
          <a:xfrm>
            <a:off x="5469606" y="1851179"/>
            <a:ext cx="1352880" cy="3696840"/>
            <a:chOff x="5469606" y="1851179"/>
            <a:chExt cx="1352880" cy="3696840"/>
          </a:xfrm>
        </p:grpSpPr>
        <p:grpSp>
          <p:nvGrpSpPr>
            <p:cNvPr id="71" name="Grupp 70">
              <a:extLst>
                <a:ext uri="{FF2B5EF4-FFF2-40B4-BE49-F238E27FC236}">
                  <a16:creationId xmlns:a16="http://schemas.microsoft.com/office/drawing/2014/main" id="{4526EB6B-A901-7144-9869-1120F48C4876}"/>
                </a:ext>
              </a:extLst>
            </p:cNvPr>
            <p:cNvGrpSpPr/>
            <p:nvPr/>
          </p:nvGrpSpPr>
          <p:grpSpPr>
            <a:xfrm>
              <a:off x="5706846" y="1851179"/>
              <a:ext cx="1093680" cy="149040"/>
              <a:chOff x="5706846" y="1851179"/>
              <a:chExt cx="1093680" cy="14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6F2046B4-BC4A-2248-8955-578E448BE3E2}"/>
                      </a:ext>
                    </a:extLst>
                  </p14:cNvPr>
                  <p14:cNvContentPartPr/>
                  <p14:nvPr/>
                </p14:nvContentPartPr>
                <p14:xfrm>
                  <a:off x="5706846" y="1899779"/>
                  <a:ext cx="1032480" cy="4104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6F2046B4-BC4A-2248-8955-578E448BE3E2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76246" y="1869179"/>
                    <a:ext cx="109368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243C6959-7137-DA4C-AA4E-124CF3114321}"/>
                      </a:ext>
                    </a:extLst>
                  </p14:cNvPr>
                  <p14:cNvContentPartPr/>
                  <p14:nvPr/>
                </p14:nvContentPartPr>
                <p14:xfrm>
                  <a:off x="6706926" y="1851179"/>
                  <a:ext cx="93600" cy="14904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243C6959-7137-DA4C-AA4E-124CF3114321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675966" y="1820219"/>
                    <a:ext cx="154800" cy="21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" name="Grupp 69">
              <a:extLst>
                <a:ext uri="{FF2B5EF4-FFF2-40B4-BE49-F238E27FC236}">
                  <a16:creationId xmlns:a16="http://schemas.microsoft.com/office/drawing/2014/main" id="{46F64694-3D99-AC4C-95F0-EF0547E9E960}"/>
                </a:ext>
              </a:extLst>
            </p:cNvPr>
            <p:cNvGrpSpPr/>
            <p:nvPr/>
          </p:nvGrpSpPr>
          <p:grpSpPr>
            <a:xfrm>
              <a:off x="5469606" y="3084179"/>
              <a:ext cx="1180440" cy="213840"/>
              <a:chOff x="5469606" y="3084179"/>
              <a:chExt cx="1180440" cy="21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2A16F846-03E9-F241-BF55-86B5CF2E6FCF}"/>
                      </a:ext>
                    </a:extLst>
                  </p14:cNvPr>
                  <p14:cNvContentPartPr/>
                  <p14:nvPr/>
                </p14:nvContentPartPr>
                <p14:xfrm>
                  <a:off x="5469606" y="3157619"/>
                  <a:ext cx="1068480" cy="1692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2A16F846-03E9-F241-BF55-86B5CF2E6FCF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439006" y="3127019"/>
                    <a:ext cx="11296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5E31EA8C-096A-C549-89DA-24C80D24E9C7}"/>
                      </a:ext>
                    </a:extLst>
                  </p14:cNvPr>
                  <p14:cNvContentPartPr/>
                  <p14:nvPr/>
                </p14:nvContentPartPr>
                <p14:xfrm>
                  <a:off x="6544566" y="3084179"/>
                  <a:ext cx="105480" cy="21384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5E31EA8C-096A-C549-89DA-24C80D24E9C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6513966" y="3053219"/>
                    <a:ext cx="166680" cy="27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187DABEF-2578-3846-A6B1-267EE11432DD}"/>
                </a:ext>
              </a:extLst>
            </p:cNvPr>
            <p:cNvGrpSpPr/>
            <p:nvPr/>
          </p:nvGrpSpPr>
          <p:grpSpPr>
            <a:xfrm>
              <a:off x="5729166" y="5306099"/>
              <a:ext cx="1093320" cy="241920"/>
              <a:chOff x="5729166" y="5306099"/>
              <a:chExt cx="1093320" cy="241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342E1728-02B0-5247-97CB-8BA0B5418EEF}"/>
                      </a:ext>
                    </a:extLst>
                  </p14:cNvPr>
                  <p14:cNvContentPartPr/>
                  <p14:nvPr/>
                </p14:nvContentPartPr>
                <p14:xfrm>
                  <a:off x="5729166" y="5321219"/>
                  <a:ext cx="727200" cy="51480"/>
                </p14:xfrm>
              </p:contentPart>
            </mc:Choice>
            <mc:Fallback xmlns=""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342E1728-02B0-5247-97CB-8BA0B5418EEF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698566" y="5290259"/>
                    <a:ext cx="78876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9C8B6405-8A59-154D-AE04-5E7C5C4C28E4}"/>
                      </a:ext>
                    </a:extLst>
                  </p14:cNvPr>
                  <p14:cNvContentPartPr/>
                  <p14:nvPr/>
                </p14:nvContentPartPr>
                <p14:xfrm>
                  <a:off x="6555366" y="5306099"/>
                  <a:ext cx="267120" cy="24192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9C8B6405-8A59-154D-AE04-5E7C5C4C28E4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524766" y="5275499"/>
                    <a:ext cx="328680" cy="30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" name="Grupp 11">
            <a:extLst>
              <a:ext uri="{FF2B5EF4-FFF2-40B4-BE49-F238E27FC236}">
                <a16:creationId xmlns:a16="http://schemas.microsoft.com/office/drawing/2014/main" id="{3D4F5F4F-383D-E94A-8EE5-FA1747B61EE1}"/>
              </a:ext>
            </a:extLst>
          </p:cNvPr>
          <p:cNvGrpSpPr/>
          <p:nvPr/>
        </p:nvGrpSpPr>
        <p:grpSpPr>
          <a:xfrm>
            <a:off x="7188567" y="1435565"/>
            <a:ext cx="1079636" cy="4319383"/>
            <a:chOff x="7188567" y="1435565"/>
            <a:chExt cx="1079636" cy="4319383"/>
          </a:xfrm>
        </p:grpSpPr>
        <p:pic>
          <p:nvPicPr>
            <p:cNvPr id="76" name="Bild 75" descr="Ruta med hel fyllning">
              <a:extLst>
                <a:ext uri="{FF2B5EF4-FFF2-40B4-BE49-F238E27FC236}">
                  <a16:creationId xmlns:a16="http://schemas.microsoft.com/office/drawing/2014/main" id="{C2EF41C2-C66A-2645-8B0D-1DBB451B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188567" y="1435565"/>
              <a:ext cx="1031784" cy="798248"/>
            </a:xfrm>
            <a:prstGeom prst="rect">
              <a:avLst/>
            </a:prstGeom>
          </p:spPr>
        </p:pic>
        <p:pic>
          <p:nvPicPr>
            <p:cNvPr id="79" name="Bild 78" descr="Ruta med hel fyllning">
              <a:extLst>
                <a:ext uri="{FF2B5EF4-FFF2-40B4-BE49-F238E27FC236}">
                  <a16:creationId xmlns:a16="http://schemas.microsoft.com/office/drawing/2014/main" id="{DA878C5F-1753-B146-B446-A7A0EE22E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189502" y="2756822"/>
              <a:ext cx="1031784" cy="798248"/>
            </a:xfrm>
            <a:prstGeom prst="rect">
              <a:avLst/>
            </a:prstGeom>
          </p:spPr>
        </p:pic>
        <p:pic>
          <p:nvPicPr>
            <p:cNvPr id="82" name="Bild 81" descr="Ruta med hel fyllning">
              <a:extLst>
                <a:ext uri="{FF2B5EF4-FFF2-40B4-BE49-F238E27FC236}">
                  <a16:creationId xmlns:a16="http://schemas.microsoft.com/office/drawing/2014/main" id="{C69CE706-B944-A04E-BD00-019281F8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236419" y="4956700"/>
              <a:ext cx="1031784" cy="798248"/>
            </a:xfrm>
            <a:prstGeom prst="rect">
              <a:avLst/>
            </a:prstGeom>
          </p:spPr>
        </p:pic>
        <p:sp>
          <p:nvSpPr>
            <p:cNvPr id="84" name="textruta 83">
              <a:extLst>
                <a:ext uri="{FF2B5EF4-FFF2-40B4-BE49-F238E27FC236}">
                  <a16:creationId xmlns:a16="http://schemas.microsoft.com/office/drawing/2014/main" id="{DB496490-49DC-BF44-BE5F-4F9BF30B6224}"/>
                </a:ext>
              </a:extLst>
            </p:cNvPr>
            <p:cNvSpPr txBox="1"/>
            <p:nvPr/>
          </p:nvSpPr>
          <p:spPr>
            <a:xfrm rot="5400000">
              <a:off x="7594099" y="3944100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dirty="0"/>
                <a:t>…</a:t>
              </a:r>
            </a:p>
          </p:txBody>
        </p:sp>
      </p:grpSp>
      <p:sp>
        <p:nvSpPr>
          <p:cNvPr id="85" name="textruta 84">
            <a:extLst>
              <a:ext uri="{FF2B5EF4-FFF2-40B4-BE49-F238E27FC236}">
                <a16:creationId xmlns:a16="http://schemas.microsoft.com/office/drawing/2014/main" id="{6BEC8D56-4BBC-0C4F-83C8-C049A78B26F3}"/>
              </a:ext>
            </a:extLst>
          </p:cNvPr>
          <p:cNvSpPr txBox="1"/>
          <p:nvPr/>
        </p:nvSpPr>
        <p:spPr>
          <a:xfrm>
            <a:off x="4253921" y="5818873"/>
            <a:ext cx="190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multiple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docker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 images</a:t>
            </a:r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CA8C9F84-D142-969E-C898-0EF4967FEF6D}"/>
              </a:ext>
            </a:extLst>
          </p:cNvPr>
          <p:cNvGrpSpPr/>
          <p:nvPr/>
        </p:nvGrpSpPr>
        <p:grpSpPr>
          <a:xfrm>
            <a:off x="8950565" y="2319398"/>
            <a:ext cx="2696760" cy="2419200"/>
            <a:chOff x="8950565" y="2319398"/>
            <a:chExt cx="2696760" cy="24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B30C9972-D0D8-5A3A-699A-1FADD4D377EC}"/>
                    </a:ext>
                  </a:extLst>
                </p14:cNvPr>
                <p14:cNvContentPartPr/>
                <p14:nvPr/>
              </p14:nvContentPartPr>
              <p14:xfrm>
                <a:off x="8950565" y="2955878"/>
                <a:ext cx="162360" cy="32076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B30C9972-D0D8-5A3A-699A-1FADD4D377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32925" y="2937878"/>
                  <a:ext cx="198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2AE23526-91A6-928A-827F-8D4D14366B66}"/>
                    </a:ext>
                  </a:extLst>
                </p14:cNvPr>
                <p14:cNvContentPartPr/>
                <p14:nvPr/>
              </p14:nvContentPartPr>
              <p14:xfrm>
                <a:off x="9174485" y="3080078"/>
                <a:ext cx="72720" cy="12924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2AE23526-91A6-928A-827F-8D4D14366B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56485" y="3062438"/>
                  <a:ext cx="108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DC46705A-5729-12E4-476C-12BD8BEEEF49}"/>
                    </a:ext>
                  </a:extLst>
                </p14:cNvPr>
                <p14:cNvContentPartPr/>
                <p14:nvPr/>
              </p14:nvContentPartPr>
              <p14:xfrm>
                <a:off x="9287165" y="3040478"/>
                <a:ext cx="79920" cy="12456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DC46705A-5729-12E4-476C-12BD8BEEEF4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69165" y="3022838"/>
                  <a:ext cx="115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23C4E513-9D4D-6F9E-DFEA-0FC031C68EAF}"/>
                    </a:ext>
                  </a:extLst>
                </p14:cNvPr>
                <p14:cNvContentPartPr/>
                <p14:nvPr/>
              </p14:nvContentPartPr>
              <p14:xfrm>
                <a:off x="9403445" y="2886398"/>
                <a:ext cx="424800" cy="22140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23C4E513-9D4D-6F9E-DFEA-0FC031C68EA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85805" y="2868758"/>
                  <a:ext cx="460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F375C1FD-BA0A-481D-0A45-C845AD584844}"/>
                    </a:ext>
                  </a:extLst>
                </p14:cNvPr>
                <p14:cNvContentPartPr/>
                <p14:nvPr/>
              </p14:nvContentPartPr>
              <p14:xfrm>
                <a:off x="10075925" y="2748878"/>
                <a:ext cx="47880" cy="129960"/>
              </p14:xfrm>
            </p:contentPart>
          </mc:Choice>
          <mc:Fallback xmlns=""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F375C1FD-BA0A-481D-0A45-C845AD5848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57925" y="2731238"/>
                  <a:ext cx="8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6C975C63-3994-53C3-0E56-89A99F3D472A}"/>
                    </a:ext>
                  </a:extLst>
                </p14:cNvPr>
                <p14:cNvContentPartPr/>
                <p14:nvPr/>
              </p14:nvContentPartPr>
              <p14:xfrm>
                <a:off x="10196885" y="2755358"/>
                <a:ext cx="69480" cy="105120"/>
              </p14:xfrm>
            </p:contentPart>
          </mc:Choice>
          <mc:Fallback xmlns=""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6C975C63-3994-53C3-0E56-89A99F3D47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79245" y="2737358"/>
                  <a:ext cx="105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" name="Pennanteckning 19">
                  <a:extLst>
                    <a:ext uri="{FF2B5EF4-FFF2-40B4-BE49-F238E27FC236}">
                      <a16:creationId xmlns:a16="http://schemas.microsoft.com/office/drawing/2014/main" id="{AF683C3B-1339-3989-334B-348FD1299C7C}"/>
                    </a:ext>
                  </a:extLst>
                </p14:cNvPr>
                <p14:cNvContentPartPr/>
                <p14:nvPr/>
              </p14:nvContentPartPr>
              <p14:xfrm>
                <a:off x="10317125" y="2686598"/>
                <a:ext cx="151200" cy="77760"/>
              </p14:xfrm>
            </p:contentPart>
          </mc:Choice>
          <mc:Fallback xmlns="">
            <p:pic>
              <p:nvPicPr>
                <p:cNvPr id="20" name="Pennanteckning 19">
                  <a:extLst>
                    <a:ext uri="{FF2B5EF4-FFF2-40B4-BE49-F238E27FC236}">
                      <a16:creationId xmlns:a16="http://schemas.microsoft.com/office/drawing/2014/main" id="{AF683C3B-1339-3989-334B-348FD1299C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99485" y="2668958"/>
                  <a:ext cx="186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16BF9744-1F55-2C50-5C60-FD3ECAA8CA30}"/>
                    </a:ext>
                  </a:extLst>
                </p14:cNvPr>
                <p14:cNvContentPartPr/>
                <p14:nvPr/>
              </p14:nvContentPartPr>
              <p14:xfrm>
                <a:off x="10483085" y="2529638"/>
                <a:ext cx="90720" cy="253080"/>
              </p14:xfrm>
            </p:contentPart>
          </mc:Choice>
          <mc:Fallback xmlns=""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16BF9744-1F55-2C50-5C60-FD3ECAA8CA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65445" y="2511638"/>
                  <a:ext cx="12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3C3F208E-DAFF-D67F-F084-A906407B3CDC}"/>
                    </a:ext>
                  </a:extLst>
                </p14:cNvPr>
                <p14:cNvContentPartPr/>
                <p14:nvPr/>
              </p14:nvContentPartPr>
              <p14:xfrm>
                <a:off x="10593245" y="2319398"/>
                <a:ext cx="739440" cy="353520"/>
              </p14:xfrm>
            </p:contentPart>
          </mc:Choice>
          <mc:Fallback xmlns=""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3C3F208E-DAFF-D67F-F084-A906407B3CD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75245" y="2301398"/>
                  <a:ext cx="775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FF937514-9D45-D021-7307-1AB208472B28}"/>
                    </a:ext>
                  </a:extLst>
                </p14:cNvPr>
                <p14:cNvContentPartPr/>
                <p14:nvPr/>
              </p14:nvContentPartPr>
              <p14:xfrm>
                <a:off x="9195005" y="3470678"/>
                <a:ext cx="83880" cy="250560"/>
              </p14:xfrm>
            </p:contentPart>
          </mc:Choice>
          <mc:Fallback xmlns=""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FF937514-9D45-D021-7307-1AB208472B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77005" y="3452678"/>
                  <a:ext cx="119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DBF4AB2B-5302-451B-8958-0DD68E2D4863}"/>
                    </a:ext>
                  </a:extLst>
                </p14:cNvPr>
                <p14:cNvContentPartPr/>
                <p14:nvPr/>
              </p14:nvContentPartPr>
              <p14:xfrm>
                <a:off x="9388325" y="3358718"/>
                <a:ext cx="153360" cy="223920"/>
              </p14:xfrm>
            </p:contentPart>
          </mc:Choice>
          <mc:Fallback xmlns=""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DBF4AB2B-5302-451B-8958-0DD68E2D486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70685" y="3340718"/>
                  <a:ext cx="189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3985F537-EBFA-7EE2-1C1B-6B61D9FC88E7}"/>
                    </a:ext>
                  </a:extLst>
                </p14:cNvPr>
                <p14:cNvContentPartPr/>
                <p14:nvPr/>
              </p14:nvContentPartPr>
              <p14:xfrm>
                <a:off x="9575885" y="3294998"/>
                <a:ext cx="437760" cy="23796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3985F537-EBFA-7EE2-1C1B-6B61D9FC88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58245" y="3276998"/>
                  <a:ext cx="473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9C672A56-4C76-F1AC-A9CA-6D48E0DAA91C}"/>
                    </a:ext>
                  </a:extLst>
                </p14:cNvPr>
                <p14:cNvContentPartPr/>
                <p14:nvPr/>
              </p14:nvContentPartPr>
              <p14:xfrm>
                <a:off x="10273925" y="3170078"/>
                <a:ext cx="95400" cy="20448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9C672A56-4C76-F1AC-A9CA-6D48E0DAA9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56285" y="3152438"/>
                  <a:ext cx="131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3AE30EC9-346B-5918-928E-0566CA562A20}"/>
                    </a:ext>
                  </a:extLst>
                </p14:cNvPr>
                <p14:cNvContentPartPr/>
                <p14:nvPr/>
              </p14:nvContentPartPr>
              <p14:xfrm>
                <a:off x="10445645" y="3183398"/>
                <a:ext cx="141480" cy="8676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3AE30EC9-346B-5918-928E-0566CA562A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27645" y="3165758"/>
                  <a:ext cx="177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5600DCC2-A2F4-310B-E18B-77382F816031}"/>
                    </a:ext>
                  </a:extLst>
                </p14:cNvPr>
                <p14:cNvContentPartPr/>
                <p14:nvPr/>
              </p14:nvContentPartPr>
              <p14:xfrm>
                <a:off x="10601885" y="3014918"/>
                <a:ext cx="465840" cy="19944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5600DCC2-A2F4-310B-E18B-77382F8160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83885" y="2996918"/>
                  <a:ext cx="50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C5BFEF8F-21B3-69A1-CD1C-8E2693E3F058}"/>
                    </a:ext>
                  </a:extLst>
                </p14:cNvPr>
                <p14:cNvContentPartPr/>
                <p14:nvPr/>
              </p14:nvContentPartPr>
              <p14:xfrm>
                <a:off x="9379685" y="4057838"/>
                <a:ext cx="170640" cy="153000"/>
              </p14:xfrm>
            </p:contentPart>
          </mc:Choice>
          <mc:Fallback xmlns=""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C5BFEF8F-21B3-69A1-CD1C-8E2693E3F05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62045" y="4040198"/>
                  <a:ext cx="206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C780C20E-0BF2-D6FB-8EC1-AA0E3E0FF436}"/>
                    </a:ext>
                  </a:extLst>
                </p14:cNvPr>
                <p14:cNvContentPartPr/>
                <p14:nvPr/>
              </p14:nvContentPartPr>
              <p14:xfrm>
                <a:off x="9593165" y="3961358"/>
                <a:ext cx="297720" cy="191520"/>
              </p14:xfrm>
            </p:contentPart>
          </mc:Choice>
          <mc:Fallback xmlns=""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C780C20E-0BF2-D6FB-8EC1-AA0E3E0FF43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75165" y="3943718"/>
                  <a:ext cx="333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DE64ECA8-AD43-68FD-BC50-2B48FC25F327}"/>
                    </a:ext>
                  </a:extLst>
                </p14:cNvPr>
                <p14:cNvContentPartPr/>
                <p14:nvPr/>
              </p14:nvContentPartPr>
              <p14:xfrm>
                <a:off x="9840845" y="3854078"/>
                <a:ext cx="144720" cy="27180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DE64ECA8-AD43-68FD-BC50-2B48FC25F32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23205" y="3836078"/>
                  <a:ext cx="180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8F10D45A-DEB6-46D4-61EE-6E83830F7917}"/>
                    </a:ext>
                  </a:extLst>
                </p14:cNvPr>
                <p14:cNvContentPartPr/>
                <p14:nvPr/>
              </p14:nvContentPartPr>
              <p14:xfrm>
                <a:off x="10006805" y="3864158"/>
                <a:ext cx="237240" cy="128160"/>
              </p14:xfrm>
            </p:contentPart>
          </mc:Choice>
          <mc:Fallback xmlns=""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8F10D45A-DEB6-46D4-61EE-6E83830F791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89165" y="3846158"/>
                  <a:ext cx="272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CA1D0A2D-27F2-2E69-ED9C-7568ECFD8438}"/>
                    </a:ext>
                  </a:extLst>
                </p14:cNvPr>
                <p14:cNvContentPartPr/>
                <p14:nvPr/>
              </p14:nvContentPartPr>
              <p14:xfrm>
                <a:off x="10285085" y="3679838"/>
                <a:ext cx="310680" cy="21600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CA1D0A2D-27F2-2E69-ED9C-7568ECFD843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67085" y="3662198"/>
                  <a:ext cx="346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D0CC0F07-4834-F947-EECD-E4301EAA3046}"/>
                    </a:ext>
                  </a:extLst>
                </p14:cNvPr>
                <p14:cNvContentPartPr/>
                <p14:nvPr/>
              </p14:nvContentPartPr>
              <p14:xfrm>
                <a:off x="10659485" y="3557078"/>
                <a:ext cx="201240" cy="25200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D0CC0F07-4834-F947-EECD-E4301EAA304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41845" y="3539078"/>
                  <a:ext cx="236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9CC216F2-E55E-52F0-8CCD-2AB799D69871}"/>
                    </a:ext>
                  </a:extLst>
                </p14:cNvPr>
                <p14:cNvContentPartPr/>
                <p14:nvPr/>
              </p14:nvContentPartPr>
              <p14:xfrm>
                <a:off x="11142605" y="3570398"/>
                <a:ext cx="360" cy="5364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9CC216F2-E55E-52F0-8CCD-2AB799D6987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24965" y="3552398"/>
                  <a:ext cx="36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B71FC446-15FE-C23C-41A6-A23D4A0462EB}"/>
                    </a:ext>
                  </a:extLst>
                </p14:cNvPr>
                <p14:cNvContentPartPr/>
                <p14:nvPr/>
              </p14:nvContentPartPr>
              <p14:xfrm>
                <a:off x="11121005" y="3440798"/>
                <a:ext cx="297720" cy="167400"/>
              </p14:xfrm>
            </p:contentPart>
          </mc:Choice>
          <mc:Fallback xmlns=""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B71FC446-15FE-C23C-41A6-A23D4A0462E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03365" y="3422798"/>
                  <a:ext cx="333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B0CCF518-F059-3AAA-249C-1ECA9B9ED71D}"/>
                    </a:ext>
                  </a:extLst>
                </p14:cNvPr>
                <p14:cNvContentPartPr/>
                <p14:nvPr/>
              </p14:nvContentPartPr>
              <p14:xfrm>
                <a:off x="9446285" y="4489118"/>
                <a:ext cx="183960" cy="249480"/>
              </p14:xfrm>
            </p:contentPart>
          </mc:Choice>
          <mc:Fallback xmlns=""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B0CCF518-F059-3AAA-249C-1ECA9B9ED71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28285" y="4471478"/>
                  <a:ext cx="219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05EE75A3-CB3F-DB1D-47BA-8EF1C222146F}"/>
                    </a:ext>
                  </a:extLst>
                </p14:cNvPr>
                <p14:cNvContentPartPr/>
                <p14:nvPr/>
              </p14:nvContentPartPr>
              <p14:xfrm>
                <a:off x="9657605" y="4585238"/>
                <a:ext cx="80280" cy="88920"/>
              </p14:xfrm>
            </p:contentPart>
          </mc:Choice>
          <mc:Fallback xmlns=""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05EE75A3-CB3F-DB1D-47BA-8EF1C222146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39965" y="4567598"/>
                  <a:ext cx="115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5E099722-2347-997B-B050-82626DB54DCD}"/>
                    </a:ext>
                  </a:extLst>
                </p14:cNvPr>
                <p14:cNvContentPartPr/>
                <p14:nvPr/>
              </p14:nvContentPartPr>
              <p14:xfrm>
                <a:off x="9806645" y="4541318"/>
                <a:ext cx="73800" cy="8676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5E099722-2347-997B-B050-82626DB54D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88645" y="4523318"/>
                  <a:ext cx="109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B09B28A1-35D6-DE9E-EF58-B2247B68A0FB}"/>
                    </a:ext>
                  </a:extLst>
                </p14:cNvPr>
                <p14:cNvContentPartPr/>
                <p14:nvPr/>
              </p14:nvContentPartPr>
              <p14:xfrm>
                <a:off x="9938045" y="4345118"/>
                <a:ext cx="429120" cy="22608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B09B28A1-35D6-DE9E-EF58-B2247B68A0F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20045" y="4327118"/>
                  <a:ext cx="464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Pennanteckning 93">
                  <a:extLst>
                    <a:ext uri="{FF2B5EF4-FFF2-40B4-BE49-F238E27FC236}">
                      <a16:creationId xmlns:a16="http://schemas.microsoft.com/office/drawing/2014/main" id="{39464C0A-FE0D-39B7-3D60-27B2E297DE6E}"/>
                    </a:ext>
                  </a:extLst>
                </p14:cNvPr>
                <p14:cNvContentPartPr/>
                <p14:nvPr/>
              </p14:nvContentPartPr>
              <p14:xfrm>
                <a:off x="10534925" y="4269518"/>
                <a:ext cx="52200" cy="183240"/>
              </p14:xfrm>
            </p:contentPart>
          </mc:Choice>
          <mc:Fallback xmlns=""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39464C0A-FE0D-39B7-3D60-27B2E297DE6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16925" y="4251878"/>
                  <a:ext cx="87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227E47C9-716C-9E14-F978-5DB78B76739C}"/>
                    </a:ext>
                  </a:extLst>
                </p14:cNvPr>
                <p14:cNvContentPartPr/>
                <p14:nvPr/>
              </p14:nvContentPartPr>
              <p14:xfrm>
                <a:off x="10651205" y="4255478"/>
                <a:ext cx="46080" cy="126720"/>
              </p14:xfrm>
            </p:contentPart>
          </mc:Choice>
          <mc:Fallback xmlns=""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227E47C9-716C-9E14-F978-5DB78B76739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33205" y="4237838"/>
                  <a:ext cx="81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C9D4E32F-3A35-9502-1D66-7F4A1E97390C}"/>
                    </a:ext>
                  </a:extLst>
                </p14:cNvPr>
                <p14:cNvContentPartPr/>
                <p14:nvPr/>
              </p14:nvContentPartPr>
              <p14:xfrm>
                <a:off x="10771805" y="4206518"/>
                <a:ext cx="207360" cy="121320"/>
              </p14:xfrm>
            </p:contentPart>
          </mc:Choice>
          <mc:Fallback xmlns=""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C9D4E32F-3A35-9502-1D66-7F4A1E97390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54165" y="4188518"/>
                  <a:ext cx="243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AABBA3F6-069E-FEF4-12A1-17ECE2AB8134}"/>
                    </a:ext>
                  </a:extLst>
                </p14:cNvPr>
                <p14:cNvContentPartPr/>
                <p14:nvPr/>
              </p14:nvContentPartPr>
              <p14:xfrm>
                <a:off x="10998245" y="4176638"/>
                <a:ext cx="21960" cy="310680"/>
              </p14:xfrm>
            </p:contentPart>
          </mc:Choice>
          <mc:Fallback xmlns=""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AABBA3F6-069E-FEF4-12A1-17ECE2AB81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80605" y="4158638"/>
                  <a:ext cx="57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2D765846-620B-4151-2CE1-FAF67CD4485A}"/>
                    </a:ext>
                  </a:extLst>
                </p14:cNvPr>
                <p14:cNvContentPartPr/>
                <p14:nvPr/>
              </p14:nvContentPartPr>
              <p14:xfrm>
                <a:off x="10997885" y="4121198"/>
                <a:ext cx="108360" cy="232920"/>
              </p14:xfrm>
            </p:contentPart>
          </mc:Choice>
          <mc:Fallback xmlns=""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2D765846-620B-4151-2CE1-FAF67CD4485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80245" y="4103558"/>
                  <a:ext cx="144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39AB97F4-6436-9EB1-5209-6B21095BF208}"/>
                    </a:ext>
                  </a:extLst>
                </p14:cNvPr>
                <p14:cNvContentPartPr/>
                <p14:nvPr/>
              </p14:nvContentPartPr>
              <p14:xfrm>
                <a:off x="11172845" y="4022558"/>
                <a:ext cx="149040" cy="133200"/>
              </p14:xfrm>
            </p:contentPart>
          </mc:Choice>
          <mc:Fallback xmlns=""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39AB97F4-6436-9EB1-5209-6B21095BF20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154845" y="4004558"/>
                  <a:ext cx="184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C246C339-BB26-0BA9-AACC-979CE41EE3FE}"/>
                    </a:ext>
                  </a:extLst>
                </p14:cNvPr>
                <p14:cNvContentPartPr/>
                <p14:nvPr/>
              </p14:nvContentPartPr>
              <p14:xfrm>
                <a:off x="11343125" y="3933998"/>
                <a:ext cx="304200" cy="172080"/>
              </p14:xfrm>
            </p:contentPart>
          </mc:Choice>
          <mc:Fallback xmlns=""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C246C339-BB26-0BA9-AACC-979CE41EE3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25125" y="3915998"/>
                  <a:ext cx="33984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85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606212" y="521861"/>
            <a:ext cx="10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we’ve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worked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with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this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chemeClr val="accent5">
                    <a:lumMod val="50000"/>
                  </a:schemeClr>
                </a:solidFill>
                <a:latin typeface="Avenir Heavy" panose="02000503020000020003" pitchFamily="2" charset="0"/>
              </a:rPr>
              <a:t>data pipeline </a:t>
            </a: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06DB624E-8A4B-8744-B77D-CC5CFCF211FE}"/>
              </a:ext>
            </a:extLst>
          </p:cNvPr>
          <p:cNvGrpSpPr/>
          <p:nvPr/>
        </p:nvGrpSpPr>
        <p:grpSpPr>
          <a:xfrm>
            <a:off x="697105" y="1921306"/>
            <a:ext cx="1067924" cy="812203"/>
            <a:chOff x="697105" y="1921306"/>
            <a:chExt cx="1067924" cy="812203"/>
          </a:xfrm>
        </p:grpSpPr>
        <p:pic>
          <p:nvPicPr>
            <p:cNvPr id="10" name="Bild 9" descr="Dokument med hel fyllning">
              <a:extLst>
                <a:ext uri="{FF2B5EF4-FFF2-40B4-BE49-F238E27FC236}">
                  <a16:creationId xmlns:a16="http://schemas.microsoft.com/office/drawing/2014/main" id="{0B36E2BC-791E-2A4B-B052-ECA40BD9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105" y="1921306"/>
              <a:ext cx="624126" cy="624126"/>
            </a:xfrm>
            <a:prstGeom prst="rect">
              <a:avLst/>
            </a:prstGeom>
          </p:spPr>
        </p:pic>
        <p:pic>
          <p:nvPicPr>
            <p:cNvPr id="14" name="Bild 13" descr="Dokument med hel fyllning">
              <a:extLst>
                <a:ext uri="{FF2B5EF4-FFF2-40B4-BE49-F238E27FC236}">
                  <a16:creationId xmlns:a16="http://schemas.microsoft.com/office/drawing/2014/main" id="{CFAAA513-8855-0F40-B6CE-E197CF240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0903" y="2109383"/>
              <a:ext cx="624126" cy="624126"/>
            </a:xfrm>
            <a:prstGeom prst="rect">
              <a:avLst/>
            </a:prstGeom>
          </p:spPr>
        </p:pic>
      </p:grpSp>
      <p:pic>
        <p:nvPicPr>
          <p:cNvPr id="19" name="Bild 18" descr="Internet med hel fyllning">
            <a:extLst>
              <a:ext uri="{FF2B5EF4-FFF2-40B4-BE49-F238E27FC236}">
                <a16:creationId xmlns:a16="http://schemas.microsoft.com/office/drawing/2014/main" id="{72B3B9A2-3707-9A41-8D62-3C15BD1CB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227" y="3106991"/>
            <a:ext cx="914400" cy="914400"/>
          </a:xfrm>
          <a:prstGeom prst="rect">
            <a:avLst/>
          </a:prstGeom>
        </p:spPr>
      </p:pic>
      <p:pic>
        <p:nvPicPr>
          <p:cNvPr id="21" name="Bild 20" descr="Socialt nätverk med hel fyllning">
            <a:extLst>
              <a:ext uri="{FF2B5EF4-FFF2-40B4-BE49-F238E27FC236}">
                <a16:creationId xmlns:a16="http://schemas.microsoft.com/office/drawing/2014/main" id="{EDAEF4BB-3750-8644-85A7-90A62F2A1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227" y="4394873"/>
            <a:ext cx="914400" cy="914400"/>
          </a:xfrm>
          <a:prstGeom prst="rect">
            <a:avLst/>
          </a:prstGeom>
        </p:spPr>
      </p:pic>
      <p:grpSp>
        <p:nvGrpSpPr>
          <p:cNvPr id="37" name="Grupp 36">
            <a:extLst>
              <a:ext uri="{FF2B5EF4-FFF2-40B4-BE49-F238E27FC236}">
                <a16:creationId xmlns:a16="http://schemas.microsoft.com/office/drawing/2014/main" id="{0FDD7139-770A-9A4E-A45D-7C9FBB76C3E3}"/>
              </a:ext>
            </a:extLst>
          </p:cNvPr>
          <p:cNvGrpSpPr/>
          <p:nvPr/>
        </p:nvGrpSpPr>
        <p:grpSpPr>
          <a:xfrm>
            <a:off x="9030682" y="3768861"/>
            <a:ext cx="1237786" cy="1614686"/>
            <a:chOff x="4908730" y="2417032"/>
            <a:chExt cx="1237786" cy="1614686"/>
          </a:xfrm>
        </p:grpSpPr>
        <p:pic>
          <p:nvPicPr>
            <p:cNvPr id="38" name="Bild 37" descr="Nerv med hel fyllning">
              <a:extLst>
                <a:ext uri="{FF2B5EF4-FFF2-40B4-BE49-F238E27FC236}">
                  <a16:creationId xmlns:a16="http://schemas.microsoft.com/office/drawing/2014/main" id="{06C90B90-AC6A-754D-803E-13FB7ABD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8787" y="2589868"/>
              <a:ext cx="914400" cy="914400"/>
            </a:xfrm>
            <a:prstGeom prst="rect">
              <a:avLst/>
            </a:prstGeom>
          </p:spPr>
        </p:pic>
        <p:sp>
          <p:nvSpPr>
            <p:cNvPr id="39" name="Rektangel med rundade hörn 38">
              <a:extLst>
                <a:ext uri="{FF2B5EF4-FFF2-40B4-BE49-F238E27FC236}">
                  <a16:creationId xmlns:a16="http://schemas.microsoft.com/office/drawing/2014/main" id="{B530DF05-6240-C84F-9D5C-4BC24C6CE419}"/>
                </a:ext>
              </a:extLst>
            </p:cNvPr>
            <p:cNvSpPr/>
            <p:nvPr/>
          </p:nvSpPr>
          <p:spPr>
            <a:xfrm>
              <a:off x="4908730" y="2417032"/>
              <a:ext cx="1237786" cy="1287962"/>
            </a:xfrm>
            <a:prstGeom prst="roundRect">
              <a:avLst>
                <a:gd name="adj" fmla="val 42135"/>
              </a:avLst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0" name="textruta 39">
              <a:extLst>
                <a:ext uri="{FF2B5EF4-FFF2-40B4-BE49-F238E27FC236}">
                  <a16:creationId xmlns:a16="http://schemas.microsoft.com/office/drawing/2014/main" id="{41D3E744-39F9-E648-B7C4-9F529ADA5AEA}"/>
                </a:ext>
              </a:extLst>
            </p:cNvPr>
            <p:cNvSpPr txBox="1"/>
            <p:nvPr/>
          </p:nvSpPr>
          <p:spPr>
            <a:xfrm>
              <a:off x="5034191" y="3723941"/>
              <a:ext cx="1003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ML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model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p:grpSp>
        <p:nvGrpSpPr>
          <p:cNvPr id="20" name="Grupp 19">
            <a:extLst>
              <a:ext uri="{FF2B5EF4-FFF2-40B4-BE49-F238E27FC236}">
                <a16:creationId xmlns:a16="http://schemas.microsoft.com/office/drawing/2014/main" id="{7BB050D9-0D62-114A-BF07-64C088B5179C}"/>
              </a:ext>
            </a:extLst>
          </p:cNvPr>
          <p:cNvGrpSpPr/>
          <p:nvPr/>
        </p:nvGrpSpPr>
        <p:grpSpPr>
          <a:xfrm>
            <a:off x="3133341" y="2545432"/>
            <a:ext cx="1237786" cy="1614686"/>
            <a:chOff x="3133341" y="2545432"/>
            <a:chExt cx="1237786" cy="1614686"/>
          </a:xfrm>
        </p:grpSpPr>
        <p:pic>
          <p:nvPicPr>
            <p:cNvPr id="29" name="Bild 28" descr="Sjögräs med hel fyllning">
              <a:extLst>
                <a:ext uri="{FF2B5EF4-FFF2-40B4-BE49-F238E27FC236}">
                  <a16:creationId xmlns:a16="http://schemas.microsoft.com/office/drawing/2014/main" id="{2430EE4D-CFAD-3543-8F7E-3B3D08DF8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95034" y="2741480"/>
              <a:ext cx="914400" cy="914400"/>
            </a:xfrm>
            <a:prstGeom prst="rect">
              <a:avLst/>
            </a:prstGeom>
          </p:spPr>
        </p:pic>
        <p:sp>
          <p:nvSpPr>
            <p:cNvPr id="49" name="Rektangel med rundade hörn 48">
              <a:extLst>
                <a:ext uri="{FF2B5EF4-FFF2-40B4-BE49-F238E27FC236}">
                  <a16:creationId xmlns:a16="http://schemas.microsoft.com/office/drawing/2014/main" id="{7DB4F9EE-5CD9-D04E-874D-EF6B5E503CCC}"/>
                </a:ext>
              </a:extLst>
            </p:cNvPr>
            <p:cNvSpPr/>
            <p:nvPr/>
          </p:nvSpPr>
          <p:spPr>
            <a:xfrm>
              <a:off x="3133341" y="2545432"/>
              <a:ext cx="1237786" cy="1287962"/>
            </a:xfrm>
            <a:prstGeom prst="roundRect">
              <a:avLst>
                <a:gd name="adj" fmla="val 4213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textruta 49">
              <a:extLst>
                <a:ext uri="{FF2B5EF4-FFF2-40B4-BE49-F238E27FC236}">
                  <a16:creationId xmlns:a16="http://schemas.microsoft.com/office/drawing/2014/main" id="{BE304838-7790-5648-ACE9-831305BB4C59}"/>
                </a:ext>
              </a:extLst>
            </p:cNvPr>
            <p:cNvSpPr txBox="1"/>
            <p:nvPr/>
          </p:nvSpPr>
          <p:spPr>
            <a:xfrm>
              <a:off x="3367535" y="3852341"/>
              <a:ext cx="1003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data lake</a:t>
              </a:r>
            </a:p>
          </p:txBody>
        </p:sp>
      </p:grpSp>
      <p:grpSp>
        <p:nvGrpSpPr>
          <p:cNvPr id="22" name="Grupp 21">
            <a:extLst>
              <a:ext uri="{FF2B5EF4-FFF2-40B4-BE49-F238E27FC236}">
                <a16:creationId xmlns:a16="http://schemas.microsoft.com/office/drawing/2014/main" id="{0950402C-4CFA-6642-893C-5594E2557BFB}"/>
              </a:ext>
            </a:extLst>
          </p:cNvPr>
          <p:cNvGrpSpPr/>
          <p:nvPr/>
        </p:nvGrpSpPr>
        <p:grpSpPr>
          <a:xfrm>
            <a:off x="5861648" y="2576428"/>
            <a:ext cx="1473684" cy="1598851"/>
            <a:chOff x="5861648" y="2576428"/>
            <a:chExt cx="1473684" cy="1598851"/>
          </a:xfrm>
        </p:grpSpPr>
        <p:pic>
          <p:nvPicPr>
            <p:cNvPr id="25" name="Bild 24" descr="Magasin med hel fyllning">
              <a:extLst>
                <a:ext uri="{FF2B5EF4-FFF2-40B4-BE49-F238E27FC236}">
                  <a16:creationId xmlns:a16="http://schemas.microsoft.com/office/drawing/2014/main" id="{1687F5D4-18FA-3645-8A5F-1C62C6446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96000" y="2750754"/>
              <a:ext cx="914400" cy="914400"/>
            </a:xfrm>
            <a:prstGeom prst="rect">
              <a:avLst/>
            </a:prstGeom>
          </p:spPr>
        </p:pic>
        <p:sp>
          <p:nvSpPr>
            <p:cNvPr id="51" name="Rektangel med rundade hörn 50">
              <a:extLst>
                <a:ext uri="{FF2B5EF4-FFF2-40B4-BE49-F238E27FC236}">
                  <a16:creationId xmlns:a16="http://schemas.microsoft.com/office/drawing/2014/main" id="{487CF90B-F202-BC4D-A77C-9FE1107BC945}"/>
                </a:ext>
              </a:extLst>
            </p:cNvPr>
            <p:cNvSpPr/>
            <p:nvPr/>
          </p:nvSpPr>
          <p:spPr>
            <a:xfrm>
              <a:off x="5923036" y="2576428"/>
              <a:ext cx="1237786" cy="1287962"/>
            </a:xfrm>
            <a:prstGeom prst="roundRect">
              <a:avLst>
                <a:gd name="adj" fmla="val 4213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textruta 51">
              <a:extLst>
                <a:ext uri="{FF2B5EF4-FFF2-40B4-BE49-F238E27FC236}">
                  <a16:creationId xmlns:a16="http://schemas.microsoft.com/office/drawing/2014/main" id="{78FEFE67-A120-4048-9DD2-46B128BD6153}"/>
                </a:ext>
              </a:extLst>
            </p:cNvPr>
            <p:cNvSpPr txBox="1"/>
            <p:nvPr/>
          </p:nvSpPr>
          <p:spPr>
            <a:xfrm>
              <a:off x="5861648" y="3867502"/>
              <a:ext cx="1473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data </a:t>
              </a:r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warehouse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p:sp>
        <p:nvSpPr>
          <p:cNvPr id="53" name="textruta 52">
            <a:extLst>
              <a:ext uri="{FF2B5EF4-FFF2-40B4-BE49-F238E27FC236}">
                <a16:creationId xmlns:a16="http://schemas.microsoft.com/office/drawing/2014/main" id="{7543C0E8-B787-4F4D-9477-2C2E869BA43F}"/>
              </a:ext>
            </a:extLst>
          </p:cNvPr>
          <p:cNvSpPr txBox="1"/>
          <p:nvPr/>
        </p:nvSpPr>
        <p:spPr>
          <a:xfrm>
            <a:off x="679527" y="5294100"/>
            <a:ext cx="123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different data </a:t>
            </a:r>
            <a:r>
              <a:rPr lang="sv-S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rPr>
              <a:t>sources</a:t>
            </a:r>
            <a:endParaRPr lang="sv-SE" sz="1400" dirty="0">
              <a:solidFill>
                <a:schemeClr val="tx1">
                  <a:lumMod val="75000"/>
                  <a:lumOff val="2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FD11D9EF-EB79-FE4D-AA48-1EE68D9369C1}"/>
              </a:ext>
            </a:extLst>
          </p:cNvPr>
          <p:cNvGrpSpPr/>
          <p:nvPr/>
        </p:nvGrpSpPr>
        <p:grpSpPr>
          <a:xfrm>
            <a:off x="9030682" y="1579891"/>
            <a:ext cx="1217136" cy="1649977"/>
            <a:chOff x="9030682" y="1579891"/>
            <a:chExt cx="1217136" cy="1649977"/>
          </a:xfrm>
        </p:grpSpPr>
        <p:grpSp>
          <p:nvGrpSpPr>
            <p:cNvPr id="30" name="Grupp 29">
              <a:extLst>
                <a:ext uri="{FF2B5EF4-FFF2-40B4-BE49-F238E27FC236}">
                  <a16:creationId xmlns:a16="http://schemas.microsoft.com/office/drawing/2014/main" id="{B38D37C5-6FBA-744B-B306-4022495A439A}"/>
                </a:ext>
              </a:extLst>
            </p:cNvPr>
            <p:cNvGrpSpPr/>
            <p:nvPr/>
          </p:nvGrpSpPr>
          <p:grpSpPr>
            <a:xfrm>
              <a:off x="9030682" y="1579891"/>
              <a:ext cx="1217136" cy="1306956"/>
              <a:chOff x="6444865" y="4042650"/>
              <a:chExt cx="1217136" cy="1306956"/>
            </a:xfrm>
          </p:grpSpPr>
          <p:pic>
            <p:nvPicPr>
              <p:cNvPr id="31" name="Bild 30" descr="Spridningsdiagram med hel fyllning">
                <a:extLst>
                  <a:ext uri="{FF2B5EF4-FFF2-40B4-BE49-F238E27FC236}">
                    <a16:creationId xmlns:a16="http://schemas.microsoft.com/office/drawing/2014/main" id="{0EA1D2BA-CFF6-054C-8630-782CE4C90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79634" y="4446893"/>
                <a:ext cx="338554" cy="338554"/>
              </a:xfrm>
              <a:prstGeom prst="rect">
                <a:avLst/>
              </a:prstGeom>
            </p:spPr>
          </p:pic>
          <p:pic>
            <p:nvPicPr>
              <p:cNvPr id="32" name="Bild 31" descr="Stapeldiagram med hel fyllning">
                <a:extLst>
                  <a:ext uri="{FF2B5EF4-FFF2-40B4-BE49-F238E27FC236}">
                    <a16:creationId xmlns:a16="http://schemas.microsoft.com/office/drawing/2014/main" id="{25D6BD62-2F0A-E74E-8FAE-2BE5777DB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056485" y="4483852"/>
                <a:ext cx="338554" cy="338554"/>
              </a:xfrm>
              <a:prstGeom prst="rect">
                <a:avLst/>
              </a:prstGeom>
            </p:spPr>
          </p:pic>
          <p:pic>
            <p:nvPicPr>
              <p:cNvPr id="33" name="Bild 32" descr="Linjediagram med hel fyllning">
                <a:extLst>
                  <a:ext uri="{FF2B5EF4-FFF2-40B4-BE49-F238E27FC236}">
                    <a16:creationId xmlns:a16="http://schemas.microsoft.com/office/drawing/2014/main" id="{0C49902B-EE32-5D46-86D7-F2ACF5004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679634" y="4842873"/>
                <a:ext cx="338554" cy="338554"/>
              </a:xfrm>
              <a:prstGeom prst="rect">
                <a:avLst/>
              </a:prstGeom>
            </p:spPr>
          </p:pic>
          <p:pic>
            <p:nvPicPr>
              <p:cNvPr id="34" name="Bild 33" descr="Cirkeldiagram 90% med hel fyllning">
                <a:extLst>
                  <a:ext uri="{FF2B5EF4-FFF2-40B4-BE49-F238E27FC236}">
                    <a16:creationId xmlns:a16="http://schemas.microsoft.com/office/drawing/2014/main" id="{CA07531F-7558-374D-91CE-E9FFBF0A6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056485" y="4859130"/>
                <a:ext cx="334870" cy="334870"/>
              </a:xfrm>
              <a:prstGeom prst="rect">
                <a:avLst/>
              </a:prstGeom>
            </p:spPr>
          </p:pic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6466AB09-ED08-554C-8B86-D7498C957FDD}"/>
                  </a:ext>
                </a:extLst>
              </p:cNvPr>
              <p:cNvSpPr txBox="1"/>
              <p:nvPr/>
            </p:nvSpPr>
            <p:spPr>
              <a:xfrm>
                <a:off x="6630677" y="4213273"/>
                <a:ext cx="8960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Heavy" panose="02000503020000020003" pitchFamily="2" charset="0"/>
                  </a:rPr>
                  <a:t>cool board</a:t>
                </a:r>
                <a:endParaRPr lang="sv-SE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Heavy" panose="02000503020000020003" pitchFamily="2" charset="0"/>
                </a:endParaRPr>
              </a:p>
            </p:txBody>
          </p:sp>
          <p:sp>
            <p:nvSpPr>
              <p:cNvPr id="36" name="Rektangel med rundade hörn 35">
                <a:extLst>
                  <a:ext uri="{FF2B5EF4-FFF2-40B4-BE49-F238E27FC236}">
                    <a16:creationId xmlns:a16="http://schemas.microsoft.com/office/drawing/2014/main" id="{D8F500FC-9DCF-3E40-8156-6E38E0A9AAFD}"/>
                  </a:ext>
                </a:extLst>
              </p:cNvPr>
              <p:cNvSpPr/>
              <p:nvPr/>
            </p:nvSpPr>
            <p:spPr>
              <a:xfrm>
                <a:off x="6444865" y="4042650"/>
                <a:ext cx="1217136" cy="1306956"/>
              </a:xfrm>
              <a:prstGeom prst="roundRect">
                <a:avLst>
                  <a:gd name="adj" fmla="val 42135"/>
                </a:avLst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4" name="textruta 53">
              <a:extLst>
                <a:ext uri="{FF2B5EF4-FFF2-40B4-BE49-F238E27FC236}">
                  <a16:creationId xmlns:a16="http://schemas.microsoft.com/office/drawing/2014/main" id="{6AF54BD7-0474-2444-8A38-9C1C7390D914}"/>
                </a:ext>
              </a:extLst>
            </p:cNvPr>
            <p:cNvSpPr txBox="1"/>
            <p:nvPr/>
          </p:nvSpPr>
          <p:spPr>
            <a:xfrm>
              <a:off x="9088324" y="2922091"/>
              <a:ext cx="1031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Light" panose="020B0402020203020204" pitchFamily="34" charset="77"/>
                </a:rPr>
                <a:t>dashboard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ight" panose="020B0402020203020204" pitchFamily="34" charset="7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Pennanteckning 1">
                <a:extLst>
                  <a:ext uri="{FF2B5EF4-FFF2-40B4-BE49-F238E27FC236}">
                    <a16:creationId xmlns:a16="http://schemas.microsoft.com/office/drawing/2014/main" id="{9F806189-AEFB-5449-8520-A35996F4804D}"/>
                  </a:ext>
                </a:extLst>
              </p14:cNvPr>
              <p14:cNvContentPartPr/>
              <p14:nvPr/>
            </p14:nvContentPartPr>
            <p14:xfrm>
              <a:off x="1794557" y="3870232"/>
              <a:ext cx="1054800" cy="820800"/>
            </p14:xfrm>
          </p:contentPart>
        </mc:Choice>
        <mc:Fallback xmlns="">
          <p:pic>
            <p:nvPicPr>
              <p:cNvPr id="2" name="Pennanteckning 1">
                <a:extLst>
                  <a:ext uri="{FF2B5EF4-FFF2-40B4-BE49-F238E27FC236}">
                    <a16:creationId xmlns:a16="http://schemas.microsoft.com/office/drawing/2014/main" id="{9F806189-AEFB-5449-8520-A35996F480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63957" y="3839632"/>
                <a:ext cx="1116000" cy="8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 7">
            <a:extLst>
              <a:ext uri="{FF2B5EF4-FFF2-40B4-BE49-F238E27FC236}">
                <a16:creationId xmlns:a16="http://schemas.microsoft.com/office/drawing/2014/main" id="{3FDB9B5F-DD3C-C149-B01B-5742C8D4936B}"/>
              </a:ext>
            </a:extLst>
          </p:cNvPr>
          <p:cNvGrpSpPr/>
          <p:nvPr/>
        </p:nvGrpSpPr>
        <p:grpSpPr>
          <a:xfrm>
            <a:off x="1923437" y="3230152"/>
            <a:ext cx="825840" cy="221040"/>
            <a:chOff x="1923437" y="3230152"/>
            <a:chExt cx="825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D6FEE66A-6DB8-CC47-83FF-625AA961EBCC}"/>
                    </a:ext>
                  </a:extLst>
                </p14:cNvPr>
                <p14:cNvContentPartPr/>
                <p14:nvPr/>
              </p14:nvContentPartPr>
              <p14:xfrm>
                <a:off x="1923437" y="3315832"/>
                <a:ext cx="748800" cy="135360"/>
              </p14:xfrm>
            </p:contentPart>
          </mc:Choice>
          <mc:Fallback xmlns=""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D6FEE66A-6DB8-CC47-83FF-625AA961EB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92477" y="3285232"/>
                  <a:ext cx="810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F8D0BB5A-EFF5-5A48-9E66-E4EA551EB7B8}"/>
                    </a:ext>
                  </a:extLst>
                </p14:cNvPr>
                <p14:cNvContentPartPr/>
                <p14:nvPr/>
              </p14:nvContentPartPr>
              <p14:xfrm>
                <a:off x="2629757" y="3230152"/>
                <a:ext cx="119520" cy="15120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F8D0BB5A-EFF5-5A48-9E66-E4EA551EB7B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99157" y="3199552"/>
                  <a:ext cx="181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C0BFAFC3-9BE4-C641-8C7D-DB9C0894D4F0}"/>
                    </a:ext>
                  </a:extLst>
                </p14:cNvPr>
                <p14:cNvContentPartPr/>
                <p14:nvPr/>
              </p14:nvContentPartPr>
              <p14:xfrm>
                <a:off x="2686277" y="3260392"/>
                <a:ext cx="49680" cy="58320"/>
              </p14:xfrm>
            </p:contentPart>
          </mc:Choice>
          <mc:Fallback xmlns=""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C0BFAFC3-9BE4-C641-8C7D-DB9C0894D4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5677" y="3229792"/>
                  <a:ext cx="1112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 11">
            <a:extLst>
              <a:ext uri="{FF2B5EF4-FFF2-40B4-BE49-F238E27FC236}">
                <a16:creationId xmlns:a16="http://schemas.microsoft.com/office/drawing/2014/main" id="{70DFA1CE-72C9-0B49-8A8F-3A1857D38F1E}"/>
              </a:ext>
            </a:extLst>
          </p:cNvPr>
          <p:cNvGrpSpPr/>
          <p:nvPr/>
        </p:nvGrpSpPr>
        <p:grpSpPr>
          <a:xfrm>
            <a:off x="1828037" y="2419072"/>
            <a:ext cx="979200" cy="367920"/>
            <a:chOff x="1828037" y="2419072"/>
            <a:chExt cx="97920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E048B00E-3C12-EE48-A453-A91AF7199576}"/>
                    </a:ext>
                  </a:extLst>
                </p14:cNvPr>
                <p14:cNvContentPartPr/>
                <p14:nvPr/>
              </p14:nvContentPartPr>
              <p14:xfrm>
                <a:off x="1828037" y="2419072"/>
                <a:ext cx="746640" cy="30888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E048B00E-3C12-EE48-A453-A91AF71995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7437" y="2388472"/>
                  <a:ext cx="807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59DD3FE3-F71D-1845-891F-1581CDEDFC60}"/>
                    </a:ext>
                  </a:extLst>
                </p14:cNvPr>
                <p14:cNvContentPartPr/>
                <p14:nvPr/>
              </p14:nvContentPartPr>
              <p14:xfrm>
                <a:off x="2577917" y="2671072"/>
                <a:ext cx="229320" cy="11592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59DD3FE3-F71D-1845-891F-1581CDEDFC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47317" y="2640472"/>
                  <a:ext cx="2908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 15">
            <a:extLst>
              <a:ext uri="{FF2B5EF4-FFF2-40B4-BE49-F238E27FC236}">
                <a16:creationId xmlns:a16="http://schemas.microsoft.com/office/drawing/2014/main" id="{2CA4C559-FFA1-EC44-BEC7-85F38E7C97FF}"/>
              </a:ext>
            </a:extLst>
          </p:cNvPr>
          <p:cNvGrpSpPr/>
          <p:nvPr/>
        </p:nvGrpSpPr>
        <p:grpSpPr>
          <a:xfrm>
            <a:off x="4520837" y="3244912"/>
            <a:ext cx="1133640" cy="159120"/>
            <a:chOff x="4520837" y="3244912"/>
            <a:chExt cx="113364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8001374F-BC0F-034B-8E2B-FF4A45DD999B}"/>
                    </a:ext>
                  </a:extLst>
                </p14:cNvPr>
                <p14:cNvContentPartPr/>
                <p14:nvPr/>
              </p14:nvContentPartPr>
              <p14:xfrm>
                <a:off x="4520837" y="3244912"/>
                <a:ext cx="1085400" cy="12456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8001374F-BC0F-034B-8E2B-FF4A45DD99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90237" y="3213952"/>
                  <a:ext cx="1146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581CB323-2C14-A74B-950F-89E54456A2D8}"/>
                    </a:ext>
                  </a:extLst>
                </p14:cNvPr>
                <p14:cNvContentPartPr/>
                <p14:nvPr/>
              </p14:nvContentPartPr>
              <p14:xfrm>
                <a:off x="5560157" y="3272632"/>
                <a:ext cx="94320" cy="13140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581CB323-2C14-A74B-950F-89E54456A2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29557" y="3241672"/>
                  <a:ext cx="15588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" name="Pennanteckning 16">
                <a:extLst>
                  <a:ext uri="{FF2B5EF4-FFF2-40B4-BE49-F238E27FC236}">
                    <a16:creationId xmlns:a16="http://schemas.microsoft.com/office/drawing/2014/main" id="{0A9B358C-B668-6B47-A286-F875C636DEA6}"/>
                  </a:ext>
                </a:extLst>
              </p14:cNvPr>
              <p14:cNvContentPartPr/>
              <p14:nvPr/>
            </p14:nvContentPartPr>
            <p14:xfrm>
              <a:off x="7359797" y="2599792"/>
              <a:ext cx="1337040" cy="506520"/>
            </p14:xfrm>
          </p:contentPart>
        </mc:Choice>
        <mc:Fallback xmlns="">
          <p:pic>
            <p:nvPicPr>
              <p:cNvPr id="17" name="Pennanteckning 16">
                <a:extLst>
                  <a:ext uri="{FF2B5EF4-FFF2-40B4-BE49-F238E27FC236}">
                    <a16:creationId xmlns:a16="http://schemas.microsoft.com/office/drawing/2014/main" id="{0A9B358C-B668-6B47-A286-F875C636DE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29197" y="2569192"/>
                <a:ext cx="13986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" name="Pennanteckning 17">
                <a:extLst>
                  <a:ext uri="{FF2B5EF4-FFF2-40B4-BE49-F238E27FC236}">
                    <a16:creationId xmlns:a16="http://schemas.microsoft.com/office/drawing/2014/main" id="{1CCC3C4D-147F-BF42-A028-96E639B6A7BC}"/>
                  </a:ext>
                </a:extLst>
              </p14:cNvPr>
              <p14:cNvContentPartPr/>
              <p14:nvPr/>
            </p14:nvContentPartPr>
            <p14:xfrm>
              <a:off x="7447637" y="3395392"/>
              <a:ext cx="1215360" cy="813240"/>
            </p14:xfrm>
          </p:contentPart>
        </mc:Choice>
        <mc:Fallback xmlns="">
          <p:pic>
            <p:nvPicPr>
              <p:cNvPr id="18" name="Pennanteckning 17">
                <a:extLst>
                  <a:ext uri="{FF2B5EF4-FFF2-40B4-BE49-F238E27FC236}">
                    <a16:creationId xmlns:a16="http://schemas.microsoft.com/office/drawing/2014/main" id="{1CCC3C4D-147F-BF42-A028-96E639B6A7B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17037" y="3364792"/>
                <a:ext cx="1276920" cy="87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 45">
            <a:extLst>
              <a:ext uri="{FF2B5EF4-FFF2-40B4-BE49-F238E27FC236}">
                <a16:creationId xmlns:a16="http://schemas.microsoft.com/office/drawing/2014/main" id="{20BB9640-F068-9573-C767-CFAECFFE562F}"/>
              </a:ext>
            </a:extLst>
          </p:cNvPr>
          <p:cNvGrpSpPr/>
          <p:nvPr/>
        </p:nvGrpSpPr>
        <p:grpSpPr>
          <a:xfrm>
            <a:off x="2225045" y="4659758"/>
            <a:ext cx="974520" cy="462960"/>
            <a:chOff x="2225045" y="4659758"/>
            <a:chExt cx="9745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C4E494DC-80C2-A81E-B42E-DF3C18528BD2}"/>
                    </a:ext>
                  </a:extLst>
                </p14:cNvPr>
                <p14:cNvContentPartPr/>
                <p14:nvPr/>
              </p14:nvContentPartPr>
              <p14:xfrm>
                <a:off x="2240165" y="4871438"/>
                <a:ext cx="168480" cy="251280"/>
              </p14:xfrm>
            </p:contentPart>
          </mc:Choice>
          <mc:Fallback xmlns=""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C4E494DC-80C2-A81E-B42E-DF3C18528B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2165" y="4853438"/>
                  <a:ext cx="204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A0080DF7-9BA9-626F-AD47-B61F5C040353}"/>
                    </a:ext>
                  </a:extLst>
                </p14:cNvPr>
                <p14:cNvContentPartPr/>
                <p14:nvPr/>
              </p14:nvContentPartPr>
              <p14:xfrm>
                <a:off x="2225045" y="4843718"/>
                <a:ext cx="174960" cy="68040"/>
              </p14:xfrm>
            </p:contentPart>
          </mc:Choice>
          <mc:Fallback xmlns=""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A0080DF7-9BA9-626F-AD47-B61F5C0403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7045" y="4825718"/>
                  <a:ext cx="210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F6AF0105-B0A3-F989-B68D-EDB473E178C5}"/>
                    </a:ext>
                  </a:extLst>
                </p14:cNvPr>
                <p14:cNvContentPartPr/>
                <p14:nvPr/>
              </p14:nvContentPartPr>
              <p14:xfrm>
                <a:off x="2274725" y="4953518"/>
                <a:ext cx="125280" cy="43560"/>
              </p14:xfrm>
            </p:contentPart>
          </mc:Choice>
          <mc:Fallback xmlns=""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F6AF0105-B0A3-F989-B68D-EDB473E178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56725" y="4935518"/>
                  <a:ext cx="160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Pennanteckning 27">
                  <a:extLst>
                    <a:ext uri="{FF2B5EF4-FFF2-40B4-BE49-F238E27FC236}">
                      <a16:creationId xmlns:a16="http://schemas.microsoft.com/office/drawing/2014/main" id="{7ECA683F-59AB-D344-5A6B-C8FA22E56FAD}"/>
                    </a:ext>
                  </a:extLst>
                </p14:cNvPr>
                <p14:cNvContentPartPr/>
                <p14:nvPr/>
              </p14:nvContentPartPr>
              <p14:xfrm>
                <a:off x="2479205" y="4900238"/>
                <a:ext cx="131760" cy="166680"/>
              </p14:xfrm>
            </p:contentPart>
          </mc:Choice>
          <mc:Fallback xmlns="">
            <p:pic>
              <p:nvPicPr>
                <p:cNvPr id="28" name="Pennanteckning 27">
                  <a:extLst>
                    <a:ext uri="{FF2B5EF4-FFF2-40B4-BE49-F238E27FC236}">
                      <a16:creationId xmlns:a16="http://schemas.microsoft.com/office/drawing/2014/main" id="{7ECA683F-59AB-D344-5A6B-C8FA22E56FA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61565" y="4882238"/>
                  <a:ext cx="167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8D295108-05DF-B405-01AC-CBE305BE1044}"/>
                    </a:ext>
                  </a:extLst>
                </p14:cNvPr>
                <p14:cNvContentPartPr/>
                <p14:nvPr/>
              </p14:nvContentPartPr>
              <p14:xfrm>
                <a:off x="2645165" y="4781798"/>
                <a:ext cx="56520" cy="271800"/>
              </p14:xfrm>
            </p:contentPart>
          </mc:Choice>
          <mc:Fallback xmlns=""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8D295108-05DF-B405-01AC-CBE305BE10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27525" y="4763798"/>
                  <a:ext cx="92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9A244A14-3B92-6AFC-8165-1BCC18B5F5CC}"/>
                    </a:ext>
                  </a:extLst>
                </p14:cNvPr>
                <p14:cNvContentPartPr/>
                <p14:nvPr/>
              </p14:nvContentPartPr>
              <p14:xfrm>
                <a:off x="2591525" y="4890158"/>
                <a:ext cx="256680" cy="104040"/>
              </p14:xfrm>
            </p:contentPart>
          </mc:Choice>
          <mc:Fallback xmlns=""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9A244A14-3B92-6AFC-8165-1BCC18B5F5C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73525" y="4872518"/>
                  <a:ext cx="29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B058CCA9-2169-A9A5-BE4D-5D2A4FE0DECC}"/>
                    </a:ext>
                  </a:extLst>
                </p14:cNvPr>
                <p14:cNvContentPartPr/>
                <p14:nvPr/>
              </p14:nvContentPartPr>
              <p14:xfrm>
                <a:off x="2899325" y="4892318"/>
                <a:ext cx="117000" cy="84240"/>
              </p14:xfrm>
            </p:contentPart>
          </mc:Choice>
          <mc:Fallback xmlns=""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B058CCA9-2169-A9A5-BE4D-5D2A4FE0DE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81325" y="4874678"/>
                  <a:ext cx="152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95D9C180-7D81-9128-3110-173486904CF9}"/>
                    </a:ext>
                  </a:extLst>
                </p14:cNvPr>
                <p14:cNvContentPartPr/>
                <p14:nvPr/>
              </p14:nvContentPartPr>
              <p14:xfrm>
                <a:off x="3014885" y="4819238"/>
                <a:ext cx="119880" cy="155160"/>
              </p14:xfrm>
            </p:contentPart>
          </mc:Choice>
          <mc:Fallback xmlns=""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95D9C180-7D81-9128-3110-173486904C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97245" y="4801598"/>
                  <a:ext cx="155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FA1AAF78-C284-07AA-0AC7-76B478A04F06}"/>
                    </a:ext>
                  </a:extLst>
                </p14:cNvPr>
                <p14:cNvContentPartPr/>
                <p14:nvPr/>
              </p14:nvContentPartPr>
              <p14:xfrm>
                <a:off x="3054845" y="4659758"/>
                <a:ext cx="144720" cy="291960"/>
              </p14:xfrm>
            </p:contentPart>
          </mc:Choice>
          <mc:Fallback xmlns=""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FA1AAF78-C284-07AA-0AC7-76B478A04F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36845" y="4641758"/>
                  <a:ext cx="18036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 56">
            <a:extLst>
              <a:ext uri="{FF2B5EF4-FFF2-40B4-BE49-F238E27FC236}">
                <a16:creationId xmlns:a16="http://schemas.microsoft.com/office/drawing/2014/main" id="{BF7E1B55-A31D-9631-C878-D539FE6CE9FC}"/>
              </a:ext>
            </a:extLst>
          </p:cNvPr>
          <p:cNvGrpSpPr/>
          <p:nvPr/>
        </p:nvGrpSpPr>
        <p:grpSpPr>
          <a:xfrm>
            <a:off x="2630045" y="5192918"/>
            <a:ext cx="910080" cy="345960"/>
            <a:chOff x="2630045" y="5192918"/>
            <a:chExt cx="91008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67A46CC9-1FE2-3D1C-1E45-2F238DA27A8A}"/>
                    </a:ext>
                  </a:extLst>
                </p14:cNvPr>
                <p14:cNvContentPartPr/>
                <p14:nvPr/>
              </p14:nvContentPartPr>
              <p14:xfrm>
                <a:off x="2630045" y="5300198"/>
                <a:ext cx="250200" cy="238680"/>
              </p14:xfrm>
            </p:contentPart>
          </mc:Choice>
          <mc:Fallback xmlns=""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67A46CC9-1FE2-3D1C-1E45-2F238DA27A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12405" y="5282558"/>
                  <a:ext cx="285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2A6C3D43-CCC5-AA68-6D51-F820573CB329}"/>
                    </a:ext>
                  </a:extLst>
                </p14:cNvPr>
                <p14:cNvContentPartPr/>
                <p14:nvPr/>
              </p14:nvContentPartPr>
              <p14:xfrm>
                <a:off x="2929925" y="5385518"/>
                <a:ext cx="76680" cy="64440"/>
              </p14:xfrm>
            </p:contentPart>
          </mc:Choice>
          <mc:Fallback xmlns=""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2A6C3D43-CCC5-AA68-6D51-F820573CB32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11925" y="5367878"/>
                  <a:ext cx="112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F97C734C-23ED-B181-5556-97317845792B}"/>
                    </a:ext>
                  </a:extLst>
                </p14:cNvPr>
                <p14:cNvContentPartPr/>
                <p14:nvPr/>
              </p14:nvContentPartPr>
              <p14:xfrm>
                <a:off x="3112805" y="5357798"/>
                <a:ext cx="159840" cy="73440"/>
              </p14:xfrm>
            </p:contentPart>
          </mc:Choice>
          <mc:Fallback xmlns=""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F97C734C-23ED-B181-5556-97317845792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94805" y="5339798"/>
                  <a:ext cx="19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0B15C72D-968E-E90A-D9C4-1908274783ED}"/>
                    </a:ext>
                  </a:extLst>
                </p14:cNvPr>
                <p14:cNvContentPartPr/>
                <p14:nvPr/>
              </p14:nvContentPartPr>
              <p14:xfrm>
                <a:off x="3312245" y="5192918"/>
                <a:ext cx="227880" cy="28620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0B15C72D-968E-E90A-D9C4-1908274783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94245" y="5174918"/>
                  <a:ext cx="26352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 70">
            <a:extLst>
              <a:ext uri="{FF2B5EF4-FFF2-40B4-BE49-F238E27FC236}">
                <a16:creationId xmlns:a16="http://schemas.microsoft.com/office/drawing/2014/main" id="{091A1714-6553-D525-9B3F-4C3C6B437843}"/>
              </a:ext>
            </a:extLst>
          </p:cNvPr>
          <p:cNvGrpSpPr/>
          <p:nvPr/>
        </p:nvGrpSpPr>
        <p:grpSpPr>
          <a:xfrm>
            <a:off x="4578365" y="3791798"/>
            <a:ext cx="1385640" cy="484200"/>
            <a:chOff x="4578365" y="3791798"/>
            <a:chExt cx="13856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162A576B-C83E-817E-773A-65230434FC10}"/>
                    </a:ext>
                  </a:extLst>
                </p14:cNvPr>
                <p14:cNvContentPartPr/>
                <p14:nvPr/>
              </p14:nvContentPartPr>
              <p14:xfrm>
                <a:off x="4718405" y="4030118"/>
                <a:ext cx="45720" cy="22536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162A576B-C83E-817E-773A-65230434FC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00765" y="4012478"/>
                  <a:ext cx="81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A5F0532D-883B-7731-A34E-2CDC7F441622}"/>
                    </a:ext>
                  </a:extLst>
                </p14:cNvPr>
                <p14:cNvContentPartPr/>
                <p14:nvPr/>
              </p14:nvContentPartPr>
              <p14:xfrm>
                <a:off x="4578365" y="3930398"/>
                <a:ext cx="261000" cy="11880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A5F0532D-883B-7731-A34E-2CDC7F44162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0365" y="3912758"/>
                  <a:ext cx="296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5FFDA006-8EA6-D32C-3A20-3BD29320C963}"/>
                    </a:ext>
                  </a:extLst>
                </p14:cNvPr>
                <p14:cNvContentPartPr/>
                <p14:nvPr/>
              </p14:nvContentPartPr>
              <p14:xfrm>
                <a:off x="4938005" y="4083398"/>
                <a:ext cx="127800" cy="13788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5FFDA006-8EA6-D32C-3A20-3BD29320C9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20005" y="4065758"/>
                  <a:ext cx="163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CE5D9EBE-8D25-FE1B-1DAB-869F29312819}"/>
                    </a:ext>
                  </a:extLst>
                </p14:cNvPr>
                <p14:cNvContentPartPr/>
                <p14:nvPr/>
              </p14:nvContentPartPr>
              <p14:xfrm>
                <a:off x="5097485" y="4062518"/>
                <a:ext cx="106200" cy="11268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CE5D9EBE-8D25-FE1B-1DAB-869F2931281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79485" y="4044518"/>
                  <a:ext cx="14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B66597EB-CCD0-32F5-1F5B-E67DE820B273}"/>
                    </a:ext>
                  </a:extLst>
                </p14:cNvPr>
                <p14:cNvContentPartPr/>
                <p14:nvPr/>
              </p14:nvContentPartPr>
              <p14:xfrm>
                <a:off x="5246525" y="4057838"/>
                <a:ext cx="112320" cy="74520"/>
              </p14:xfrm>
            </p:contentPart>
          </mc:Choice>
          <mc:Fallback xmlns=""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B66597EB-CCD0-32F5-1F5B-E67DE820B2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28525" y="4040198"/>
                  <a:ext cx="147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FF31148B-6F97-026D-A890-20584AEA0335}"/>
                    </a:ext>
                  </a:extLst>
                </p14:cNvPr>
                <p14:cNvContentPartPr/>
                <p14:nvPr/>
              </p14:nvContentPartPr>
              <p14:xfrm>
                <a:off x="5376485" y="3991238"/>
                <a:ext cx="96840" cy="17640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FF31148B-6F97-026D-A890-20584AEA03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58485" y="3973238"/>
                  <a:ext cx="132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E370B308-E556-66A3-52CB-353307716E25}"/>
                    </a:ext>
                  </a:extLst>
                </p14:cNvPr>
                <p14:cNvContentPartPr/>
                <p14:nvPr/>
              </p14:nvContentPartPr>
              <p14:xfrm>
                <a:off x="5466125" y="3791798"/>
                <a:ext cx="110160" cy="48420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E370B308-E556-66A3-52CB-353307716E2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48485" y="3774158"/>
                  <a:ext cx="1458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5" name="Pennanteckning 64">
                  <a:extLst>
                    <a:ext uri="{FF2B5EF4-FFF2-40B4-BE49-F238E27FC236}">
                      <a16:creationId xmlns:a16="http://schemas.microsoft.com/office/drawing/2014/main" id="{1A81BB4A-3A83-9229-DDB3-722E9DD853FD}"/>
                    </a:ext>
                  </a:extLst>
                </p14:cNvPr>
                <p14:cNvContentPartPr/>
                <p14:nvPr/>
              </p14:nvContentPartPr>
              <p14:xfrm>
                <a:off x="5584925" y="3929318"/>
                <a:ext cx="52560" cy="128520"/>
              </p14:xfrm>
            </p:contentPart>
          </mc:Choice>
          <mc:Fallback xmlns="">
            <p:pic>
              <p:nvPicPr>
                <p:cNvPr id="65" name="Pennanteckning 64">
                  <a:extLst>
                    <a:ext uri="{FF2B5EF4-FFF2-40B4-BE49-F238E27FC236}">
                      <a16:creationId xmlns:a16="http://schemas.microsoft.com/office/drawing/2014/main" id="{1A81BB4A-3A83-9229-DDB3-722E9DD853F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66925" y="3911678"/>
                  <a:ext cx="88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123EF1D5-FCAC-CD79-9726-612DDF0B3C3F}"/>
                    </a:ext>
                  </a:extLst>
                </p14:cNvPr>
                <p14:cNvContentPartPr/>
                <p14:nvPr/>
              </p14:nvContentPartPr>
              <p14:xfrm>
                <a:off x="5666645" y="3899438"/>
                <a:ext cx="43560" cy="80280"/>
              </p14:xfrm>
            </p:contentPart>
          </mc:Choice>
          <mc:Fallback xmlns=""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123EF1D5-FCAC-CD79-9726-612DDF0B3C3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49005" y="3881798"/>
                  <a:ext cx="79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C2AB61C5-B790-F0A8-17B3-CF701EA4491C}"/>
                    </a:ext>
                  </a:extLst>
                </p14:cNvPr>
                <p14:cNvContentPartPr/>
                <p14:nvPr/>
              </p14:nvContentPartPr>
              <p14:xfrm>
                <a:off x="5802365" y="3890438"/>
                <a:ext cx="161640" cy="78480"/>
              </p14:xfrm>
            </p:contentPart>
          </mc:Choice>
          <mc:Fallback xmlns=""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C2AB61C5-B790-F0A8-17B3-CF701EA449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84725" y="3872798"/>
                  <a:ext cx="197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3C0C05B4-58DB-BCE7-ACF1-E85D56277492}"/>
                    </a:ext>
                  </a:extLst>
                </p14:cNvPr>
                <p14:cNvContentPartPr/>
                <p14:nvPr/>
              </p14:nvContentPartPr>
              <p14:xfrm>
                <a:off x="5690405" y="3929318"/>
                <a:ext cx="2160" cy="119880"/>
              </p14:xfrm>
            </p:contentPart>
          </mc:Choice>
          <mc:Fallback xmlns=""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3C0C05B4-58DB-BCE7-ACF1-E85D5627749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672405" y="3911678"/>
                  <a:ext cx="37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381B8B61-3C94-C542-936A-45656CEFD285}"/>
                    </a:ext>
                  </a:extLst>
                </p14:cNvPr>
                <p14:cNvContentPartPr/>
                <p14:nvPr/>
              </p14:nvContentPartPr>
              <p14:xfrm>
                <a:off x="5677445" y="3912758"/>
                <a:ext cx="63000" cy="7020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381B8B61-3C94-C542-936A-45656CEFD2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59445" y="3894758"/>
                  <a:ext cx="98640" cy="1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947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306</Words>
  <Application>Microsoft Office PowerPoint</Application>
  <PresentationFormat>Bredbild</PresentationFormat>
  <Paragraphs>77</Paragraphs>
  <Slides>11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8" baseType="lpstr">
      <vt:lpstr>Arial</vt:lpstr>
      <vt:lpstr>Avenir Book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376</cp:revision>
  <dcterms:created xsi:type="dcterms:W3CDTF">2023-02-18T16:14:37Z</dcterms:created>
  <dcterms:modified xsi:type="dcterms:W3CDTF">2023-08-04T13:24:41Z</dcterms:modified>
</cp:coreProperties>
</file>