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68" r:id="rId8"/>
    <p:sldId id="270" r:id="rId9"/>
    <p:sldId id="269" r:id="rId10"/>
    <p:sldId id="259" r:id="rId11"/>
    <p:sldId id="263" r:id="rId12"/>
    <p:sldId id="264" r:id="rId13"/>
    <p:sldId id="26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DAD"/>
    <a:srgbClr val="EDEEE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Création d’un réseau générique et dynamique : </a:t>
            </a:r>
            <a:r>
              <a:rPr lang="fr-FR" dirty="0" err="1" smtClean="0"/>
              <a:t>SmartDevCom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40098" y="5763683"/>
            <a:ext cx="4528350" cy="1094317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/>
              <a:t>Tuteur : Michel CHEMINAT</a:t>
            </a:r>
          </a:p>
          <a:p>
            <a:pPr algn="ctr"/>
            <a:r>
              <a:rPr lang="fr-FR" sz="2400" dirty="0" smtClean="0"/>
              <a:t>Référent : Christian LAFOREST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928939" cy="1952625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4853775" y="3929592"/>
            <a:ext cx="3009373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/>
              <a:t>Présenté par :</a:t>
            </a:r>
          </a:p>
          <a:p>
            <a:pPr algn="ctr"/>
            <a:r>
              <a:rPr lang="fr-FR" sz="2400" dirty="0" smtClean="0"/>
              <a:t>PIERRE Cyrille</a:t>
            </a:r>
          </a:p>
          <a:p>
            <a:pPr algn="ctr"/>
            <a:r>
              <a:rPr lang="fr-FR" sz="2400" dirty="0" smtClean="0"/>
              <a:t>IMPERY Thomas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0070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2</a:t>
            </a:r>
            <a:r>
              <a:rPr lang="fr-FR" dirty="0" smtClean="0"/>
              <a:t> – Description du projet</a:t>
            </a:r>
            <a:endParaRPr lang="fr-FR" dirty="0"/>
          </a:p>
        </p:txBody>
      </p:sp>
      <p:sp>
        <p:nvSpPr>
          <p:cNvPr id="3" name="Hexagone 2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84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8348" y="202758"/>
            <a:ext cx="26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Sous titres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84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8348" y="202758"/>
            <a:ext cx="26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Sous titres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801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3</a:t>
            </a:r>
            <a:r>
              <a:rPr lang="fr-FR" dirty="0" smtClean="0"/>
              <a:t> – Conception</a:t>
            </a:r>
            <a:endParaRPr lang="fr-FR" dirty="0"/>
          </a:p>
        </p:txBody>
      </p:sp>
      <p:sp>
        <p:nvSpPr>
          <p:cNvPr id="3" name="Hexagone 2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502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8348" y="202758"/>
            <a:ext cx="26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Sous titres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483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8348" y="202758"/>
            <a:ext cx="26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Sous titres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860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8348" y="202758"/>
            <a:ext cx="26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Sous titres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9577" y="260649"/>
            <a:ext cx="7704667" cy="5935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95601" y="1844824"/>
            <a:ext cx="7704667" cy="3332816"/>
          </a:xfrm>
        </p:spPr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 smtClean="0"/>
              <a:t>de la domotique</a:t>
            </a:r>
            <a:endParaRPr lang="fr-FR" dirty="0" smtClean="0"/>
          </a:p>
          <a:p>
            <a:r>
              <a:rPr lang="fr-FR" dirty="0" smtClean="0"/>
              <a:t>Description du projet</a:t>
            </a:r>
            <a:endParaRPr lang="fr-FR" dirty="0" smtClean="0"/>
          </a:p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58383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799856" y="659735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1588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23190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44792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6395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87997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09600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31202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52804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74407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96009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17612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39214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60816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82419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03524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825127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846729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868331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889934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911536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933139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954741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976343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997946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019548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1041151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08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1 – Présentation de la domotique</a:t>
            </a:r>
            <a:endParaRPr lang="fr-FR" dirty="0"/>
          </a:p>
        </p:txBody>
      </p:sp>
      <p:sp>
        <p:nvSpPr>
          <p:cNvPr id="7" name="Hexagone 6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domotique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42480" y="2343246"/>
            <a:ext cx="7702371" cy="55581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Objet connecté : Extension d’Internet aux objets physiques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07828" y="225141"/>
            <a:ext cx="397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L’intelligence des objets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323549" y="5990249"/>
            <a:ext cx="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77" y="2967317"/>
            <a:ext cx="5974976" cy="336092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2608729" y="4493943"/>
            <a:ext cx="1618129" cy="0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965578" y="3491753"/>
            <a:ext cx="2823881" cy="44823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8395448" y="5396754"/>
            <a:ext cx="1394011" cy="4481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77302" y="4170777"/>
            <a:ext cx="17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développement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9930874" y="3190998"/>
            <a:ext cx="17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Support de communication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930873" y="5073588"/>
            <a:ext cx="17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Actionneur ou capteur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3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domotique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8153"/>
              </p:ext>
            </p:extLst>
          </p:nvPr>
        </p:nvGraphicFramePr>
        <p:xfrm>
          <a:off x="1749733" y="2590798"/>
          <a:ext cx="9586213" cy="2322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15"/>
                <a:gridCol w="1199213"/>
                <a:gridCol w="1199213"/>
                <a:gridCol w="1000226"/>
                <a:gridCol w="1169233"/>
                <a:gridCol w="3335313"/>
              </a:tblGrid>
              <a:tr h="588959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Bluetooth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Wifi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NFC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Zigbee</a:t>
                      </a:r>
                      <a:r>
                        <a:rPr lang="fr-FR" sz="1800" dirty="0" smtClean="0"/>
                        <a:t> / Z-</a:t>
                      </a:r>
                      <a:r>
                        <a:rPr lang="fr-FR" sz="1800" dirty="0" err="1" smtClean="0"/>
                        <a:t>wave</a:t>
                      </a:r>
                      <a:endParaRPr lang="fr-FR" sz="1800" dirty="0"/>
                    </a:p>
                  </a:txBody>
                  <a:tcPr/>
                </a:tc>
              </a:tr>
              <a:tr h="3637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Portée (m)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0.2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40</a:t>
                      </a:r>
                      <a:endParaRPr lang="fr-FR" sz="1800" dirty="0"/>
                    </a:p>
                  </a:txBody>
                  <a:tcPr/>
                </a:tc>
              </a:tr>
              <a:tr h="3637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Débit moyen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2.1 Mbit/s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200 Mbit/s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 Mbit/s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424 Kbit/s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200 Kbit/s</a:t>
                      </a:r>
                      <a:endParaRPr lang="fr-FR" sz="1800" dirty="0"/>
                    </a:p>
                  </a:txBody>
                  <a:tcPr/>
                </a:tc>
              </a:tr>
              <a:tr h="3637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Consommation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150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150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15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30 mA</a:t>
                      </a:r>
                      <a:endParaRPr lang="fr-FR" sz="1800" dirty="0"/>
                    </a:p>
                  </a:txBody>
                  <a:tcPr/>
                </a:tc>
              </a:tr>
              <a:tr h="6364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Topologie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P2P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Etoile, Arbre, </a:t>
                      </a:r>
                      <a:r>
                        <a:rPr lang="fr-FR" sz="1800" dirty="0" err="1" smtClean="0"/>
                        <a:t>Mesh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950028" y="195590"/>
            <a:ext cx="508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Les supports de communication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 rot="5400000">
            <a:off x="4462668" y="4084984"/>
            <a:ext cx="329980" cy="21548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ccolade fermante 8"/>
          <p:cNvSpPr/>
          <p:nvPr/>
        </p:nvSpPr>
        <p:spPr>
          <a:xfrm rot="5400000">
            <a:off x="8439501" y="2455110"/>
            <a:ext cx="286248" cy="53867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30324" y="5414838"/>
            <a:ext cx="239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Protocoles énergivores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184779" y="5414838"/>
            <a:ext cx="27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Protocoles peu énergivores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20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domotique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51416" y="309890"/>
            <a:ext cx="528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Les différentes topologies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3" y="2146756"/>
            <a:ext cx="1993126" cy="19277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14" y="4300955"/>
            <a:ext cx="2378492" cy="18136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90593" y="2325462"/>
            <a:ext cx="2742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Réseau étoile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Peu 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Peu robuste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686616" y="4471652"/>
            <a:ext cx="2742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Réseau </a:t>
            </a:r>
            <a:r>
              <a:rPr lang="fr-FR" sz="2000" dirty="0" err="1" smtClean="0"/>
              <a:t>meshé</a:t>
            </a:r>
            <a:r>
              <a:rPr lang="fr-FR" sz="2000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Complexe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Robuste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768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domotique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5424" y="2671639"/>
            <a:ext cx="6263508" cy="2240943"/>
          </a:xfrm>
        </p:spPr>
        <p:txBody>
          <a:bodyPr/>
          <a:lstStyle/>
          <a:p>
            <a:r>
              <a:rPr lang="fr-FR" dirty="0" smtClean="0"/>
              <a:t>Besoin de créer une intelligence : Jarvis</a:t>
            </a:r>
          </a:p>
          <a:p>
            <a:r>
              <a:rPr lang="fr-FR" dirty="0" smtClean="0"/>
              <a:t>Les scénarios intelligents : Lecture d’un film</a:t>
            </a:r>
          </a:p>
          <a:p>
            <a:r>
              <a:rPr lang="fr-FR" dirty="0" smtClean="0"/>
              <a:t>Anticipation des requêtes de l’utilisateur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851416" y="309890"/>
            <a:ext cx="528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centralisation de l’intelligence 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843962" y="2914947"/>
            <a:ext cx="4133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Choix du film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Choix du volume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Fermeture des stores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Extinction de la lumière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Allumage d’une lumière tamisée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Passage du téléphone en mode avion</a:t>
            </a:r>
            <a:endParaRPr lang="fr-FR" dirty="0"/>
          </a:p>
        </p:txBody>
      </p:sp>
      <p:cxnSp>
        <p:nvCxnSpPr>
          <p:cNvPr id="9" name="Connecteur droit avec flèche 8"/>
          <p:cNvCxnSpPr>
            <a:endCxn id="7" idx="1"/>
          </p:cNvCxnSpPr>
          <p:nvPr/>
        </p:nvCxnSpPr>
        <p:spPr>
          <a:xfrm>
            <a:off x="7084612" y="3792110"/>
            <a:ext cx="75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domotique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51416" y="309890"/>
            <a:ext cx="528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Problématique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622837" y="2502326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617840" y="4146248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662154" y="3391332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693977" y="4146248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662153" y="5070642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764124" y="2622703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811053" y="3510605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757499" y="4258036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40261" y="4258036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802910" y="5185322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</a:p>
        </p:txBody>
      </p:sp>
      <p:cxnSp>
        <p:nvCxnSpPr>
          <p:cNvPr id="19" name="Connecteur droit 18"/>
          <p:cNvCxnSpPr>
            <a:stCxn id="8" idx="4"/>
            <a:endCxn id="9" idx="0"/>
          </p:cNvCxnSpPr>
          <p:nvPr/>
        </p:nvCxnSpPr>
        <p:spPr>
          <a:xfrm flipH="1">
            <a:off x="3925139" y="3116923"/>
            <a:ext cx="4997" cy="1029325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10" idx="1"/>
          </p:cNvCxnSpPr>
          <p:nvPr/>
        </p:nvCxnSpPr>
        <p:spPr>
          <a:xfrm>
            <a:off x="4212243" y="2962025"/>
            <a:ext cx="539917" cy="519313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9" idx="5"/>
            <a:endCxn id="12" idx="1"/>
          </p:cNvCxnSpPr>
          <p:nvPr/>
        </p:nvCxnSpPr>
        <p:spPr>
          <a:xfrm>
            <a:off x="4142431" y="4670839"/>
            <a:ext cx="609728" cy="489809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3"/>
          </p:cNvCxnSpPr>
          <p:nvPr/>
        </p:nvCxnSpPr>
        <p:spPr>
          <a:xfrm flipH="1">
            <a:off x="5220570" y="4670839"/>
            <a:ext cx="563413" cy="514483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1" idx="1"/>
          </p:cNvCxnSpPr>
          <p:nvPr/>
        </p:nvCxnSpPr>
        <p:spPr>
          <a:xfrm>
            <a:off x="5190756" y="3928039"/>
            <a:ext cx="593227" cy="308215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9" idx="7"/>
          </p:cNvCxnSpPr>
          <p:nvPr/>
        </p:nvCxnSpPr>
        <p:spPr>
          <a:xfrm flipH="1">
            <a:off x="4142431" y="3841415"/>
            <a:ext cx="558546" cy="394839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8159007" y="3739455"/>
            <a:ext cx="614597" cy="6145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300294" y="3859832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363</TotalTime>
  <Words>363</Words>
  <Application>Microsoft Office PowerPoint</Application>
  <PresentationFormat>Grand écran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Parallaxe</vt:lpstr>
      <vt:lpstr>Création d’un réseau générique et dynamique : SmartDevCom</vt:lpstr>
      <vt:lpstr>Introduction</vt:lpstr>
      <vt:lpstr>Plan</vt:lpstr>
      <vt:lpstr>1 – Présentation de la domotique</vt:lpstr>
      <vt:lpstr>Présentation de la domotique</vt:lpstr>
      <vt:lpstr>Présentation de la domotique</vt:lpstr>
      <vt:lpstr>Présentation de la domotique</vt:lpstr>
      <vt:lpstr>Présentation de la domotique</vt:lpstr>
      <vt:lpstr>Présentation de la domotique</vt:lpstr>
      <vt:lpstr>2 – Description du projet</vt:lpstr>
      <vt:lpstr>Introduction</vt:lpstr>
      <vt:lpstr>Introduction</vt:lpstr>
      <vt:lpstr>3 – Conception</vt:lpstr>
      <vt:lpstr>Introduction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réseau générique et dynamique : SmartDevCom</dc:title>
  <dc:creator>Thomas Impéry</dc:creator>
  <cp:lastModifiedBy>Thomas Impéry</cp:lastModifiedBy>
  <cp:revision>15</cp:revision>
  <dcterms:created xsi:type="dcterms:W3CDTF">2016-03-07T10:02:56Z</dcterms:created>
  <dcterms:modified xsi:type="dcterms:W3CDTF">2016-03-07T16:06:11Z</dcterms:modified>
</cp:coreProperties>
</file>