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7" r:id="rId10"/>
    <p:sldId id="266" r:id="rId11"/>
    <p:sldId id="264" r:id="rId12"/>
    <p:sldId id="268" r:id="rId13"/>
    <p:sldId id="269" r:id="rId14"/>
    <p:sldId id="265" r:id="rId15"/>
    <p:sldId id="272" r:id="rId16"/>
    <p:sldId id="273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9245" autoAdjust="0"/>
  </p:normalViewPr>
  <p:slideViewPr>
    <p:cSldViewPr snapToGrid="0">
      <p:cViewPr>
        <p:scale>
          <a:sx n="66" d="100"/>
          <a:sy n="66" d="100"/>
        </p:scale>
        <p:origin x="-2304" y="-6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89607-0A54-408C-A42F-BCBE04BD5BC2}" type="datetimeFigureOut">
              <a:rPr lang="fr-CH" smtClean="0"/>
              <a:t>20.01.2014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ADD77-28FA-42F1-8558-5DEFAD34919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38290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On présente notre projet,</a:t>
            </a:r>
            <a:r>
              <a:rPr lang="fr-CH" baseline="0" dirty="0" smtClean="0"/>
              <a:t> qui consiste à contrôler et voir l’état d’une carte embarquée avec un appareil Android par Bluetooth</a:t>
            </a:r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DD77-28FA-42F1-8558-5DEFAD34919B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69589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«expliquer la composition de la trame»</a:t>
            </a:r>
          </a:p>
          <a:p>
            <a:r>
              <a:rPr lang="fr-CH" dirty="0" smtClean="0"/>
              <a:t>Transmission de</a:t>
            </a:r>
            <a:r>
              <a:rPr lang="fr-CH" baseline="0" dirty="0" smtClean="0"/>
              <a:t> toutes les données à la connexion pour que l’interface utilisateur soit à jour</a:t>
            </a:r>
          </a:p>
          <a:p>
            <a:r>
              <a:rPr lang="fr-CH" baseline="0" dirty="0" smtClean="0"/>
              <a:t>Transmission uniquement des données qui sont modifiées pour ne pas surcharger la carte (mémoire)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DD77-28FA-42F1-8558-5DEFAD34919B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20494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«expliquer un peu le fonctionnement</a:t>
            </a:r>
            <a:r>
              <a:rPr lang="fr-CH" baseline="0" dirty="0" smtClean="0"/>
              <a:t> du </a:t>
            </a:r>
            <a:r>
              <a:rPr lang="fr-CH" baseline="0" dirty="0" err="1" smtClean="0"/>
              <a:t>bluetooth</a:t>
            </a:r>
            <a:r>
              <a:rPr lang="fr-CH" baseline="0" dirty="0" smtClean="0"/>
              <a:t> lui-même (connexion, crédits, …)</a:t>
            </a:r>
            <a:r>
              <a:rPr lang="fr-CH" dirty="0" smtClean="0"/>
              <a:t>»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DD77-28FA-42F1-8558-5DEFAD34919B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74669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Bonne</a:t>
            </a:r>
            <a:r>
              <a:rPr lang="fr-CH" baseline="0" dirty="0" smtClean="0"/>
              <a:t> réactivité, facilité de connexion et déconnexion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DD77-28FA-42F1-8558-5DEFAD34919B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63349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Présentation globale</a:t>
            </a:r>
            <a:r>
              <a:rPr lang="fr-CH" baseline="0" dirty="0" smtClean="0"/>
              <a:t> du projet, objectif et principe de fonctionnement</a:t>
            </a:r>
          </a:p>
          <a:p>
            <a:r>
              <a:rPr lang="fr-CH" baseline="0" dirty="0" smtClean="0"/>
              <a:t>Présentation des architectures des logiciel, embarqué et mobile</a:t>
            </a:r>
          </a:p>
          <a:p>
            <a:r>
              <a:rPr lang="fr-CH" baseline="0" dirty="0" smtClean="0"/>
              <a:t>Présentation plus détaillée du fonctionnement du Bluetooth et du protocole de communication</a:t>
            </a:r>
          </a:p>
          <a:p>
            <a:r>
              <a:rPr lang="fr-CH" baseline="0" dirty="0" smtClean="0"/>
              <a:t>Démonstration de l’application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DD77-28FA-42F1-8558-5DEFAD34919B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2771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L’appareil mobile voit</a:t>
            </a:r>
            <a:r>
              <a:rPr lang="fr-CH" baseline="0" dirty="0" smtClean="0"/>
              <a:t> les données de la carte et peut les modifier (bidirectionnel)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DD77-28FA-42F1-8558-5DEFAD34919B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99229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DD77-28FA-42F1-8558-5DEFAD34919B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62867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DD77-28FA-42F1-8558-5DEFAD34919B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7171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Division en fragments,</a:t>
            </a:r>
            <a:r>
              <a:rPr lang="fr-CH" baseline="0" dirty="0" smtClean="0"/>
              <a:t> un pour le Bluetooth et les autres pour le contrôle et l’affichage des données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DD77-28FA-42F1-8558-5DEFAD34919B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96010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Bluetooth et communication avec l’appareil Android nécessaire</a:t>
            </a:r>
          </a:p>
          <a:p>
            <a:r>
              <a:rPr lang="fr-CH" dirty="0" smtClean="0"/>
              <a:t>Application utilisant les données partagées peut être très variée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DD77-28FA-42F1-8558-5DEFAD34919B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71694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DD77-28FA-42F1-8558-5DEFAD34919B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61958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DD77-28FA-42F1-8558-5DEFAD34919B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11094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2ED6-D996-46B6-8671-9C1BD3EF61D0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877-43B9-4594-9E35-CB10C32F44E1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53A1-36A0-443A-A1F6-237BF4F36FAF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1EF0-91D3-4688-A11D-16ECCB554544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7D6-1995-4269-ABC1-A99B13FC3A10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747E-89CE-4C9C-A550-73867AEE447D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5DCD-5FEB-4197-879B-CF46CF83DEF2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5FBF-16E6-407A-88C7-FCF48B8525BB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9C73-689D-4C6C-8F20-D7F3B1EA77C9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D09F-3180-436E-816E-79AE2F329F10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AEA-5DF8-4184-8579-722B016BA5B3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F645-E207-4A07-9BF6-DEE2B12497E1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AF23-CF1D-4B87-9DE6-CEA838016C63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7574-F054-46A1-8CEE-61B313CA8A4F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AD39-77B6-4C9F-8465-A256F9433F94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F984-B698-4924-AE20-D5DA2C47FF2F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D330-D561-4067-97B5-29C2D033D9F0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A9AAA7-BB5C-4E7B-9942-35D321C854D7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132059"/>
          </a:xfrm>
        </p:spPr>
        <p:txBody>
          <a:bodyPr/>
          <a:lstStyle/>
          <a:p>
            <a:r>
              <a:rPr lang="fr-CH" dirty="0" smtClean="0"/>
              <a:t>Bluetooth sur Android</a:t>
            </a:r>
            <a:br>
              <a:rPr lang="fr-CH" dirty="0" smtClean="0"/>
            </a:b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15377" y="3512128"/>
            <a:ext cx="6987645" cy="2639290"/>
          </a:xfrm>
        </p:spPr>
        <p:txBody>
          <a:bodyPr>
            <a:normAutofit fontScale="92500" lnSpcReduction="10000"/>
          </a:bodyPr>
          <a:lstStyle/>
          <a:p>
            <a:r>
              <a:rPr lang="fr-CH" sz="2200" dirty="0" smtClean="0"/>
              <a:t>Communication entre un appareil mobile Android et une carte embarquée par Bluetooth</a:t>
            </a:r>
          </a:p>
          <a:p>
            <a:endParaRPr lang="fr-CH" sz="2200" dirty="0" smtClean="0"/>
          </a:p>
          <a:p>
            <a:r>
              <a:rPr lang="fr-CH" i="1" dirty="0" smtClean="0"/>
              <a:t> par MUELLER Michael et SAVY Cyrille</a:t>
            </a:r>
          </a:p>
          <a:p>
            <a:r>
              <a:rPr lang="fr-CH" i="1" dirty="0" smtClean="0"/>
              <a:t>Encadrement :</a:t>
            </a:r>
          </a:p>
          <a:p>
            <a:r>
              <a:rPr lang="fr-CH" i="1" dirty="0"/>
              <a:t>Pazos Escudero </a:t>
            </a:r>
            <a:r>
              <a:rPr lang="fr-CH" i="1" dirty="0" smtClean="0"/>
              <a:t>Nuria, Rizzotti Aïcha</a:t>
            </a:r>
          </a:p>
          <a:p>
            <a:r>
              <a:rPr lang="fr-CH" i="1" dirty="0" smtClean="0"/>
              <a:t>07.01.2014</a:t>
            </a:r>
            <a:endParaRPr lang="fr-CH" i="1" dirty="0"/>
          </a:p>
        </p:txBody>
      </p:sp>
    </p:spTree>
    <p:extLst>
      <p:ext uri="{BB962C8B-B14F-4D97-AF65-F5344CB8AC3E}">
        <p14:creationId xmlns:p14="http://schemas.microsoft.com/office/powerpoint/2010/main" val="379973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85650" y="-353292"/>
            <a:ext cx="10018713" cy="1752599"/>
          </a:xfrm>
        </p:spPr>
        <p:txBody>
          <a:bodyPr/>
          <a:lstStyle/>
          <a:p>
            <a:r>
              <a:rPr lang="fr-CH" dirty="0" smtClean="0"/>
              <a:t>Interface utilisateur</a:t>
            </a:r>
            <a:endParaRPr lang="fr-CH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F645-E207-4A07-9BF6-DEE2B12497E1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223" y="2235179"/>
            <a:ext cx="1857207" cy="3301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39" y="2236568"/>
            <a:ext cx="1870713" cy="332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360" y="2236568"/>
            <a:ext cx="1871495" cy="3327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257" y="2236568"/>
            <a:ext cx="1870714" cy="332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lèche droite rayée 2"/>
          <p:cNvSpPr/>
          <p:nvPr/>
        </p:nvSpPr>
        <p:spPr>
          <a:xfrm>
            <a:off x="8253486" y="935758"/>
            <a:ext cx="1733550" cy="1144946"/>
          </a:xfrm>
          <a:prstGeom prst="stripedRightArrow">
            <a:avLst>
              <a:gd name="adj1" fmla="val 36672"/>
              <a:gd name="adj2" fmla="val 38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Flèche droite rayée 11"/>
          <p:cNvSpPr/>
          <p:nvPr/>
        </p:nvSpPr>
        <p:spPr>
          <a:xfrm rot="10800000">
            <a:off x="3687371" y="935758"/>
            <a:ext cx="1733550" cy="1144946"/>
          </a:xfrm>
          <a:prstGeom prst="stripedRightArrow">
            <a:avLst>
              <a:gd name="adj1" fmla="val 36672"/>
              <a:gd name="adj2" fmla="val 38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ZoneTexte 3"/>
          <p:cNvSpPr txBox="1"/>
          <p:nvPr/>
        </p:nvSpPr>
        <p:spPr>
          <a:xfrm>
            <a:off x="5970572" y="1195061"/>
            <a:ext cx="1936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 smtClean="0">
                <a:solidFill>
                  <a:schemeClr val="accent1">
                    <a:lumMod val="75000"/>
                  </a:schemeClr>
                </a:solidFill>
              </a:rPr>
              <a:t>«Glisser»</a:t>
            </a:r>
            <a:endParaRPr lang="fr-CH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11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Logiciel embarqué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Implémentation du Bluetooth</a:t>
            </a:r>
          </a:p>
          <a:p>
            <a:r>
              <a:rPr lang="fr-CH" dirty="0" smtClean="0"/>
              <a:t>Communication avec l’appareil Android</a:t>
            </a:r>
          </a:p>
          <a:p>
            <a:r>
              <a:rPr lang="fr-CH" dirty="0" smtClean="0"/>
              <a:t>Application utilisant et mettant à jour les données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D09F-3180-436E-816E-79AE2F329F10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2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11858" y="1525564"/>
            <a:ext cx="3549121" cy="1371600"/>
          </a:xfrm>
        </p:spPr>
        <p:txBody>
          <a:bodyPr/>
          <a:lstStyle/>
          <a:p>
            <a:r>
              <a:rPr lang="fr-CH" dirty="0"/>
              <a:t>Architecture </a:t>
            </a:r>
            <a:r>
              <a:rPr lang="fr-CH" dirty="0" smtClean="0"/>
              <a:t>du logiciel embarqué</a:t>
            </a:r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7119" y="2759048"/>
            <a:ext cx="3549121" cy="1828800"/>
          </a:xfrm>
        </p:spPr>
        <p:txBody>
          <a:bodyPr/>
          <a:lstStyle/>
          <a:p>
            <a:r>
              <a:rPr lang="fr-CH" dirty="0"/>
              <a:t>Logiciel organisé en couches </a:t>
            </a:r>
            <a:r>
              <a:rPr lang="fr-CH" dirty="0" smtClean="0"/>
              <a:t>d’abstraction</a:t>
            </a:r>
            <a:endParaRPr lang="fr-CH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F984-B698-4924-AE20-D5DA2C47FF2F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30" name="Picture 6" descr="http://services.eng.uts.edu.au/~kumbes/ra/Wireless_Networks/Bluetooth/bluetooth_files/image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110" y="829600"/>
            <a:ext cx="5671681" cy="495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1" t="39547" r="62532" b="29447"/>
          <a:stretch/>
        </p:blipFill>
        <p:spPr bwMode="auto">
          <a:xfrm>
            <a:off x="6318913" y="1132764"/>
            <a:ext cx="2156347" cy="71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8477714" y="1132764"/>
            <a:ext cx="1275887" cy="713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5182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Carte embarquée</a:t>
            </a:r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CH" dirty="0" smtClean="0"/>
              <a:t>Application embarquée ayant directement accès au matériel</a:t>
            </a:r>
            <a:endParaRPr lang="fr-CH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F984-B698-4924-AE20-D5DA2C47FF2F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063" y="244247"/>
            <a:ext cx="3756257" cy="5742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23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Implémentation </a:t>
            </a:r>
            <a:r>
              <a:rPr lang="fr-CH" dirty="0" smtClean="0"/>
              <a:t>Bluetooth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AEA-5DF8-4184-8579-722B016BA5B3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4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Protocole de l’application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46657" y="2334490"/>
            <a:ext cx="5706198" cy="3124201"/>
          </a:xfrm>
        </p:spPr>
        <p:txBody>
          <a:bodyPr/>
          <a:lstStyle/>
          <a:p>
            <a:r>
              <a:rPr lang="fr-CH" dirty="0" smtClean="0"/>
              <a:t>$ «CMD»_ «</a:t>
            </a:r>
            <a:r>
              <a:rPr lang="fr-CH" dirty="0"/>
              <a:t>PARAMS»_&lt;CR&gt;&lt;LF</a:t>
            </a:r>
            <a:r>
              <a:rPr lang="fr-CH" dirty="0" smtClean="0"/>
              <a:t>&gt;</a:t>
            </a:r>
            <a:endParaRPr lang="fr-CH" dirty="0"/>
          </a:p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r>
              <a:rPr lang="fr-CH" dirty="0" smtClean="0"/>
              <a:t>Exemple :</a:t>
            </a:r>
          </a:p>
          <a:p>
            <a:r>
              <a:rPr lang="fr-CH" dirty="0" smtClean="0"/>
              <a:t>$1_5_1_</a:t>
            </a:r>
            <a:r>
              <a:rPr lang="fr-CH" dirty="0"/>
              <a:t>&lt;CR&gt;&lt;LF</a:t>
            </a:r>
            <a:r>
              <a:rPr lang="fr-CH" dirty="0" smtClean="0"/>
              <a:t>&gt; =&gt; Allume la LED 5 </a:t>
            </a:r>
            <a:endParaRPr lang="fr-CH" dirty="0"/>
          </a:p>
          <a:p>
            <a:r>
              <a:rPr lang="fr-CH" dirty="0" smtClean="0"/>
              <a:t>$3_58_&lt;</a:t>
            </a:r>
            <a:r>
              <a:rPr lang="fr-CH" dirty="0"/>
              <a:t>CR&gt;&lt;LF&gt; =&gt; </a:t>
            </a:r>
            <a:r>
              <a:rPr lang="fr-CH" dirty="0" smtClean="0"/>
              <a:t>La position du pot. est à 58% </a:t>
            </a:r>
          </a:p>
          <a:p>
            <a:r>
              <a:rPr lang="fr-CH" dirty="0" smtClean="0"/>
              <a:t>$2_1_1_0_1_</a:t>
            </a:r>
            <a:r>
              <a:rPr lang="fr-CH" dirty="0"/>
              <a:t>&lt;CR&gt;&lt;LF</a:t>
            </a:r>
            <a:r>
              <a:rPr lang="fr-CH" dirty="0" smtClean="0"/>
              <a:t>&gt; =&gt; Les boutons sont à «1101»</a:t>
            </a:r>
            <a:endParaRPr lang="fr-CH" dirty="0"/>
          </a:p>
          <a:p>
            <a:endParaRPr lang="fr-CH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200249" y="1648691"/>
            <a:ext cx="4895056" cy="3124200"/>
          </a:xfrm>
        </p:spPr>
        <p:txBody>
          <a:bodyPr/>
          <a:lstStyle/>
          <a:p>
            <a:r>
              <a:rPr lang="fr-CH" dirty="0" smtClean="0"/>
              <a:t>Transmission de toutes les données lors de la connexion</a:t>
            </a:r>
          </a:p>
          <a:p>
            <a:r>
              <a:rPr lang="fr-CH" dirty="0" smtClean="0"/>
              <a:t>Puis transmission uniquement des données qui sont modifiées</a:t>
            </a:r>
            <a:endParaRPr lang="fr-CH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F645-E207-4A07-9BF6-DEE2B12497E1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4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Protocole Bluetooth</a:t>
            </a:r>
            <a:endParaRPr lang="fr-CH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F645-E207-4A07-9BF6-DEE2B12497E1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7306984" y="2935077"/>
            <a:ext cx="7138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Port série virtuel ( RFCOMM)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err="1" smtClean="0"/>
              <a:t>Credits</a:t>
            </a:r>
            <a:r>
              <a:rPr lang="fr-CH" dirty="0" smtClean="0"/>
              <a:t> </a:t>
            </a:r>
            <a:r>
              <a:rPr lang="fr-CH" dirty="0" err="1" smtClean="0"/>
              <a:t>based</a:t>
            </a:r>
            <a:r>
              <a:rPr lang="fr-CH" dirty="0" smtClean="0"/>
              <a:t> flow control 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Implémentation  Google ADK ! (ARMv7 </a:t>
            </a:r>
            <a:r>
              <a:rPr lang="fr-CH" dirty="0" err="1" smtClean="0"/>
              <a:t>arch</a:t>
            </a:r>
            <a:r>
              <a:rPr lang="fr-CH" dirty="0" smtClean="0"/>
              <a:t>)</a:t>
            </a:r>
            <a:endParaRPr lang="fr-CH" dirty="0"/>
          </a:p>
        </p:txBody>
      </p:sp>
      <p:pic>
        <p:nvPicPr>
          <p:cNvPr id="3074" name="Picture 2" descr="http://www.frameip.com/bluetooth/figure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72"/>
          <a:stretch/>
        </p:blipFill>
        <p:spPr bwMode="auto">
          <a:xfrm>
            <a:off x="1601066" y="2573321"/>
            <a:ext cx="5610225" cy="167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60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Démonstration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AEA-5DF8-4184-8579-722B016BA5B3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802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877-43B9-4594-9E35-CB10C32F44E1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3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Déroulement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Présentation du projet</a:t>
            </a:r>
          </a:p>
          <a:p>
            <a:r>
              <a:rPr lang="fr-CH" dirty="0" smtClean="0"/>
              <a:t>Architecture logicielle</a:t>
            </a:r>
          </a:p>
          <a:p>
            <a:r>
              <a:rPr lang="fr-CH" dirty="0" smtClean="0"/>
              <a:t>Implémentation Bluetooth</a:t>
            </a:r>
          </a:p>
          <a:p>
            <a:r>
              <a:rPr lang="fr-CH" dirty="0" smtClean="0"/>
              <a:t>Démonstration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0C61-9D62-4947-B197-758B4125D101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MUELLER Michael, SAVY Cyrille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2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Présentation du projet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AEA-5DF8-4184-8579-722B016BA5B3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28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Objectif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Contrôle d’un dispositif avec un appareil mobile</a:t>
            </a:r>
          </a:p>
          <a:p>
            <a:r>
              <a:rPr lang="fr-CH" dirty="0" smtClean="0"/>
              <a:t>Communication avec la technologie Bluetooth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751D-0FC8-4C1C-95A9-8D98738875A3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MUELLER Michael, SAVY Cyrille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61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Principe de fonctionnement</a:t>
            </a:r>
            <a:endParaRPr lang="fr-CH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E5-B07D-4AA9-BB96-BEFA278EA489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098" name="Picture 2" descr="http://akizukidenshi.com/img/goods/2/M-054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739" y="2824884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tuxboard.com/photos/2013/04/archos-smartphone-telephone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0" t="11984" r="29951" b="12121"/>
          <a:stretch/>
        </p:blipFill>
        <p:spPr bwMode="auto">
          <a:xfrm>
            <a:off x="7881258" y="2193512"/>
            <a:ext cx="1797218" cy="354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3"/>
          <a:stretch/>
        </p:blipFill>
        <p:spPr bwMode="auto">
          <a:xfrm>
            <a:off x="8002993" y="2547937"/>
            <a:ext cx="1551340" cy="2717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Connecteur droit avec flèche 3"/>
          <p:cNvCxnSpPr/>
          <p:nvPr/>
        </p:nvCxnSpPr>
        <p:spPr>
          <a:xfrm>
            <a:off x="5602514" y="3383926"/>
            <a:ext cx="1828800" cy="0"/>
          </a:xfrm>
          <a:prstGeom prst="straightConnector1">
            <a:avLst/>
          </a:prstGeom>
          <a:ln w="7302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>
            <a:off x="5746482" y="4378155"/>
            <a:ext cx="1786432" cy="0"/>
          </a:xfrm>
          <a:prstGeom prst="straightConnector1">
            <a:avLst/>
          </a:prstGeom>
          <a:ln w="7302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5884367" y="2824884"/>
            <a:ext cx="151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/>
              <a:t>LEDs</a:t>
            </a:r>
            <a:r>
              <a:rPr lang="fr-CH" dirty="0" smtClean="0"/>
              <a:t> + LCD</a:t>
            </a:r>
            <a:endParaRPr lang="fr-CH" dirty="0"/>
          </a:p>
        </p:txBody>
      </p:sp>
      <p:sp>
        <p:nvSpPr>
          <p:cNvPr id="16" name="ZoneTexte 15"/>
          <p:cNvSpPr txBox="1"/>
          <p:nvPr/>
        </p:nvSpPr>
        <p:spPr>
          <a:xfrm>
            <a:off x="5746482" y="3906440"/>
            <a:ext cx="151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Pot + Boutons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7415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Perspectives d’applications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Paramétrage </a:t>
            </a:r>
            <a:r>
              <a:rPr lang="fr-CH" dirty="0" smtClean="0"/>
              <a:t>de machines</a:t>
            </a:r>
          </a:p>
          <a:p>
            <a:r>
              <a:rPr lang="fr-CH" dirty="0" smtClean="0"/>
              <a:t>Domotique</a:t>
            </a:r>
          </a:p>
          <a:p>
            <a:r>
              <a:rPr lang="fr-CH" dirty="0" smtClean="0"/>
              <a:t>Contrôle d’un </a:t>
            </a:r>
            <a:r>
              <a:rPr lang="fr-CH" dirty="0" smtClean="0"/>
              <a:t>robot</a:t>
            </a:r>
          </a:p>
          <a:p>
            <a:r>
              <a:rPr lang="fr-CH" dirty="0" smtClean="0"/>
              <a:t>Station météo</a:t>
            </a:r>
            <a:endParaRPr lang="fr-CH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D09F-3180-436E-816E-79AE2F329F10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Architecture logicielle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AEA-5DF8-4184-8579-722B016BA5B3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67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Application Android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Implémentation du Bluetooth</a:t>
            </a:r>
          </a:p>
          <a:p>
            <a:r>
              <a:rPr lang="fr-CH" dirty="0" smtClean="0"/>
              <a:t>Connexion et communication avec la carte embarquée</a:t>
            </a:r>
          </a:p>
          <a:p>
            <a:r>
              <a:rPr lang="fr-CH" dirty="0" smtClean="0"/>
              <a:t>Application transmettant et actualisant les données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D09F-3180-436E-816E-79AE2F329F10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20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Architecture de l’application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«diagramme des couches»</a:t>
            </a:r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CH" dirty="0" smtClean="0"/>
              <a:t>Logiciel organisé en couches d’abstraction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F984-B698-4924-AE20-D5DA2C47FF2F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02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TC103457496[[fn=Parallaxe]]</Template>
  <TotalTime>250</TotalTime>
  <Words>547</Words>
  <Application>Microsoft Office PowerPoint</Application>
  <PresentationFormat>Personnalisé</PresentationFormat>
  <Paragraphs>134</Paragraphs>
  <Slides>18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Parallaxe</vt:lpstr>
      <vt:lpstr>Bluetooth sur Android </vt:lpstr>
      <vt:lpstr>Déroulement</vt:lpstr>
      <vt:lpstr>Présentation du projet</vt:lpstr>
      <vt:lpstr>Objectif</vt:lpstr>
      <vt:lpstr>Principe de fonctionnement</vt:lpstr>
      <vt:lpstr>Perspectives d’applications</vt:lpstr>
      <vt:lpstr>Architecture logicielle</vt:lpstr>
      <vt:lpstr>Application Android</vt:lpstr>
      <vt:lpstr>Architecture de l’application</vt:lpstr>
      <vt:lpstr>Interface utilisateur</vt:lpstr>
      <vt:lpstr>Logiciel embarqué</vt:lpstr>
      <vt:lpstr>Architecture du logiciel embarqué</vt:lpstr>
      <vt:lpstr>Carte embarquée</vt:lpstr>
      <vt:lpstr>Implémentation Bluetooth</vt:lpstr>
      <vt:lpstr>Protocole de l’application</vt:lpstr>
      <vt:lpstr>Protocole Bluetooth</vt:lpstr>
      <vt:lpstr>Démonstration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 sur Android</dc:title>
  <dc:creator>Savy Cyrille</dc:creator>
  <cp:lastModifiedBy>Michael Mueller</cp:lastModifiedBy>
  <cp:revision>64</cp:revision>
  <dcterms:created xsi:type="dcterms:W3CDTF">2014-01-07T12:20:57Z</dcterms:created>
  <dcterms:modified xsi:type="dcterms:W3CDTF">2014-01-20T17:51:51Z</dcterms:modified>
</cp:coreProperties>
</file>