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7" r:id="rId10"/>
    <p:sldId id="266" r:id="rId11"/>
    <p:sldId id="264" r:id="rId12"/>
    <p:sldId id="268" r:id="rId13"/>
    <p:sldId id="269" r:id="rId14"/>
    <p:sldId id="265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245" autoAdjust="0"/>
  </p:normalViewPr>
  <p:slideViewPr>
    <p:cSldViewPr snapToGrid="0">
      <p:cViewPr>
        <p:scale>
          <a:sx n="70" d="100"/>
          <a:sy n="70" d="100"/>
        </p:scale>
        <p:origin x="13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89607-0A54-408C-A42F-BCBE04BD5BC2}" type="datetimeFigureOut">
              <a:rPr lang="fr-CH" smtClean="0"/>
              <a:t>07.01.2014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DD77-28FA-42F1-8558-5DEFAD3491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829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On présente notre projet,</a:t>
            </a:r>
            <a:r>
              <a:rPr lang="fr-CH" baseline="0" dirty="0" smtClean="0"/>
              <a:t> qui consiste à contrôler et voir l’état d’une carte embarquée avec un appareil Android par Bluetooth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958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«expliquer la composition de la trame»</a:t>
            </a:r>
          </a:p>
          <a:p>
            <a:r>
              <a:rPr lang="fr-CH" dirty="0" smtClean="0"/>
              <a:t>Transmission de</a:t>
            </a:r>
            <a:r>
              <a:rPr lang="fr-CH" baseline="0" dirty="0" smtClean="0"/>
              <a:t> toutes les données à la connexion pour que l’interface utilisateur soit à jour</a:t>
            </a:r>
          </a:p>
          <a:p>
            <a:r>
              <a:rPr lang="fr-CH" baseline="0" dirty="0" smtClean="0"/>
              <a:t>Transmission uniquement des données qui sont modifiées pour ne pas surcharger la carte (mémoire)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0494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«expliquer un peu le fonctionnement</a:t>
            </a:r>
            <a:r>
              <a:rPr lang="fr-CH" baseline="0" dirty="0" smtClean="0"/>
              <a:t> du </a:t>
            </a:r>
            <a:r>
              <a:rPr lang="fr-CH" baseline="0" dirty="0" err="1" smtClean="0"/>
              <a:t>bluetooth</a:t>
            </a:r>
            <a:r>
              <a:rPr lang="fr-CH" baseline="0" dirty="0" smtClean="0"/>
              <a:t> lui-même (connexion, crédits, …)</a:t>
            </a:r>
            <a:r>
              <a:rPr lang="fr-CH" dirty="0" smtClean="0"/>
              <a:t>»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4669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Bonne</a:t>
            </a:r>
            <a:r>
              <a:rPr lang="fr-CH" baseline="0" dirty="0" smtClean="0"/>
              <a:t> réactivité, facilité de connexion et déconnexion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334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Présentation globale</a:t>
            </a:r>
            <a:r>
              <a:rPr lang="fr-CH" baseline="0" dirty="0" smtClean="0"/>
              <a:t> du projet, objectif et principe de fonctionnement</a:t>
            </a:r>
          </a:p>
          <a:p>
            <a:r>
              <a:rPr lang="fr-CH" baseline="0" dirty="0" smtClean="0"/>
              <a:t>Présentation des architectures des logiciel, embarqué et mobile</a:t>
            </a:r>
          </a:p>
          <a:p>
            <a:r>
              <a:rPr lang="fr-CH" baseline="0" dirty="0" smtClean="0"/>
              <a:t>Présentation plus détaillée du fonctionnement du Bluetooth et du protocole de communication</a:t>
            </a:r>
          </a:p>
          <a:p>
            <a:r>
              <a:rPr lang="fr-CH" baseline="0" dirty="0" smtClean="0"/>
              <a:t>Démonstration de l’application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771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L’appareil mobile voit</a:t>
            </a:r>
            <a:r>
              <a:rPr lang="fr-CH" baseline="0" dirty="0" smtClean="0"/>
              <a:t> les données de la carte et peut les modifier (bidirectionnel)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922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2867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717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Division en fragments,</a:t>
            </a:r>
            <a:r>
              <a:rPr lang="fr-CH" baseline="0" dirty="0" smtClean="0"/>
              <a:t> un pour le Bluetooth et les autres pour le contrôle et l’affichage des données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601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Bluetooth et communication avec l’appareil Android nécessaire</a:t>
            </a:r>
          </a:p>
          <a:p>
            <a:r>
              <a:rPr lang="fr-CH" dirty="0" smtClean="0"/>
              <a:t>Application utilisant les données partagées peut être très variée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169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195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109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2ED6-D996-46B6-8671-9C1BD3EF61D0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877-43B9-4594-9E35-CB10C32F44E1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53A1-36A0-443A-A1F6-237BF4F36FAF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1EF0-91D3-4688-A11D-16ECCB554544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7D6-1995-4269-ABC1-A99B13FC3A10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47E-89CE-4C9C-A550-73867AEE447D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5DCD-5FEB-4197-879B-CF46CF83DEF2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5FBF-16E6-407A-88C7-FCF48B8525BB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9C73-689D-4C6C-8F20-D7F3B1EA77C9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AF23-CF1D-4B87-9DE6-CEA838016C63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7574-F054-46A1-8CEE-61B313CA8A4F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AD39-77B6-4C9F-8465-A256F9433F94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D330-D561-4067-97B5-29C2D033D9F0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A9AAA7-BB5C-4E7B-9942-35D321C854D7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132059"/>
          </a:xfrm>
        </p:spPr>
        <p:txBody>
          <a:bodyPr/>
          <a:lstStyle/>
          <a:p>
            <a:r>
              <a:rPr lang="fr-CH" dirty="0" smtClean="0"/>
              <a:t>Bluetooth sur Android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512128"/>
            <a:ext cx="6987645" cy="2639290"/>
          </a:xfrm>
        </p:spPr>
        <p:txBody>
          <a:bodyPr>
            <a:normAutofit/>
          </a:bodyPr>
          <a:lstStyle/>
          <a:p>
            <a:r>
              <a:rPr lang="fr-CH" sz="2200" dirty="0" smtClean="0"/>
              <a:t>Communication entre un appareil mobile Android et une carte embarquée par Bluetooth</a:t>
            </a:r>
          </a:p>
          <a:p>
            <a:endParaRPr lang="fr-CH" sz="2200" dirty="0" smtClean="0"/>
          </a:p>
          <a:p>
            <a:r>
              <a:rPr lang="fr-CH" i="1" dirty="0" smtClean="0"/>
              <a:t> par MUELLER Michael et SAVY Cyrille</a:t>
            </a:r>
          </a:p>
          <a:p>
            <a:r>
              <a:rPr lang="fr-CH" i="1" dirty="0" smtClean="0"/>
              <a:t>07.01.2014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379973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Interface utilisateur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«image fragment Bluetooth»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smtClean="0"/>
              <a:t>«image autre fragment»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1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Logiciel embarqué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Implémentation du Bluetooth</a:t>
            </a:r>
          </a:p>
          <a:p>
            <a:r>
              <a:rPr lang="fr-CH" dirty="0" smtClean="0"/>
              <a:t>Communication avec l’appareil Android</a:t>
            </a:r>
          </a:p>
          <a:p>
            <a:r>
              <a:rPr lang="fr-CH" dirty="0" smtClean="0"/>
              <a:t>Application utilisant et mettant à jour les données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 </a:t>
            </a:r>
            <a:r>
              <a:rPr lang="fr-CH" dirty="0" smtClean="0"/>
              <a:t>du logiciel embarqué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«diagramme des couches»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/>
              <a:t>Logiciel organisé en couches </a:t>
            </a:r>
            <a:r>
              <a:rPr lang="fr-CH" dirty="0" smtClean="0"/>
              <a:t>d’abstraction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2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Carte embarquée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«schéma ou image de la carte pour illustrer ce qu’elle peut faire»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 smtClean="0"/>
              <a:t>Application embarquée ayant directement accès au matériel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3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 </a:t>
            </a:r>
            <a:r>
              <a:rPr lang="fr-CH" dirty="0" smtClean="0"/>
              <a:t>Bluetooth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4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Protocole de l’application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«exemple de trame»</a:t>
            </a:r>
          </a:p>
          <a:p>
            <a:r>
              <a:rPr lang="fr-CH" dirty="0" smtClean="0"/>
              <a:t>«explication de la trame»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smtClean="0"/>
              <a:t>Transmission de toutes les données lors de la connexion</a:t>
            </a:r>
          </a:p>
          <a:p>
            <a:r>
              <a:rPr lang="fr-CH" dirty="0" smtClean="0"/>
              <a:t>Puis transmission uniquement des données qui sont modifiées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4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Protocole Bluetooth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0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877-43B9-4594-9E35-CB10C32F44E1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3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Déroulement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</a:p>
          <a:p>
            <a:r>
              <a:rPr lang="fr-CH" dirty="0" smtClean="0"/>
              <a:t>Architecture logicielle</a:t>
            </a:r>
            <a:endParaRPr lang="fr-CH" dirty="0" smtClean="0"/>
          </a:p>
          <a:p>
            <a:r>
              <a:rPr lang="fr-CH" dirty="0" smtClean="0"/>
              <a:t>Implémentation Bluetooth</a:t>
            </a:r>
          </a:p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0C61-9D62-4947-B197-758B4125D101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Contrôle d’un dispositif avec un appareil mobile</a:t>
            </a:r>
          </a:p>
          <a:p>
            <a:r>
              <a:rPr lang="fr-CH" dirty="0" smtClean="0"/>
              <a:t>Communication avec la technologie Bluetooth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51D-0FC8-4C1C-95A9-8D98738875A3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Principe de fonctionnement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«image PIC»</a:t>
            </a:r>
          </a:p>
          <a:p>
            <a:r>
              <a:rPr lang="fr-CH" dirty="0" smtClean="0"/>
              <a:t>+ flèches indiquant le transit des données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smtClean="0"/>
              <a:t>«image </a:t>
            </a:r>
            <a:r>
              <a:rPr lang="fr-CH" dirty="0" err="1" smtClean="0"/>
              <a:t>android</a:t>
            </a:r>
            <a:r>
              <a:rPr lang="fr-CH" dirty="0" smtClean="0"/>
              <a:t>»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E5-B07D-4AA9-BB96-BEFA278EA489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5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Perspectives d’applications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Paramétrage de machines</a:t>
            </a:r>
          </a:p>
          <a:p>
            <a:r>
              <a:rPr lang="fr-CH" dirty="0" smtClean="0"/>
              <a:t>Domotique</a:t>
            </a:r>
          </a:p>
          <a:p>
            <a:r>
              <a:rPr lang="fr-CH" dirty="0" smtClean="0"/>
              <a:t>Contrôle d’un robot</a:t>
            </a:r>
          </a:p>
          <a:p>
            <a:r>
              <a:rPr lang="fr-CH" dirty="0" smtClean="0"/>
              <a:t>…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logicielle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6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Application Android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Implémentation du Bluetooth</a:t>
            </a:r>
          </a:p>
          <a:p>
            <a:r>
              <a:rPr lang="fr-CH" dirty="0" smtClean="0"/>
              <a:t>Connexion et communication avec la carte embarquée</a:t>
            </a:r>
          </a:p>
          <a:p>
            <a:r>
              <a:rPr lang="fr-CH" dirty="0" smtClean="0"/>
              <a:t>Application transmettant et actualisant les données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de l’application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«diagramme des couches»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 smtClean="0"/>
              <a:t>Logiciel organisé en couches d’abstraction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07.01.2014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25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103</TotalTime>
  <Words>508</Words>
  <Application>Microsoft Office PowerPoint</Application>
  <PresentationFormat>Grand écran</PresentationFormat>
  <Paragraphs>129</Paragraphs>
  <Slides>18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Parallaxe</vt:lpstr>
      <vt:lpstr>Bluetooth sur Android </vt:lpstr>
      <vt:lpstr>Déroulement</vt:lpstr>
      <vt:lpstr>Présentation du projet</vt:lpstr>
      <vt:lpstr>Objectif</vt:lpstr>
      <vt:lpstr>Principe de fonctionnement</vt:lpstr>
      <vt:lpstr>Perspectives d’applications</vt:lpstr>
      <vt:lpstr>Architecture logicielle</vt:lpstr>
      <vt:lpstr>Application Android</vt:lpstr>
      <vt:lpstr>Architecture de l’application</vt:lpstr>
      <vt:lpstr>Interface utilisateur</vt:lpstr>
      <vt:lpstr>Logiciel embarqué</vt:lpstr>
      <vt:lpstr>Architecture du logiciel embarqué</vt:lpstr>
      <vt:lpstr>Carte embarquée</vt:lpstr>
      <vt:lpstr>Implémentation Bluetooth</vt:lpstr>
      <vt:lpstr>Protocole de l’application</vt:lpstr>
      <vt:lpstr>Protocole Bluetooth</vt:lpstr>
      <vt:lpstr>Démonstration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sur Android</dc:title>
  <dc:creator>Savy Cyrille</dc:creator>
  <cp:lastModifiedBy>Savy Cyrille</cp:lastModifiedBy>
  <cp:revision>40</cp:revision>
  <dcterms:created xsi:type="dcterms:W3CDTF">2014-01-07T12:20:57Z</dcterms:created>
  <dcterms:modified xsi:type="dcterms:W3CDTF">2014-01-07T18:15:16Z</dcterms:modified>
</cp:coreProperties>
</file>