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  <p:sldId id="265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>
        <p:scale>
          <a:sx n="100" d="100"/>
          <a:sy n="100" d="100"/>
        </p:scale>
        <p:origin x="-9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89607-0A54-408C-A42F-BCBE04BD5BC2}" type="datetimeFigureOut">
              <a:rPr lang="fr-CH" smtClean="0"/>
              <a:t>14.01.2014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DD77-28FA-42F1-8558-5DEFAD3491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82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On présente notre projet,</a:t>
            </a:r>
            <a:r>
              <a:rPr lang="fr-CH" baseline="0" dirty="0" smtClean="0"/>
              <a:t> qui consiste à contrôler et voir l’état d’une carte embarquée avec un appareil Android par Bluetooth</a:t>
            </a: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95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la composition de la trame»</a:t>
            </a:r>
          </a:p>
          <a:p>
            <a:r>
              <a:rPr lang="fr-CH" dirty="0" smtClean="0"/>
              <a:t>Transmission de</a:t>
            </a:r>
            <a:r>
              <a:rPr lang="fr-CH" baseline="0" dirty="0" smtClean="0"/>
              <a:t> toutes les données à la connexion pour que l’interface utilisateur soit à jour</a:t>
            </a:r>
          </a:p>
          <a:p>
            <a:r>
              <a:rPr lang="fr-CH" baseline="0" dirty="0" smtClean="0"/>
              <a:t>Transmission uniquement des données qui sont modifiées pour ne pas surcharger la carte (mémoire)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49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«expliquer un peu le fonctionnement</a:t>
            </a:r>
            <a:r>
              <a:rPr lang="fr-CH" baseline="0" dirty="0" smtClean="0"/>
              <a:t> du </a:t>
            </a:r>
            <a:r>
              <a:rPr lang="fr-CH" baseline="0" dirty="0" err="1" smtClean="0"/>
              <a:t>bluetooth</a:t>
            </a:r>
            <a:r>
              <a:rPr lang="fr-CH" baseline="0" dirty="0" smtClean="0"/>
              <a:t> lui-même (connexion, crédits, …)</a:t>
            </a:r>
            <a:r>
              <a:rPr lang="fr-CH" dirty="0" smtClean="0"/>
              <a:t>»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6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Bonne</a:t>
            </a:r>
            <a:r>
              <a:rPr lang="fr-CH" baseline="0" dirty="0" smtClean="0"/>
              <a:t> réactivité, facilité de connexion et déconnexion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334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 globale</a:t>
            </a:r>
            <a:r>
              <a:rPr lang="fr-CH" baseline="0" dirty="0" smtClean="0"/>
              <a:t> du projet, objectif et principe de fonctionnement</a:t>
            </a:r>
          </a:p>
          <a:p>
            <a:r>
              <a:rPr lang="fr-CH" baseline="0" dirty="0" smtClean="0"/>
              <a:t>Présentation des architectures des logiciel, embarqué et mobile</a:t>
            </a:r>
          </a:p>
          <a:p>
            <a:r>
              <a:rPr lang="fr-CH" baseline="0" dirty="0" smtClean="0"/>
              <a:t>Présentation plus détaillée du fonctionnement du Bluetooth et du protocole de communication</a:t>
            </a:r>
          </a:p>
          <a:p>
            <a:r>
              <a:rPr lang="fr-CH" baseline="0" dirty="0" smtClean="0"/>
              <a:t>Démonstration de l’application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77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L’appareil mobile voit</a:t>
            </a:r>
            <a:r>
              <a:rPr lang="fr-CH" baseline="0" dirty="0" smtClean="0"/>
              <a:t> les données de la carte et peut les modifier (bidirectionnel)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92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286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717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Division en fragments,</a:t>
            </a:r>
            <a:r>
              <a:rPr lang="fr-CH" baseline="0" dirty="0" smtClean="0"/>
              <a:t> un pour le Bluetooth et les autres pour le contrôle et l’affichage des données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01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Bluetooth et communication avec l’appareil Android nécessaire</a:t>
            </a:r>
          </a:p>
          <a:p>
            <a:r>
              <a:rPr lang="fr-CH" dirty="0" smtClean="0"/>
              <a:t>Application utilisant les données partagées peut être très variée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69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195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DD77-28FA-42F1-8558-5DEFAD34919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10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2ED6-D996-46B6-8671-9C1BD3EF61D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53A1-36A0-443A-A1F6-237BF4F36FA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1EF0-91D3-4688-A11D-16ECCB554544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7D6-1995-4269-ABC1-A99B13FC3A1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747E-89CE-4C9C-A550-73867AEE447D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5DCD-5FEB-4197-879B-CF46CF83DEF2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5FBF-16E6-407A-88C7-FCF48B8525BB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9C73-689D-4C6C-8F20-D7F3B1EA77C9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AF23-CF1D-4B87-9DE6-CEA838016C6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7574-F054-46A1-8CEE-61B313CA8A4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AD39-77B6-4C9F-8465-A256F9433F94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D330-D561-4067-97B5-29C2D033D9F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9AAA7-BB5C-4E7B-9942-35D321C854D7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132059"/>
          </a:xfrm>
        </p:spPr>
        <p:txBody>
          <a:bodyPr/>
          <a:lstStyle/>
          <a:p>
            <a:r>
              <a:rPr lang="fr-CH" dirty="0" smtClean="0"/>
              <a:t>Bluetooth sur Android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512128"/>
            <a:ext cx="6987645" cy="2639290"/>
          </a:xfrm>
        </p:spPr>
        <p:txBody>
          <a:bodyPr>
            <a:normAutofit fontScale="92500" lnSpcReduction="10000"/>
          </a:bodyPr>
          <a:lstStyle/>
          <a:p>
            <a:r>
              <a:rPr lang="fr-CH" sz="2200" dirty="0" smtClean="0"/>
              <a:t>Communication entre un appareil mobile Android et une carte embarquée par Bluetooth</a:t>
            </a:r>
          </a:p>
          <a:p>
            <a:endParaRPr lang="fr-CH" sz="2200" dirty="0" smtClean="0"/>
          </a:p>
          <a:p>
            <a:r>
              <a:rPr lang="fr-CH" i="1" dirty="0" smtClean="0"/>
              <a:t> par MUELLER Michael et SAVY </a:t>
            </a:r>
            <a:r>
              <a:rPr lang="fr-CH" i="1" dirty="0" smtClean="0"/>
              <a:t>Cyrille</a:t>
            </a:r>
          </a:p>
          <a:p>
            <a:r>
              <a:rPr lang="fr-CH" i="1" dirty="0" smtClean="0"/>
              <a:t>Encadrement :</a:t>
            </a:r>
          </a:p>
          <a:p>
            <a:r>
              <a:rPr lang="fr-CH" i="1" dirty="0"/>
              <a:t>Pazos Escudero </a:t>
            </a:r>
            <a:r>
              <a:rPr lang="fr-CH" i="1" dirty="0" smtClean="0"/>
              <a:t>Nuria, Rizzotti Aïcha</a:t>
            </a:r>
            <a:endParaRPr lang="fr-CH" i="1" dirty="0" smtClean="0"/>
          </a:p>
          <a:p>
            <a:r>
              <a:rPr lang="fr-CH" i="1" dirty="0" smtClean="0"/>
              <a:t>07.01.2014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3799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650" y="-353292"/>
            <a:ext cx="10018713" cy="1752599"/>
          </a:xfrm>
        </p:spPr>
        <p:txBody>
          <a:bodyPr/>
          <a:lstStyle/>
          <a:p>
            <a:r>
              <a:rPr lang="fr-CH" dirty="0" smtClean="0"/>
              <a:t>Interface utilisateur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23" y="2235179"/>
            <a:ext cx="1857207" cy="330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39" y="2236568"/>
            <a:ext cx="1870713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60" y="2236568"/>
            <a:ext cx="1871495" cy="332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57" y="2236568"/>
            <a:ext cx="1870714" cy="33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lèche droite rayée 2"/>
          <p:cNvSpPr/>
          <p:nvPr/>
        </p:nvSpPr>
        <p:spPr>
          <a:xfrm>
            <a:off x="8253486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rayée 11"/>
          <p:cNvSpPr/>
          <p:nvPr/>
        </p:nvSpPr>
        <p:spPr>
          <a:xfrm rot="10800000">
            <a:off x="3687371" y="935758"/>
            <a:ext cx="1733550" cy="1144946"/>
          </a:xfrm>
          <a:prstGeom prst="stripedRightArrow">
            <a:avLst>
              <a:gd name="adj1" fmla="val 36672"/>
              <a:gd name="adj2" fmla="val 3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5970572" y="1195061"/>
            <a:ext cx="193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>
                <a:solidFill>
                  <a:schemeClr val="accent1">
                    <a:lumMod val="75000"/>
                  </a:schemeClr>
                </a:solidFill>
              </a:rPr>
              <a:t>«Glisser»</a:t>
            </a:r>
            <a:endParaRPr lang="fr-CH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Logiciel embarqué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Communication avec l’appareil Android</a:t>
            </a:r>
          </a:p>
          <a:p>
            <a:r>
              <a:rPr lang="fr-CH" dirty="0" smtClean="0"/>
              <a:t>Application utilisant et mettant à jour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1858" y="1525564"/>
            <a:ext cx="3549121" cy="1371600"/>
          </a:xfrm>
        </p:spPr>
        <p:txBody>
          <a:bodyPr/>
          <a:lstStyle/>
          <a:p>
            <a:r>
              <a:rPr lang="fr-CH" dirty="0"/>
              <a:t>Architecture </a:t>
            </a:r>
            <a:r>
              <a:rPr lang="fr-CH" dirty="0" smtClean="0"/>
              <a:t>du logiciel embarqué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7119" y="2759048"/>
            <a:ext cx="3549121" cy="1828800"/>
          </a:xfrm>
        </p:spPr>
        <p:txBody>
          <a:bodyPr/>
          <a:lstStyle/>
          <a:p>
            <a:r>
              <a:rPr lang="fr-CH" dirty="0"/>
              <a:t>Logiciel organisé en couches </a:t>
            </a:r>
            <a:r>
              <a:rPr lang="fr-CH" dirty="0" smtClean="0"/>
              <a:t>d’abstraction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http://services.eng.uts.edu.au/~kumbes/ra/Wireless_Networks/Bluetooth/bluetooth_files/imag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0" y="829600"/>
            <a:ext cx="5671681" cy="49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t="39547" r="62532" b="29447"/>
          <a:stretch/>
        </p:blipFill>
        <p:spPr bwMode="auto">
          <a:xfrm>
            <a:off x="6318913" y="1132764"/>
            <a:ext cx="2156347" cy="7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85651" y="1132764"/>
            <a:ext cx="1282889" cy="71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18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Carte embarquée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Application embarquée ayant directement accès au matériel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90" y="423016"/>
            <a:ext cx="3458874" cy="52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</a:t>
            </a:r>
            <a:r>
              <a:rPr lang="fr-CH" dirty="0" smtClean="0"/>
              <a:t>Bluetooth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46657" y="2334490"/>
            <a:ext cx="5706198" cy="3124201"/>
          </a:xfrm>
        </p:spPr>
        <p:txBody>
          <a:bodyPr/>
          <a:lstStyle/>
          <a:p>
            <a:r>
              <a:rPr lang="fr-CH" dirty="0" smtClean="0"/>
              <a:t>$ «CMD»_ «</a:t>
            </a:r>
            <a:r>
              <a:rPr lang="fr-CH" dirty="0"/>
              <a:t>PARAMS»_&lt;CR&gt;&lt;LF</a:t>
            </a:r>
            <a:r>
              <a:rPr lang="fr-CH" dirty="0" smtClean="0"/>
              <a:t>&gt;</a:t>
            </a: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Exemple :</a:t>
            </a:r>
          </a:p>
          <a:p>
            <a:r>
              <a:rPr lang="fr-CH" dirty="0" smtClean="0"/>
              <a:t>$1_5_1_</a:t>
            </a:r>
            <a:r>
              <a:rPr lang="fr-CH" dirty="0"/>
              <a:t>&lt;CR&gt;&lt;LF</a:t>
            </a:r>
            <a:r>
              <a:rPr lang="fr-CH" dirty="0" smtClean="0"/>
              <a:t>&gt; =&gt; Allume la LED 5 </a:t>
            </a:r>
            <a:endParaRPr lang="fr-CH" dirty="0"/>
          </a:p>
          <a:p>
            <a:r>
              <a:rPr lang="fr-CH" dirty="0" smtClean="0"/>
              <a:t>$3_58_&lt;</a:t>
            </a:r>
            <a:r>
              <a:rPr lang="fr-CH" dirty="0"/>
              <a:t>CR&gt;&lt;LF&gt; =&gt; </a:t>
            </a:r>
            <a:r>
              <a:rPr lang="fr-CH" dirty="0" smtClean="0"/>
              <a:t>La position du pot. est à 58% </a:t>
            </a:r>
          </a:p>
          <a:p>
            <a:r>
              <a:rPr lang="fr-CH" dirty="0" smtClean="0"/>
              <a:t>$2_1_1_0_1_</a:t>
            </a:r>
            <a:r>
              <a:rPr lang="fr-CH" dirty="0"/>
              <a:t>&lt;CR&gt;&lt;LF</a:t>
            </a:r>
            <a:r>
              <a:rPr lang="fr-CH" dirty="0" smtClean="0"/>
              <a:t>&gt; =&gt; Les boutons sont à «1101»</a:t>
            </a:r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200249" y="1648691"/>
            <a:ext cx="4895056" cy="3124200"/>
          </a:xfrm>
        </p:spPr>
        <p:txBody>
          <a:bodyPr/>
          <a:lstStyle/>
          <a:p>
            <a:r>
              <a:rPr lang="fr-CH" dirty="0" smtClean="0"/>
              <a:t>Transmission de toutes les données lors de la connexion</a:t>
            </a:r>
          </a:p>
          <a:p>
            <a:r>
              <a:rPr lang="fr-CH" dirty="0" smtClean="0"/>
              <a:t>Puis transmission uniquement des données qui sont modifiées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Protocole Bluetooth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F645-E207-4A07-9BF6-DEE2B12497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306984" y="2935077"/>
            <a:ext cx="713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Port série virtuel ( RFCOMM)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Credits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flow control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Implémentation  Google ADK ! (ARMv7 </a:t>
            </a:r>
            <a:r>
              <a:rPr lang="fr-CH" dirty="0" err="1" smtClean="0"/>
              <a:t>arch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3074" name="Picture 2" descr="http://www.frameip.com/bluetooth/figure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2"/>
          <a:stretch/>
        </p:blipFill>
        <p:spPr bwMode="auto">
          <a:xfrm>
            <a:off x="1601066" y="2573321"/>
            <a:ext cx="5610225" cy="16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877-43B9-4594-9E35-CB10C32F44E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</a:p>
          <a:p>
            <a:r>
              <a:rPr lang="fr-CH" dirty="0" smtClean="0"/>
              <a:t>Architecture logicielle</a:t>
            </a:r>
          </a:p>
          <a:p>
            <a:r>
              <a:rPr lang="fr-CH" dirty="0" smtClean="0"/>
              <a:t>Implémentation Bluetooth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0C61-9D62-4947-B197-758B4125D101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Contrôle d’un dispositif avec un appareil mobile</a:t>
            </a:r>
          </a:p>
          <a:p>
            <a:r>
              <a:rPr lang="fr-CH" dirty="0" smtClean="0"/>
              <a:t>Communication avec la technologie Bluetooth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751D-0FC8-4C1C-95A9-8D98738875A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 de fonctionnement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E5-B07D-4AA9-BB96-BEFA278EA489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http://akizukidenshi.com/img/goods/2/M-054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9" y="282488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uxboard.com/photos/2013/04/archos-smartphone-telephon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11984" r="29951" b="12121"/>
          <a:stretch/>
        </p:blipFill>
        <p:spPr bwMode="auto">
          <a:xfrm>
            <a:off x="7881258" y="2193512"/>
            <a:ext cx="1797218" cy="35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8002992" y="2547937"/>
            <a:ext cx="1567757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Perspectives d’applications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Paramétrage de machines</a:t>
            </a:r>
          </a:p>
          <a:p>
            <a:r>
              <a:rPr lang="fr-CH" dirty="0" smtClean="0"/>
              <a:t>Domotique</a:t>
            </a:r>
          </a:p>
          <a:p>
            <a:r>
              <a:rPr lang="fr-CH" dirty="0" smtClean="0"/>
              <a:t>Contrôle d’un robot</a:t>
            </a:r>
          </a:p>
          <a:p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logicielle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AEA-5DF8-4184-8579-722B016BA5B3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Bluetooth</a:t>
            </a:r>
          </a:p>
          <a:p>
            <a:r>
              <a:rPr lang="fr-CH" dirty="0" smtClean="0"/>
              <a:t>Connexion et communication avec la carte embarquée</a:t>
            </a:r>
          </a:p>
          <a:p>
            <a:r>
              <a:rPr lang="fr-CH" dirty="0" smtClean="0"/>
              <a:t>Application transmettant et actualisant les données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D09F-3180-436E-816E-79AE2F329F10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«diagramme des couches»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CH" dirty="0" smtClean="0"/>
              <a:t>Logiciel organisé en couches d’abstraction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F984-B698-4924-AE20-D5DA2C47FF2F}" type="datetime1">
              <a:rPr lang="fr-CH" smtClean="0"/>
              <a:t>14.01.2014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MUELLER Michael, SAVY Cyrille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195</TotalTime>
  <Words>540</Words>
  <Application>Microsoft Office PowerPoint</Application>
  <PresentationFormat>Personnalisé</PresentationFormat>
  <Paragraphs>132</Paragraphs>
  <Slides>18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Parallaxe</vt:lpstr>
      <vt:lpstr>Bluetooth sur Android </vt:lpstr>
      <vt:lpstr>Déroulement</vt:lpstr>
      <vt:lpstr>Présentation du projet</vt:lpstr>
      <vt:lpstr>Objectif</vt:lpstr>
      <vt:lpstr>Principe de fonctionnement</vt:lpstr>
      <vt:lpstr>Perspectives d’applications</vt:lpstr>
      <vt:lpstr>Architecture logicielle</vt:lpstr>
      <vt:lpstr>Application Android</vt:lpstr>
      <vt:lpstr>Architecture de l’application</vt:lpstr>
      <vt:lpstr>Interface utilisateur</vt:lpstr>
      <vt:lpstr>Logiciel embarqué</vt:lpstr>
      <vt:lpstr>Architecture du logiciel embarqué</vt:lpstr>
      <vt:lpstr>Carte embarquée</vt:lpstr>
      <vt:lpstr>Implémentation Bluetooth</vt:lpstr>
      <vt:lpstr>Protocole de l’application</vt:lpstr>
      <vt:lpstr>Protocole Bluetooth</vt:lpstr>
      <vt:lpstr>Démonstration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sur Android</dc:title>
  <dc:creator>Savy Cyrille</dc:creator>
  <cp:lastModifiedBy>Michael Mueller</cp:lastModifiedBy>
  <cp:revision>54</cp:revision>
  <dcterms:created xsi:type="dcterms:W3CDTF">2014-01-07T12:20:57Z</dcterms:created>
  <dcterms:modified xsi:type="dcterms:W3CDTF">2014-01-14T11:02:01Z</dcterms:modified>
</cp:coreProperties>
</file>