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i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788B91-39C0-4618-935A-F7D2E06DC2F2}">
  <a:tblStyle styleId="{BC788B91-39C0-4618-935A-F7D2E06DC2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in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i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53f2b7ff6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53f2b7ff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53d8a4379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53d8a437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53d8a4379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53d8a437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34a971fa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34a971f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53d8a4379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53d8a437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53d8a4379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53d8a437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Focus sur un ou plusieurs éléments de votre application que vous souhaitez nous partager</a:t>
            </a:r>
            <a:endParaRPr sz="19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53d8a4379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53d8a437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34a971eb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34a971e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3d8a4379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53d8a437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53d8a437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53d8a4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54760159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547601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3d8a4379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3d8a43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53f2b7ff6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53f2b7ff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53d8a4379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53d8a43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53d8a4379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53d8a437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2328150" y="1296450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GrabTheTrash</a:t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25" y="2755900"/>
            <a:ext cx="2023350" cy="20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du projet</a:t>
            </a:r>
            <a:endParaRPr/>
          </a:p>
        </p:txBody>
      </p:sp>
      <p:sp>
        <p:nvSpPr>
          <p:cNvPr id="298" name="Google Shape;298;p24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Graphe de navigation</a:t>
            </a:r>
            <a:endParaRPr/>
          </a:p>
        </p:txBody>
      </p:sp>
      <p:sp>
        <p:nvSpPr>
          <p:cNvPr id="304" name="Google Shape;304;p2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 b="6389" l="3302" r="1532" t="4745"/>
          <a:stretch/>
        </p:blipFill>
        <p:spPr>
          <a:xfrm>
            <a:off x="1688150" y="1548850"/>
            <a:ext cx="5239975" cy="31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de données</a:t>
            </a:r>
            <a:endParaRPr/>
          </a:p>
        </p:txBody>
      </p:sp>
      <p:sp>
        <p:nvSpPr>
          <p:cNvPr id="311" name="Google Shape;311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74" y="1577925"/>
            <a:ext cx="5838200" cy="3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Arborescence</a:t>
            </a:r>
            <a:endParaRPr/>
          </a:p>
        </p:txBody>
      </p: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27"/>
          <p:cNvPicPr preferRelativeResize="0"/>
          <p:nvPr/>
        </p:nvPicPr>
        <p:blipFill rotWithShape="1">
          <a:blip r:embed="rId3">
            <a:alphaModFix/>
          </a:blip>
          <a:srcRect b="2151" l="2444" r="2795" t="3907"/>
          <a:stretch/>
        </p:blipFill>
        <p:spPr>
          <a:xfrm>
            <a:off x="1537975" y="1581500"/>
            <a:ext cx="5266826" cy="30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idx="4294967295" type="body"/>
          </p:nvPr>
        </p:nvSpPr>
        <p:spPr>
          <a:xfrm>
            <a:off x="1081675" y="4061800"/>
            <a:ext cx="4643700" cy="9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CC00"/>
                </a:solidFill>
              </a:rPr>
              <a:t>Maquette </a:t>
            </a:r>
            <a:r>
              <a:rPr b="1" lang="en" sz="2300"/>
              <a:t>IHM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Réalisé sur Figma</a:t>
            </a:r>
            <a:endParaRPr sz="1800"/>
          </a:p>
        </p:txBody>
      </p:sp>
      <p:sp>
        <p:nvSpPr>
          <p:cNvPr id="325" name="Google Shape;325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28"/>
          <p:cNvPicPr preferRelativeResize="0"/>
          <p:nvPr/>
        </p:nvPicPr>
        <p:blipFill rotWithShape="1">
          <a:blip r:embed="rId3">
            <a:alphaModFix/>
          </a:blip>
          <a:srcRect b="19206" l="19891" r="21826" t="6060"/>
          <a:stretch/>
        </p:blipFill>
        <p:spPr>
          <a:xfrm>
            <a:off x="1556275" y="44175"/>
            <a:ext cx="5860949" cy="42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essentiels</a:t>
            </a:r>
            <a:endParaRPr/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1067088" y="1849223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>
                <a:solidFill>
                  <a:schemeClr val="dk1"/>
                </a:solidFill>
              </a:rPr>
              <a:t>La géolocalisation et la map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>
                <a:solidFill>
                  <a:schemeClr val="dk1"/>
                </a:solidFill>
              </a:rPr>
              <a:t>Le back-end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>
                <a:solidFill>
                  <a:schemeClr val="dk1"/>
                </a:solidFill>
              </a:rPr>
              <a:t>Le système de validation par swipe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Axes d’améliorations</a:t>
            </a:r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1067101" y="1650550"/>
            <a:ext cx="64053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›"/>
            </a:pPr>
            <a:r>
              <a:rPr lang="en" sz="2200">
                <a:solidFill>
                  <a:schemeClr val="dk1"/>
                </a:solidFill>
              </a:rPr>
              <a:t>Upload les photos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›"/>
            </a:pPr>
            <a:r>
              <a:rPr lang="en" sz="2200">
                <a:solidFill>
                  <a:schemeClr val="dk1"/>
                </a:solidFill>
              </a:rPr>
              <a:t>Localisation en arrière plan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›"/>
            </a:pPr>
            <a:r>
              <a:rPr lang="en" sz="2200">
                <a:solidFill>
                  <a:schemeClr val="dk1"/>
                </a:solidFill>
              </a:rPr>
              <a:t>Itinéraire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›"/>
            </a:pPr>
            <a:r>
              <a:rPr lang="en" sz="2200">
                <a:solidFill>
                  <a:schemeClr val="dk1"/>
                </a:solidFill>
              </a:rPr>
              <a:t>Récolter des données pour entraîner un modèle de Machine Learning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›"/>
            </a:pPr>
            <a:r>
              <a:rPr lang="en" sz="2200">
                <a:solidFill>
                  <a:schemeClr val="dk1"/>
                </a:solidFill>
              </a:rPr>
              <a:t>Meilleure UI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›"/>
            </a:pPr>
            <a:r>
              <a:rPr lang="en" sz="2200">
                <a:solidFill>
                  <a:schemeClr val="dk1"/>
                </a:solidFill>
              </a:rPr>
              <a:t>Gestion de l’utilisateur 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6" name="Google Shape;346;p31"/>
          <p:cNvSpPr txBox="1"/>
          <p:nvPr>
            <p:ph idx="2" type="body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CC00"/>
                </a:solidFill>
              </a:rPr>
              <a:t>Problème rencontré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Uploader les images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Difficultés d’implémentation de l’API FusedLocation dans un fragment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Requête HTTP et client web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Utilisation de librairie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7" name="Google Shape;347;p31"/>
          <p:cNvSpPr txBox="1"/>
          <p:nvPr>
            <p:ph idx="2" type="body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600"/>
                </a:solidFill>
              </a:rPr>
              <a:t>Retour sur expérience</a:t>
            </a:r>
            <a:endParaRPr sz="1200">
              <a:solidFill>
                <a:srgbClr val="FF66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Gestion du temps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Gestion de projet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Prioriser les tâches et fonctionnalités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Cerner le sujet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8" name="Google Shape;348;p31"/>
          <p:cNvSpPr txBox="1"/>
          <p:nvPr>
            <p:ph idx="2" type="body"/>
          </p:nvPr>
        </p:nvSpPr>
        <p:spPr>
          <a:xfrm>
            <a:off x="1067100" y="3829725"/>
            <a:ext cx="63732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Portée du concept :</a:t>
            </a:r>
            <a:r>
              <a:rPr lang="en" sz="1400"/>
              <a:t> accorder des points au utilisateurs qui offrent certains avantages chez nos partenariats éco-responsable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9" name="Google Shape;349;p3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idx="4294967295" type="ctrTitle"/>
          </p:nvPr>
        </p:nvSpPr>
        <p:spPr>
          <a:xfrm>
            <a:off x="2715450" y="1523250"/>
            <a:ext cx="467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Merci pour votre écoute</a:t>
            </a:r>
            <a:r>
              <a:rPr lang="en" sz="5500"/>
              <a:t>!</a:t>
            </a:r>
            <a:endParaRPr sz="5500"/>
          </a:p>
        </p:txBody>
      </p:sp>
      <p:sp>
        <p:nvSpPr>
          <p:cNvPr id="355" name="Google Shape;355;p32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FF33"/>
                </a:solidFill>
              </a:rPr>
              <a:t>Avez-vous des questions </a:t>
            </a:r>
            <a:r>
              <a:rPr b="1" lang="en">
                <a:solidFill>
                  <a:srgbClr val="66FF33"/>
                </a:solidFill>
              </a:rPr>
              <a:t>?</a:t>
            </a:r>
            <a:endParaRPr b="1">
              <a:solidFill>
                <a:srgbClr val="66FF3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Github:</a:t>
            </a:r>
            <a:r>
              <a:rPr lang="en" sz="1800"/>
              <a:t> CyrilleStr/ProjetCoddity</a:t>
            </a:r>
            <a:endParaRPr b="1" sz="1800"/>
          </a:p>
        </p:txBody>
      </p:sp>
      <p:pic>
        <p:nvPicPr>
          <p:cNvPr id="356" name="Google Shape;356;p32"/>
          <p:cNvPicPr preferRelativeResize="0"/>
          <p:nvPr/>
        </p:nvPicPr>
        <p:blipFill rotWithShape="1">
          <a:blip r:embed="rId3">
            <a:alphaModFix/>
          </a:blip>
          <a:srcRect b="-4307" l="-39255" r="-29293" t="0"/>
          <a:stretch/>
        </p:blipFill>
        <p:spPr>
          <a:xfrm>
            <a:off x="-342725" y="0"/>
            <a:ext cx="3356100" cy="20769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idx="4294967295" type="ctrTitle"/>
          </p:nvPr>
        </p:nvSpPr>
        <p:spPr>
          <a:xfrm>
            <a:off x="1771425" y="537125"/>
            <a:ext cx="325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CONCEPT</a:t>
            </a:r>
            <a:endParaRPr sz="5200"/>
          </a:p>
        </p:txBody>
      </p:sp>
      <p:sp>
        <p:nvSpPr>
          <p:cNvPr id="203" name="Google Shape;203;p16"/>
          <p:cNvSpPr/>
          <p:nvPr/>
        </p:nvSpPr>
        <p:spPr>
          <a:xfrm>
            <a:off x="6362779" y="833511"/>
            <a:ext cx="185173" cy="1708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6"/>
          <p:cNvGrpSpPr/>
          <p:nvPr/>
        </p:nvGrpSpPr>
        <p:grpSpPr>
          <a:xfrm>
            <a:off x="6602724" y="684169"/>
            <a:ext cx="895602" cy="865709"/>
            <a:chOff x="6654650" y="3665275"/>
            <a:chExt cx="409100" cy="409125"/>
          </a:xfrm>
        </p:grpSpPr>
        <p:sp>
          <p:nvSpPr>
            <p:cNvPr id="205" name="Google Shape;205;p1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6"/>
          <p:cNvGrpSpPr/>
          <p:nvPr/>
        </p:nvGrpSpPr>
        <p:grpSpPr>
          <a:xfrm>
            <a:off x="6037566" y="1374286"/>
            <a:ext cx="325249" cy="314362"/>
            <a:chOff x="570875" y="4322250"/>
            <a:chExt cx="443300" cy="443325"/>
          </a:xfrm>
        </p:grpSpPr>
        <p:sp>
          <p:nvSpPr>
            <p:cNvPr id="208" name="Google Shape;208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6"/>
          <p:cNvSpPr/>
          <p:nvPr/>
        </p:nvSpPr>
        <p:spPr>
          <a:xfrm rot="1840668">
            <a:off x="7542560" y="1089404"/>
            <a:ext cx="183434" cy="17249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 rot="-902059">
            <a:off x="7163262" y="1634212"/>
            <a:ext cx="124936" cy="11584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16"/>
          <p:cNvSpPr txBox="1"/>
          <p:nvPr>
            <p:ph idx="4294967295" type="subTitle"/>
          </p:nvPr>
        </p:nvSpPr>
        <p:spPr>
          <a:xfrm>
            <a:off x="1272225" y="2170850"/>
            <a:ext cx="49392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CCFF"/>
                </a:solidFill>
              </a:rPr>
              <a:t>Encourager les piétons à ramasser les déchets dans la rue</a:t>
            </a:r>
            <a:endParaRPr b="1"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16"/>
          <p:cNvSpPr txBox="1"/>
          <p:nvPr>
            <p:ph idx="4294967295" type="body"/>
          </p:nvPr>
        </p:nvSpPr>
        <p:spPr>
          <a:xfrm>
            <a:off x="1446075" y="3311275"/>
            <a:ext cx="45915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Char char="●"/>
            </a:pPr>
            <a:r>
              <a:rPr lang="en" sz="1200">
                <a:solidFill>
                  <a:srgbClr val="FFCC00"/>
                </a:solidFill>
              </a:rPr>
              <a:t>Thème : GIEC</a:t>
            </a:r>
            <a:endParaRPr sz="1200">
              <a:solidFill>
                <a:srgbClr val="FFCC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Char char="●"/>
            </a:pPr>
            <a:r>
              <a:rPr lang="en" sz="1200">
                <a:solidFill>
                  <a:srgbClr val="FFCC00"/>
                </a:solidFill>
              </a:rPr>
              <a:t>Zone humide</a:t>
            </a:r>
            <a:endParaRPr sz="1200">
              <a:solidFill>
                <a:srgbClr val="FFCC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Char char="●"/>
            </a:pPr>
            <a:r>
              <a:rPr lang="en" sz="1200">
                <a:solidFill>
                  <a:srgbClr val="FFCC00"/>
                </a:solidFill>
              </a:rPr>
              <a:t>Impact des puits de carbone</a:t>
            </a:r>
            <a:endParaRPr sz="1200">
              <a:solidFill>
                <a:srgbClr val="FFCC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idx="4294967295"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Répartition des tâches</a:t>
            </a:r>
            <a:endParaRPr/>
          </a:p>
        </p:txBody>
      </p:sp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149" l="0" r="0" t="139"/>
          <a:stretch/>
        </p:blipFill>
        <p:spPr>
          <a:xfrm>
            <a:off x="1211400" y="1796500"/>
            <a:ext cx="1052400" cy="1049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/>
          <p:nvPr/>
        </p:nvSpPr>
        <p:spPr>
          <a:xfrm>
            <a:off x="916125" y="2937300"/>
            <a:ext cx="1710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Somia Floret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Implementation de l’API googleMaps</a:t>
            </a:r>
            <a:endParaRPr sz="12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Validation des poubelles</a:t>
            </a:r>
            <a:endParaRPr sz="12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4">
            <a:alphaModFix/>
          </a:blip>
          <a:srcRect b="317" l="0" r="0" t="308"/>
          <a:stretch/>
        </p:blipFill>
        <p:spPr>
          <a:xfrm>
            <a:off x="4042225" y="1796500"/>
            <a:ext cx="1056000" cy="1049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3631350" y="2937425"/>
            <a:ext cx="20772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Cyrille Stroesser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Création de l’API en django</a:t>
            </a:r>
            <a:endParaRPr sz="12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Création du module de communication Server</a:t>
            </a:r>
            <a:endParaRPr sz="12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5">
            <a:alphaModFix/>
          </a:blip>
          <a:srcRect b="1913" l="0" r="0" t="1913"/>
          <a:stretch/>
        </p:blipFill>
        <p:spPr>
          <a:xfrm>
            <a:off x="6589425" y="1782550"/>
            <a:ext cx="1120200" cy="107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/>
          <p:nvPr/>
        </p:nvSpPr>
        <p:spPr>
          <a:xfrm>
            <a:off x="6068525" y="2967875"/>
            <a:ext cx="20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Samy Chouit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Création du système de validation par swipe</a:t>
            </a:r>
            <a:endParaRPr sz="12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Design</a:t>
            </a:r>
            <a:endParaRPr sz="12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Project</a:t>
            </a:r>
            <a:endParaRPr/>
          </a:p>
        </p:txBody>
      </p:sp>
      <p:sp>
        <p:nvSpPr>
          <p:cNvPr id="234" name="Google Shape;234;p18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ctrTitle"/>
          </p:nvPr>
        </p:nvSpPr>
        <p:spPr>
          <a:xfrm>
            <a:off x="2647950" y="1936675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Outils utilisés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975" y="3498900"/>
            <a:ext cx="837800" cy="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875" y="3461655"/>
            <a:ext cx="912300" cy="9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00" y="304800"/>
            <a:ext cx="609641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idx="4294967295"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6385350" y="2755950"/>
            <a:ext cx="2205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JUIN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4446974" y="2755950"/>
            <a:ext cx="21135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MAI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2454523" y="2755950"/>
            <a:ext cx="21135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AVRIL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768925" y="2755950"/>
            <a:ext cx="18483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MARS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64" name="Google Shape;264;p22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5" name="Google Shape;265;p22"/>
          <p:cNvSpPr txBox="1"/>
          <p:nvPr/>
        </p:nvSpPr>
        <p:spPr>
          <a:xfrm>
            <a:off x="691625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Développement des idées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18615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7" name="Google Shape;267;p22"/>
          <p:cNvSpPr txBox="1"/>
          <p:nvPr/>
        </p:nvSpPr>
        <p:spPr>
          <a:xfrm>
            <a:off x="1822050" y="1727200"/>
            <a:ext cx="795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Proposition du sujet pour l’UV SY43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68" name="Google Shape;268;p22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9" name="Google Shape;269;p22"/>
          <p:cNvSpPr txBox="1"/>
          <p:nvPr/>
        </p:nvSpPr>
        <p:spPr>
          <a:xfrm>
            <a:off x="4275351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Redéfinition des objectifs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70" name="Google Shape;270;p22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1" name="Google Shape;271;p22"/>
          <p:cNvSpPr txBox="1"/>
          <p:nvPr/>
        </p:nvSpPr>
        <p:spPr>
          <a:xfrm>
            <a:off x="73416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Amélioration de l’interface graphique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72" name="Google Shape;272;p22"/>
          <p:cNvCxnSpPr/>
          <p:nvPr/>
        </p:nvCxnSpPr>
        <p:spPr>
          <a:xfrm rot="10800000">
            <a:off x="1393472" y="3149544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3" name="Google Shape;273;p22"/>
          <p:cNvSpPr txBox="1"/>
          <p:nvPr/>
        </p:nvSpPr>
        <p:spPr>
          <a:xfrm>
            <a:off x="921113" y="366947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Planification, définition des fonctionnalités et répartition des tâches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74" name="Google Shape;274;p22"/>
          <p:cNvCxnSpPr/>
          <p:nvPr/>
        </p:nvCxnSpPr>
        <p:spPr>
          <a:xfrm rot="10800000">
            <a:off x="4463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5" name="Google Shape;275;p22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Rendu Concours Coddity</a:t>
            </a:r>
            <a:endParaRPr b="1"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76" name="Google Shape;276;p22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7" name="Google Shape;277;p22"/>
          <p:cNvSpPr txBox="1"/>
          <p:nvPr/>
        </p:nvSpPr>
        <p:spPr>
          <a:xfrm>
            <a:off x="5360748" y="36449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Développement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78" name="Google Shape;278;p22"/>
          <p:cNvCxnSpPr/>
          <p:nvPr/>
        </p:nvCxnSpPr>
        <p:spPr>
          <a:xfrm rot="10800000">
            <a:off x="7249489" y="3149544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9" name="Google Shape;279;p22"/>
          <p:cNvSpPr txBox="1"/>
          <p:nvPr/>
        </p:nvSpPr>
        <p:spPr>
          <a:xfrm>
            <a:off x="6437231" y="36449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Ajout du système de validation par swipe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80" name="Google Shape;280;p22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1" name="Google Shape;281;p22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Rendu SY43</a:t>
            </a:r>
            <a:endParaRPr b="1"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82" name="Google Shape;282;p22"/>
          <p:cNvCxnSpPr/>
          <p:nvPr/>
        </p:nvCxnSpPr>
        <p:spPr>
          <a:xfrm rot="10800000">
            <a:off x="21267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3" name="Google Shape;283;p22"/>
          <p:cNvSpPr txBox="1"/>
          <p:nvPr/>
        </p:nvSpPr>
        <p:spPr>
          <a:xfrm>
            <a:off x="2084148" y="36449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Réalisation de la maquette IHM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2660250" y="1727200"/>
            <a:ext cx="1548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Développement API, implémentation Caméra et API Google Maps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85" name="Google Shape;285;p22"/>
          <p:cNvCxnSpPr/>
          <p:nvPr/>
        </p:nvCxnSpPr>
        <p:spPr>
          <a:xfrm rot="10800000">
            <a:off x="26997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idx="4294967295"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Google Shape;292;p23"/>
          <p:cNvGraphicFramePr/>
          <p:nvPr/>
        </p:nvGraphicFramePr>
        <p:xfrm>
          <a:off x="1178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{BC788B91-39C0-4618-935A-F7D2E06DC2F2}</a:tableStyleId>
              </a:tblPr>
              <a:tblGrid>
                <a:gridCol w="1146350"/>
                <a:gridCol w="393600"/>
                <a:gridCol w="393600"/>
                <a:gridCol w="393600"/>
                <a:gridCol w="393600"/>
                <a:gridCol w="393600"/>
                <a:gridCol w="393600"/>
                <a:gridCol w="393600"/>
                <a:gridCol w="393600"/>
                <a:gridCol w="393600"/>
                <a:gridCol w="393600"/>
                <a:gridCol w="393600"/>
                <a:gridCol w="393600"/>
                <a:gridCol w="393600"/>
                <a:gridCol w="39360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Rendu Coddity</a:t>
                      </a:r>
                      <a:endParaRPr b="1"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Rendu SY43</a:t>
                      </a:r>
                      <a:endParaRPr b="1"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Développement des idées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Maquette Figma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Prise en main android studio 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+ maps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Création API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Modèle de donnée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Localisation implémentée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Système de validation par swipe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Interface graphique améliorée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