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3" r:id="rId1"/>
  </p:sldMasterIdLst>
  <p:notesMasterIdLst>
    <p:notesMasterId r:id="rId10"/>
  </p:notesMasterIdLst>
  <p:sldIdLst>
    <p:sldId id="256" r:id="rId2"/>
    <p:sldId id="261" r:id="rId3"/>
    <p:sldId id="263" r:id="rId4"/>
    <p:sldId id="262" r:id="rId5"/>
    <p:sldId id="267" r:id="rId6"/>
    <p:sldId id="268" r:id="rId7"/>
    <p:sldId id="264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6760-0B18-ED42-8423-4FDDBB00BCF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FD868-352F-DE4B-8DB9-AF8EC9CC0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1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3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9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FD868-352F-DE4B-8DB9-AF8EC9CC09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A903D-1572-8447-B808-B622A5439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5A4F5-53B9-7D4F-8D16-A6927BFD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2992B-ADE3-C04E-847A-5071AC3B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EFDAF8-EC8E-244B-B0B2-D780083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B3766-EC37-904A-A468-4C38FE4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0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78FEA-A5F1-1149-971C-3CF4E044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33331D-595D-1941-99AF-A412F7F9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E777E-C20F-F142-A3CF-5D33D55E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D9D6B-D05E-0A4D-8893-6B1E04A8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02A42-35F3-D74F-AC25-743E2265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7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E6AE2D-8CF0-C440-863B-EFBEA879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11493-BB84-4240-9748-D8ABA9ED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D29D5-576A-8843-99D7-7DC0FF03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0660-3146-E742-B3BE-5FECDCF6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EB63D-6C57-4647-904F-DB4F842A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768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E3228-0E29-FD4B-9B65-4438C738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52153-D189-0342-8C1C-B51FC019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F0CD8-5A4F-3440-AF23-024EBB7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7990A-D7E5-3B41-B1BE-55AE7EF4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EB075-FEFB-1A43-8AFE-F6E14836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21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346FA-D57C-534E-904C-DFC3412A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9BD8B-5EF7-8C4E-83B6-FFD4A40F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C45DBA-07DB-D242-BE0B-807AEFE7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C2729-C112-3346-9459-F6634265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A1398F-D2D9-8C46-965F-73453AF6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945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374FC-2AF3-A84A-9059-162074A4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132F0-EEAD-0745-8E22-4E89F4D43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6E7E3-5B57-8F4A-ACC8-A9BD0BEA9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39F57-5BEB-1545-9C74-32DC57BF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A8BFA1-B6E7-BB4F-8379-27D2E0BD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B905C-FB28-5542-BF86-1935D26E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80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45EC-9EB8-3644-9982-1376557C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2A090-199B-6E40-8E71-437289A3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EB5288-317C-8B4E-A8EC-3B6964E7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95F96C-B3E8-6644-85C1-6A6C49965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76BFBC-C647-3846-9DFE-DD67B6FAB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2B6F18-5801-EF4A-88FF-D8094C27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A85348-902C-4541-9C4A-A3936EBA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80DDC4-13D5-374D-8CDE-AEAF077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025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11B2-97DB-D44B-A526-372AFFEE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EE6C5C-0B54-9440-9014-A3685E29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F0BE4F-7885-0942-98CD-AF2E402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52ABBD-3229-AB49-89A2-079BE7C1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79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A9E42C-AEAD-9D4D-B27A-DF41D92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8314F-DD7E-0E4F-849D-FE226FB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592BD5-0C1F-DE45-A8CE-70FECA9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68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B12FB-A882-5646-AE8B-1FE1F061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33318-DA40-2345-B3AA-1081359B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0709B-947B-E64C-80BD-1B38F38D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C6817-BF5D-CE4B-840F-65727E4B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773531-4884-EB4E-B18F-B4693896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0ACE3-4BF1-8D4E-A829-446060F1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22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DC41-6E39-5244-81CC-9B64B0A8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73D205-4562-3B4B-B869-6A889B95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6121EB-8387-7C4A-A2F9-3B0C6C91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FFDD23-2D23-064B-BD5E-9222977A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75F0D1-C895-0543-8932-5C1ACA53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5157E-F82E-744E-802A-A15110C3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B0F20-5E40-414D-9806-FEB65C6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921EE-EE70-2A42-81D1-34B14521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DDAD2-BDFD-D94A-B88C-F18F8CAAA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88BE1-6DA2-8143-B426-BC729BB0B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91035-1886-E34C-A4BB-E423F851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6576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87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Разработка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двумерной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игры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в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жанре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RTS </a:t>
            </a:r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в</a:t>
            </a: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 Unity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0" y="1065862"/>
            <a:ext cx="449542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Руководитель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проекта</a:t>
            </a:r>
            <a:r>
              <a:rPr lang="en-US" sz="2000" dirty="0">
                <a:solidFill>
                  <a:srgbClr val="FFFFFF"/>
                </a:solidFill>
              </a:rPr>
              <a:t> : </a:t>
            </a:r>
            <a:r>
              <a:rPr lang="en-US" sz="2000" dirty="0" err="1">
                <a:solidFill>
                  <a:srgbClr val="FFFFFF"/>
                </a:solidFill>
              </a:rPr>
              <a:t>Бородин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А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А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Студент</a:t>
            </a:r>
            <a:r>
              <a:rPr lang="en-US" sz="2000" dirty="0">
                <a:solidFill>
                  <a:srgbClr val="FFFFFF"/>
                </a:solidFill>
              </a:rPr>
              <a:t> ИУ8Ц-51 : Кардаш </a:t>
            </a:r>
            <a:r>
              <a:rPr lang="en-US" sz="2000" dirty="0" err="1">
                <a:solidFill>
                  <a:srgbClr val="FFFFFF"/>
                </a:solidFill>
              </a:rPr>
              <a:t>К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Г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МГТУ </a:t>
            </a:r>
            <a:r>
              <a:rPr lang="en-US" sz="2000" dirty="0" err="1">
                <a:solidFill>
                  <a:srgbClr val="FFFFFF"/>
                </a:solidFill>
              </a:rPr>
              <a:t>им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Н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Э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Баумана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4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385765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Цель проекта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2686050"/>
            <a:ext cx="11087100" cy="17002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Создание игры в </a:t>
            </a:r>
            <a:r>
              <a:rPr lang="en-US" sz="6000" dirty="0">
                <a:solidFill>
                  <a:srgbClr val="FFFFFF"/>
                </a:solidFill>
              </a:rPr>
              <a:t>Unity</a:t>
            </a:r>
            <a:r>
              <a:rPr lang="ru-RU" sz="6000" dirty="0">
                <a:solidFill>
                  <a:srgbClr val="FFFFFF"/>
                </a:solidFill>
              </a:rPr>
              <a:t> под </a:t>
            </a:r>
            <a:r>
              <a:rPr lang="en-US" sz="6000" dirty="0">
                <a:solidFill>
                  <a:srgbClr val="FFFFFF"/>
                </a:solidFill>
              </a:rPr>
              <a:t>MacOS </a:t>
            </a:r>
            <a:r>
              <a:rPr lang="ru-RU" sz="6000" dirty="0">
                <a:solidFill>
                  <a:srgbClr val="FFFFFF"/>
                </a:solidFill>
              </a:rPr>
              <a:t>и </a:t>
            </a:r>
            <a:r>
              <a:rPr lang="en-US" sz="6000" dirty="0">
                <a:solidFill>
                  <a:srgbClr val="FFFFFF"/>
                </a:solidFill>
              </a:rPr>
              <a:t>Windows</a:t>
            </a:r>
          </a:p>
          <a:p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1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157161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Задачи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1971672"/>
            <a:ext cx="11087100" cy="3743329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857250">
              <a:buFont typeface="Wingdings" pitchFamily="2" charset="2"/>
              <a:buChar char="ü"/>
            </a:pPr>
            <a:r>
              <a:rPr lang="ru-RU" sz="6000" dirty="0">
                <a:solidFill>
                  <a:srgbClr val="FFFFFF"/>
                </a:solidFill>
              </a:rPr>
              <a:t>Ознакомление с игровым движком </a:t>
            </a:r>
            <a:r>
              <a:rPr lang="en-US" sz="6000" dirty="0">
                <a:solidFill>
                  <a:srgbClr val="FFFFFF"/>
                </a:solidFill>
              </a:rPr>
              <a:t>Unity</a:t>
            </a:r>
            <a:endParaRPr lang="ru-RU" sz="6000" dirty="0">
              <a:solidFill>
                <a:srgbClr val="FFFFFF"/>
              </a:solidFill>
            </a:endParaRPr>
          </a:p>
          <a:p>
            <a:pPr marL="628650" indent="-857250">
              <a:buFont typeface="Wingdings" pitchFamily="2" charset="2"/>
              <a:buChar char="ü"/>
            </a:pPr>
            <a:r>
              <a:rPr lang="ru-RU" sz="6000" dirty="0">
                <a:solidFill>
                  <a:srgbClr val="FFFFFF"/>
                </a:solidFill>
              </a:rPr>
              <a:t>Освоение навыков разработки двумерной игры</a:t>
            </a:r>
            <a:endParaRPr lang="en-US" sz="6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FFFFFF"/>
              </a:solidFill>
            </a:endParaRPr>
          </a:p>
          <a:p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2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157161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Основные понятия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1285860"/>
            <a:ext cx="11087100" cy="521495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FFFFFF"/>
                </a:solidFill>
              </a:rPr>
              <a:t>RTS</a:t>
            </a:r>
            <a:r>
              <a:rPr lang="ru-RU" sz="6000" dirty="0">
                <a:solidFill>
                  <a:srgbClr val="FFFFFF"/>
                </a:solidFill>
              </a:rPr>
              <a:t> (</a:t>
            </a:r>
            <a:r>
              <a:rPr lang="en-US" sz="6000" dirty="0">
                <a:solidFill>
                  <a:srgbClr val="FFFFFF"/>
                </a:solidFill>
              </a:rPr>
              <a:t>real-time strategy) – </a:t>
            </a:r>
            <a:r>
              <a:rPr lang="ru-RU" sz="6000" dirty="0">
                <a:solidFill>
                  <a:srgbClr val="FFFFFF"/>
                </a:solidFill>
              </a:rPr>
              <a:t>стратегия в реальном времени, очередность ходов отсутствует.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FFFFFF"/>
                </a:solidFill>
              </a:rPr>
              <a:t>Unity – </a:t>
            </a:r>
            <a:r>
              <a:rPr lang="ru-RU" sz="6000" dirty="0">
                <a:solidFill>
                  <a:srgbClr val="FFFFFF"/>
                </a:solidFill>
              </a:rPr>
              <a:t>межплатформенная среда разработки компьютерных игр.</a:t>
            </a:r>
          </a:p>
          <a:p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7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157161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Стартовые параметры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1285860"/>
            <a:ext cx="11087100" cy="5214953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FFFFFF"/>
                </a:solidFill>
              </a:rPr>
              <a:t>Случайное размещение 12 планет, имеющих 4 размера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FFFFFF"/>
                </a:solidFill>
              </a:rPr>
              <a:t>У игрока и бота по одной планете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FFFFFF"/>
                </a:solidFill>
              </a:rPr>
              <a:t>Отдаленное размещение планет игрока и бота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FFFFFF"/>
                </a:solidFill>
              </a:rPr>
              <a:t>Ежесекундно популяции на планетах бота и игрока растут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7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157161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Стратегия бота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1285860"/>
            <a:ext cx="11087100" cy="52149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FFFFFF"/>
              </a:solidFill>
            </a:endParaRPr>
          </a:p>
          <a:p>
            <a:pPr algn="l"/>
            <a:r>
              <a:rPr lang="ru-RU" sz="6000" dirty="0">
                <a:solidFill>
                  <a:srgbClr val="FFFFFF"/>
                </a:solidFill>
              </a:rPr>
              <a:t>Если выбранная планета не принадлежит боту и половина всеобщего количества популяции на всех планетах бота больше населения на выбранной планете, то бот атакует эту планету.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1548-D914-CF44-9F6B-AA066535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49" y="157161"/>
            <a:ext cx="9144000" cy="9715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Условие окончания игры</a:t>
            </a:r>
            <a:endParaRPr lang="en-U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2357423"/>
            <a:ext cx="11087100" cy="26860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Игра заканчивается, если одна из двух империй утратила все планеты </a:t>
            </a:r>
            <a:r>
              <a:rPr lang="ru-RU" sz="6000">
                <a:solidFill>
                  <a:srgbClr val="FFFFFF"/>
                </a:solidFill>
              </a:rPr>
              <a:t>и корабли. 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1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1F12-E945-46E7-B71A-FDBA04F6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0E91-27F0-2341-B3C7-02992080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9" y="300038"/>
            <a:ext cx="11087100" cy="63722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6000" dirty="0">
              <a:solidFill>
                <a:srgbClr val="FFFFFF"/>
              </a:solidFill>
            </a:endParaRPr>
          </a:p>
          <a:p>
            <a:endParaRPr lang="en-US" sz="6000" dirty="0">
              <a:solidFill>
                <a:srgbClr val="FFFFFF"/>
              </a:solidFill>
            </a:endParaRPr>
          </a:p>
          <a:p>
            <a:endParaRPr lang="en-US" sz="6000" dirty="0">
              <a:solidFill>
                <a:srgbClr val="FFFFFF"/>
              </a:solidFill>
            </a:endParaRPr>
          </a:p>
          <a:p>
            <a:r>
              <a:rPr lang="ru-RU" sz="6600" dirty="0">
                <a:solidFill>
                  <a:srgbClr val="FFFFFF"/>
                </a:solidFill>
              </a:rPr>
              <a:t>Вопросы?</a:t>
            </a:r>
          </a:p>
          <a:p>
            <a:endParaRPr lang="en-US" sz="6000" dirty="0">
              <a:solidFill>
                <a:srgbClr val="FFFFFF"/>
              </a:solidFill>
            </a:endParaRPr>
          </a:p>
          <a:p>
            <a:endParaRPr lang="ru-RU" sz="6000" dirty="0">
              <a:solidFill>
                <a:srgbClr val="FFFFFF"/>
              </a:solidFill>
            </a:endParaRPr>
          </a:p>
          <a:p>
            <a:pPr algn="r"/>
            <a:r>
              <a:rPr lang="en-US" sz="3600" dirty="0">
                <a:solidFill>
                  <a:srgbClr val="FFFFFF"/>
                </a:solidFill>
              </a:rPr>
              <a:t>kardash199696@mail.ru || </a:t>
            </a:r>
            <a:r>
              <a:rPr lang="en-US" sz="3600" dirty="0" err="1">
                <a:solidFill>
                  <a:srgbClr val="FFFFFF"/>
                </a:solidFill>
              </a:rPr>
              <a:t>CyrilusK</a:t>
            </a:r>
            <a:r>
              <a:rPr lang="en-US" sz="3600" dirty="0">
                <a:solidFill>
                  <a:srgbClr val="FFFFFF"/>
                </a:solidFill>
              </a:rPr>
              <a:t> (</a:t>
            </a:r>
            <a:r>
              <a:rPr lang="en-US" sz="3600" dirty="0" err="1">
                <a:solidFill>
                  <a:srgbClr val="FFFFFF"/>
                </a:solidFill>
              </a:rPr>
              <a:t>github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51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175</Words>
  <Application>Microsoft Macintosh PowerPoint</Application>
  <PresentationFormat>Широкоэкранный</PresentationFormat>
  <Paragraphs>37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Разработка двумерной игры в жанре RTS в Unity</vt:lpstr>
      <vt:lpstr>Цель проекта</vt:lpstr>
      <vt:lpstr>Задачи</vt:lpstr>
      <vt:lpstr>Основные понятия</vt:lpstr>
      <vt:lpstr>Стартовые параметры</vt:lpstr>
      <vt:lpstr>Стратегия бота</vt:lpstr>
      <vt:lpstr>Условие окончания игры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двумерной игры в жанре RTS в Unity</dc:title>
  <dc:creator>Epifanov Denis</dc:creator>
  <cp:lastModifiedBy>Epifanov Denis</cp:lastModifiedBy>
  <cp:revision>13</cp:revision>
  <dcterms:created xsi:type="dcterms:W3CDTF">2019-12-04T14:24:24Z</dcterms:created>
  <dcterms:modified xsi:type="dcterms:W3CDTF">2019-12-13T21:33:36Z</dcterms:modified>
</cp:coreProperties>
</file>