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6"/>
  </p:notesMasterIdLst>
  <p:sldIdLst>
    <p:sldId id="354" r:id="rId4"/>
    <p:sldId id="352" r:id="rId5"/>
    <p:sldId id="357" r:id="rId6"/>
    <p:sldId id="319" r:id="rId7"/>
    <p:sldId id="259" r:id="rId8"/>
    <p:sldId id="322" r:id="rId9"/>
    <p:sldId id="260" r:id="rId10"/>
    <p:sldId id="308" r:id="rId11"/>
    <p:sldId id="329" r:id="rId12"/>
    <p:sldId id="358" r:id="rId13"/>
    <p:sldId id="300" r:id="rId14"/>
    <p:sldId id="34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3E9AAE-43A1-4BB7-A976-C3A8A3F16501}" v="195" dt="2023-09-01T23:42:42"/>
    <p1510:client id="{F9539F04-8238-4F1D-BC38-E00D33126B72}" v="361" dt="2023-09-04T13:39:24.618"/>
    <p1510:client id="{FF0EB09C-AFB4-4B61-BF53-86EF7053DBAE}" v="130" dt="2023-09-03T23:27:38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2262" y="10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/>
              <a:t>Today, we will explore two prominent database systems, MongoDB and SQL.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en-US" dirty="0"/>
              <a:t>We'll delve into their characteristics, strengths, and weaknesses to equip you with the knowledge needed to make informed decisions.</a:t>
            </a:r>
            <a:endParaRPr lang="fr-FR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By the end of this presentation, you'll have a clear understanding of when to choose MongoDB and when to opt for SQL, depending on your project's specific requirements.</a:t>
            </a:r>
            <a:endParaRPr lang="fr-FR" dirty="0"/>
          </a:p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66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Open-Source and Web Development: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en-US"/>
              <a:t>MongoDB is an open-source database, making it accessible to developers worldwide.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en-US"/>
              <a:t>Its open nature has fostered a robust and supportive community.</a:t>
            </a:r>
            <a:endParaRPr lang="fr-FR"/>
          </a:p>
          <a:p>
            <a:pPr marL="285750" indent="-285750">
              <a:buFont typeface="Arial"/>
              <a:buChar char="•"/>
            </a:pPr>
            <a:r>
              <a:rPr lang="en-US"/>
              <a:t>MongoDB has gained popularity in web development for its versatility.</a:t>
            </a:r>
            <a:endParaRPr lang="fr-FR"/>
          </a:p>
          <a:p>
            <a:endParaRPr lang="en-US" dirty="0"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56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513918-66CF-46D7-AFFF-09DA235C3496}"/>
              </a:ext>
            </a:extLst>
          </p:cNvPr>
          <p:cNvSpPr/>
          <p:nvPr userDrawn="1"/>
        </p:nvSpPr>
        <p:spPr>
          <a:xfrm>
            <a:off x="6908167" y="5662484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01BC2467-EE8A-4564-8811-D67559B118AA}"/>
              </a:ext>
            </a:extLst>
          </p:cNvPr>
          <p:cNvGrpSpPr/>
          <p:nvPr userDrawn="1"/>
        </p:nvGrpSpPr>
        <p:grpSpPr>
          <a:xfrm>
            <a:off x="7079704" y="2354198"/>
            <a:ext cx="4354942" cy="3514972"/>
            <a:chOff x="2444748" y="555045"/>
            <a:chExt cx="7282048" cy="572745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EE152B8-5443-42B9-8B2A-EC459A1B9AAD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8660F49-B40E-45FC-84BC-FCD0D035F34C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66B06EB-4D01-476E-8816-406DD42496A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A794FB5-56FD-4DD2-A6BC-50568072A96C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6645D54-179C-4774-B288-64C7444A28D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808D49B-D73E-40C0-9DE2-734C87F4ED4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5EBDA67-1D35-469F-A9BB-2048D0B74D78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CD33199-7220-420F-84B8-6AB5253496BF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6D5018D5-E1C2-400A-8EA3-9D56FD670C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0473" y="2541394"/>
            <a:ext cx="4108512" cy="23723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CC03A55-E124-4931-9F15-6129FFD176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9950FBB0-3B3F-4C35-A600-1410C1F5E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7E10831A-AB0B-4587-98AD-C98ADF886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950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F03643FF-20B4-4A0D-9867-3731EBB88DEC}"/>
              </a:ext>
            </a:extLst>
          </p:cNvPr>
          <p:cNvSpPr/>
          <p:nvPr userDrawn="1"/>
        </p:nvSpPr>
        <p:spPr>
          <a:xfrm>
            <a:off x="356152" y="473558"/>
            <a:ext cx="11479696" cy="5910884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523200-C4F6-4FDD-BA5E-DB235F4D022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258417"/>
            <a:ext cx="10895743" cy="36874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BB1355F7-5A18-4E26-B6D5-080C1C4D6FC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1486" y="612476"/>
            <a:ext cx="4399471" cy="4520242"/>
          </a:xfrm>
          <a:prstGeom prst="rect">
            <a:avLst/>
          </a:prstGeom>
          <a:solidFill>
            <a:schemeClr val="bg1">
              <a:lumMod val="95000"/>
            </a:schemeClr>
          </a:solidFill>
          <a:ln w="889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24E91D7-E3DF-4B78-9679-1103FBCF548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34982" y="0"/>
            <a:ext cx="432203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6C8369F-32EF-46EC-AB97-844E17DD14FD}"/>
              </a:ext>
            </a:extLst>
          </p:cNvPr>
          <p:cNvSpPr/>
          <p:nvPr userDrawn="1"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8CEF7-B415-4262-B314-9BD7D139FC10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B965928-3AE9-43AD-A998-C637B0A03C8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7169A07-A697-4F89-A0C7-CCD3369D316B}"/>
              </a:ext>
            </a:extLst>
          </p:cNvPr>
          <p:cNvGrpSpPr/>
          <p:nvPr/>
        </p:nvGrpSpPr>
        <p:grpSpPr>
          <a:xfrm>
            <a:off x="809898" y="1353025"/>
            <a:ext cx="5286102" cy="3808412"/>
            <a:chOff x="809898" y="1510039"/>
            <a:chExt cx="5286102" cy="380841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3BC02C-0015-4AC2-A25D-BF4D5CAE3F32}"/>
                </a:ext>
              </a:extLst>
            </p:cNvPr>
            <p:cNvSpPr txBox="1"/>
            <p:nvPr/>
          </p:nvSpPr>
          <p:spPr>
            <a:xfrm>
              <a:off x="809898" y="1510039"/>
              <a:ext cx="5286102" cy="25853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en-US" sz="5400" dirty="0">
                  <a:solidFill>
                    <a:schemeClr val="bg1"/>
                  </a:solidFill>
                  <a:ea typeface="+mn-lt"/>
                  <a:cs typeface="+mn-lt"/>
                </a:rPr>
                <a:t>MongoDB </a:t>
              </a:r>
              <a:endParaRPr lang="fr-FR" altLang="ko-KR" sz="5400" dirty="0">
                <a:solidFill>
                  <a:srgbClr val="000000"/>
                </a:solidFill>
                <a:ea typeface="맑은 고딕"/>
                <a:cs typeface="+mn-lt"/>
              </a:endParaRPr>
            </a:p>
            <a:p>
              <a:r>
                <a:rPr lang="en-US" sz="5400" dirty="0">
                  <a:solidFill>
                    <a:schemeClr val="bg1"/>
                  </a:solidFill>
                  <a:ea typeface="+mn-lt"/>
                  <a:cs typeface="+mn-lt"/>
                </a:rPr>
                <a:t>  vs </a:t>
              </a:r>
              <a:endParaRPr lang="fr-FR" altLang="ko-KR" sz="5400" dirty="0">
                <a:solidFill>
                  <a:srgbClr val="000000"/>
                </a:solidFill>
                <a:ea typeface="맑은 고딕"/>
                <a:cs typeface="+mn-lt"/>
              </a:endParaRPr>
            </a:p>
            <a:p>
              <a:r>
                <a:rPr lang="en-US" sz="5400" dirty="0">
                  <a:solidFill>
                    <a:schemeClr val="bg1"/>
                  </a:solidFill>
                  <a:ea typeface="+mn-lt"/>
                  <a:cs typeface="+mn-lt"/>
                </a:rPr>
                <a:t>SQL</a:t>
              </a:r>
              <a:endParaRPr lang="fr-FR" altLang="ko-KR" sz="5400" dirty="0">
                <a:cs typeface="Arial"/>
              </a:endParaRPr>
            </a:p>
          </p:txBody>
        </p:sp>
        <p:sp>
          <p:nvSpPr>
            <p:cNvPr id="40" name="Freeform: Shape 33">
              <a:extLst>
                <a:ext uri="{FF2B5EF4-FFF2-40B4-BE49-F238E27FC236}">
                  <a16:creationId xmlns:a16="http://schemas.microsoft.com/office/drawing/2014/main" id="{6FBB2137-6C44-498C-B314-EDDAE367ED70}"/>
                </a:ext>
              </a:extLst>
            </p:cNvPr>
            <p:cNvSpPr/>
            <p:nvPr/>
          </p:nvSpPr>
          <p:spPr>
            <a:xfrm>
              <a:off x="2080355" y="5261857"/>
              <a:ext cx="216459" cy="56594"/>
            </a:xfrm>
            <a:custGeom>
              <a:avLst/>
              <a:gdLst>
                <a:gd name="connsiteX0" fmla="*/ 0 w 1559242"/>
                <a:gd name="connsiteY0" fmla="*/ 324803 h 407670"/>
                <a:gd name="connsiteX1" fmla="*/ 88582 w 1559242"/>
                <a:gd name="connsiteY1" fmla="*/ 324803 h 407670"/>
                <a:gd name="connsiteX2" fmla="*/ 88582 w 1559242"/>
                <a:gd name="connsiteY2" fmla="*/ 400050 h 407670"/>
                <a:gd name="connsiteX3" fmla="*/ 0 w 1559242"/>
                <a:gd name="connsiteY3" fmla="*/ 400050 h 407670"/>
                <a:gd name="connsiteX4" fmla="*/ 0 w 1559242"/>
                <a:gd name="connsiteY4" fmla="*/ 324803 h 407670"/>
                <a:gd name="connsiteX5" fmla="*/ 0 w 1559242"/>
                <a:gd name="connsiteY5" fmla="*/ 324803 h 407670"/>
                <a:gd name="connsiteX6" fmla="*/ 851535 w 1559242"/>
                <a:gd name="connsiteY6" fmla="*/ 68580 h 407670"/>
                <a:gd name="connsiteX7" fmla="*/ 758190 w 1559242"/>
                <a:gd name="connsiteY7" fmla="*/ 101918 h 407670"/>
                <a:gd name="connsiteX8" fmla="*/ 722947 w 1559242"/>
                <a:gd name="connsiteY8" fmla="*/ 203835 h 407670"/>
                <a:gd name="connsiteX9" fmla="*/ 759143 w 1559242"/>
                <a:gd name="connsiteY9" fmla="*/ 304800 h 407670"/>
                <a:gd name="connsiteX10" fmla="*/ 851535 w 1559242"/>
                <a:gd name="connsiteY10" fmla="*/ 339090 h 407670"/>
                <a:gd name="connsiteX11" fmla="*/ 942976 w 1559242"/>
                <a:gd name="connsiteY11" fmla="*/ 304800 h 407670"/>
                <a:gd name="connsiteX12" fmla="*/ 979170 w 1559242"/>
                <a:gd name="connsiteY12" fmla="*/ 201930 h 407670"/>
                <a:gd name="connsiteX13" fmla="*/ 943928 w 1559242"/>
                <a:gd name="connsiteY13" fmla="*/ 100965 h 407670"/>
                <a:gd name="connsiteX14" fmla="*/ 851535 w 1559242"/>
                <a:gd name="connsiteY14" fmla="*/ 68580 h 407670"/>
                <a:gd name="connsiteX15" fmla="*/ 851535 w 1559242"/>
                <a:gd name="connsiteY15" fmla="*/ 68580 h 407670"/>
                <a:gd name="connsiteX16" fmla="*/ 1113472 w 1559242"/>
                <a:gd name="connsiteY16" fmla="*/ 6668 h 407670"/>
                <a:gd name="connsiteX17" fmla="*/ 1252538 w 1559242"/>
                <a:gd name="connsiteY17" fmla="*/ 6668 h 407670"/>
                <a:gd name="connsiteX18" fmla="*/ 1336357 w 1559242"/>
                <a:gd name="connsiteY18" fmla="*/ 275273 h 407670"/>
                <a:gd name="connsiteX19" fmla="*/ 1419226 w 1559242"/>
                <a:gd name="connsiteY19" fmla="*/ 6668 h 407670"/>
                <a:gd name="connsiteX20" fmla="*/ 1559243 w 1559242"/>
                <a:gd name="connsiteY20" fmla="*/ 6668 h 407670"/>
                <a:gd name="connsiteX21" fmla="*/ 1559243 w 1559242"/>
                <a:gd name="connsiteY21" fmla="*/ 400050 h 407670"/>
                <a:gd name="connsiteX22" fmla="*/ 1472565 w 1559242"/>
                <a:gd name="connsiteY22" fmla="*/ 400050 h 407670"/>
                <a:gd name="connsiteX23" fmla="*/ 1472565 w 1559242"/>
                <a:gd name="connsiteY23" fmla="*/ 90488 h 407670"/>
                <a:gd name="connsiteX24" fmla="*/ 1381126 w 1559242"/>
                <a:gd name="connsiteY24" fmla="*/ 400050 h 407670"/>
                <a:gd name="connsiteX25" fmla="*/ 1291590 w 1559242"/>
                <a:gd name="connsiteY25" fmla="*/ 400050 h 407670"/>
                <a:gd name="connsiteX26" fmla="*/ 1200151 w 1559242"/>
                <a:gd name="connsiteY26" fmla="*/ 90488 h 407670"/>
                <a:gd name="connsiteX27" fmla="*/ 1200151 w 1559242"/>
                <a:gd name="connsiteY27" fmla="*/ 400050 h 407670"/>
                <a:gd name="connsiteX28" fmla="*/ 1113472 w 1559242"/>
                <a:gd name="connsiteY28" fmla="*/ 400050 h 407670"/>
                <a:gd name="connsiteX29" fmla="*/ 1113472 w 1559242"/>
                <a:gd name="connsiteY29" fmla="*/ 6668 h 407670"/>
                <a:gd name="connsiteX30" fmla="*/ 1113472 w 1559242"/>
                <a:gd name="connsiteY30" fmla="*/ 6668 h 407670"/>
                <a:gd name="connsiteX31" fmla="*/ 850582 w 1559242"/>
                <a:gd name="connsiteY31" fmla="*/ 0 h 407670"/>
                <a:gd name="connsiteX32" fmla="*/ 1013460 w 1559242"/>
                <a:gd name="connsiteY32" fmla="*/ 54293 h 407670"/>
                <a:gd name="connsiteX33" fmla="*/ 1074420 w 1559242"/>
                <a:gd name="connsiteY33" fmla="*/ 203835 h 407670"/>
                <a:gd name="connsiteX34" fmla="*/ 1013460 w 1559242"/>
                <a:gd name="connsiteY34" fmla="*/ 352425 h 407670"/>
                <a:gd name="connsiteX35" fmla="*/ 850582 w 1559242"/>
                <a:gd name="connsiteY35" fmla="*/ 405765 h 407670"/>
                <a:gd name="connsiteX36" fmla="*/ 686753 w 1559242"/>
                <a:gd name="connsiteY36" fmla="*/ 352425 h 407670"/>
                <a:gd name="connsiteX37" fmla="*/ 625793 w 1559242"/>
                <a:gd name="connsiteY37" fmla="*/ 204788 h 407670"/>
                <a:gd name="connsiteX38" fmla="*/ 646747 w 1559242"/>
                <a:gd name="connsiteY38" fmla="*/ 103823 h 407670"/>
                <a:gd name="connsiteX39" fmla="*/ 689610 w 1559242"/>
                <a:gd name="connsiteY39" fmla="*/ 49530 h 407670"/>
                <a:gd name="connsiteX40" fmla="*/ 749618 w 1559242"/>
                <a:gd name="connsiteY40" fmla="*/ 14288 h 407670"/>
                <a:gd name="connsiteX41" fmla="*/ 850582 w 1559242"/>
                <a:gd name="connsiteY41" fmla="*/ 0 h 407670"/>
                <a:gd name="connsiteX42" fmla="*/ 850582 w 1559242"/>
                <a:gd name="connsiteY42" fmla="*/ 0 h 407670"/>
                <a:gd name="connsiteX43" fmla="*/ 376238 w 1559242"/>
                <a:gd name="connsiteY43" fmla="*/ 0 h 407670"/>
                <a:gd name="connsiteX44" fmla="*/ 513398 w 1559242"/>
                <a:gd name="connsiteY44" fmla="*/ 42863 h 407670"/>
                <a:gd name="connsiteX45" fmla="*/ 561023 w 1559242"/>
                <a:gd name="connsiteY45" fmla="*/ 115253 h 407670"/>
                <a:gd name="connsiteX46" fmla="*/ 468630 w 1559242"/>
                <a:gd name="connsiteY46" fmla="*/ 134303 h 407670"/>
                <a:gd name="connsiteX47" fmla="*/ 434340 w 1559242"/>
                <a:gd name="connsiteY47" fmla="*/ 85725 h 407670"/>
                <a:gd name="connsiteX48" fmla="*/ 371475 w 1559242"/>
                <a:gd name="connsiteY48" fmla="*/ 67628 h 407670"/>
                <a:gd name="connsiteX49" fmla="*/ 288607 w 1559242"/>
                <a:gd name="connsiteY49" fmla="*/ 99060 h 407670"/>
                <a:gd name="connsiteX50" fmla="*/ 256223 w 1559242"/>
                <a:gd name="connsiteY50" fmla="*/ 200978 h 407670"/>
                <a:gd name="connsiteX51" fmla="*/ 287655 w 1559242"/>
                <a:gd name="connsiteY51" fmla="*/ 307658 h 407670"/>
                <a:gd name="connsiteX52" fmla="*/ 369570 w 1559242"/>
                <a:gd name="connsiteY52" fmla="*/ 339090 h 407670"/>
                <a:gd name="connsiteX53" fmla="*/ 433388 w 1559242"/>
                <a:gd name="connsiteY53" fmla="*/ 319088 h 407670"/>
                <a:gd name="connsiteX54" fmla="*/ 471488 w 1559242"/>
                <a:gd name="connsiteY54" fmla="*/ 256223 h 407670"/>
                <a:gd name="connsiteX55" fmla="*/ 561975 w 1559242"/>
                <a:gd name="connsiteY55" fmla="*/ 280988 h 407670"/>
                <a:gd name="connsiteX56" fmla="*/ 492443 w 1559242"/>
                <a:gd name="connsiteY56" fmla="*/ 376238 h 407670"/>
                <a:gd name="connsiteX57" fmla="*/ 369570 w 1559242"/>
                <a:gd name="connsiteY57" fmla="*/ 407670 h 407670"/>
                <a:gd name="connsiteX58" fmla="*/ 218123 w 1559242"/>
                <a:gd name="connsiteY58" fmla="*/ 354330 h 407670"/>
                <a:gd name="connsiteX59" fmla="*/ 159068 w 1559242"/>
                <a:gd name="connsiteY59" fmla="*/ 207645 h 407670"/>
                <a:gd name="connsiteX60" fmla="*/ 218123 w 1559242"/>
                <a:gd name="connsiteY60" fmla="*/ 55245 h 407670"/>
                <a:gd name="connsiteX61" fmla="*/ 376238 w 1559242"/>
                <a:gd name="connsiteY61" fmla="*/ 0 h 407670"/>
                <a:gd name="connsiteX62" fmla="*/ 376238 w 1559242"/>
                <a:gd name="connsiteY62" fmla="*/ 0 h 40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559242" h="407670">
                  <a:moveTo>
                    <a:pt x="0" y="324803"/>
                  </a:moveTo>
                  <a:lnTo>
                    <a:pt x="88582" y="324803"/>
                  </a:lnTo>
                  <a:lnTo>
                    <a:pt x="88582" y="400050"/>
                  </a:lnTo>
                  <a:lnTo>
                    <a:pt x="0" y="400050"/>
                  </a:lnTo>
                  <a:lnTo>
                    <a:pt x="0" y="324803"/>
                  </a:lnTo>
                  <a:lnTo>
                    <a:pt x="0" y="324803"/>
                  </a:lnTo>
                  <a:close/>
                  <a:moveTo>
                    <a:pt x="851535" y="68580"/>
                  </a:moveTo>
                  <a:cubicBezTo>
                    <a:pt x="813435" y="68580"/>
                    <a:pt x="782003" y="80010"/>
                    <a:pt x="758190" y="101918"/>
                  </a:cubicBezTo>
                  <a:cubicBezTo>
                    <a:pt x="734378" y="124778"/>
                    <a:pt x="722947" y="158115"/>
                    <a:pt x="722947" y="203835"/>
                  </a:cubicBezTo>
                  <a:cubicBezTo>
                    <a:pt x="722947" y="248603"/>
                    <a:pt x="735330" y="281940"/>
                    <a:pt x="759143" y="304800"/>
                  </a:cubicBezTo>
                  <a:cubicBezTo>
                    <a:pt x="782955" y="327660"/>
                    <a:pt x="814388" y="339090"/>
                    <a:pt x="851535" y="339090"/>
                  </a:cubicBezTo>
                  <a:cubicBezTo>
                    <a:pt x="888682" y="339090"/>
                    <a:pt x="919163" y="327660"/>
                    <a:pt x="942976" y="304800"/>
                  </a:cubicBezTo>
                  <a:cubicBezTo>
                    <a:pt x="966788" y="281940"/>
                    <a:pt x="979170" y="247650"/>
                    <a:pt x="979170" y="201930"/>
                  </a:cubicBezTo>
                  <a:cubicBezTo>
                    <a:pt x="979170" y="157163"/>
                    <a:pt x="967740" y="122873"/>
                    <a:pt x="943928" y="100965"/>
                  </a:cubicBezTo>
                  <a:cubicBezTo>
                    <a:pt x="920115" y="79058"/>
                    <a:pt x="889635" y="68580"/>
                    <a:pt x="851535" y="68580"/>
                  </a:cubicBezTo>
                  <a:lnTo>
                    <a:pt x="851535" y="68580"/>
                  </a:lnTo>
                  <a:close/>
                  <a:moveTo>
                    <a:pt x="1113472" y="6668"/>
                  </a:moveTo>
                  <a:lnTo>
                    <a:pt x="1252538" y="6668"/>
                  </a:lnTo>
                  <a:lnTo>
                    <a:pt x="1336357" y="275273"/>
                  </a:lnTo>
                  <a:lnTo>
                    <a:pt x="1419226" y="6668"/>
                  </a:lnTo>
                  <a:lnTo>
                    <a:pt x="1559243" y="6668"/>
                  </a:lnTo>
                  <a:lnTo>
                    <a:pt x="1559243" y="400050"/>
                  </a:lnTo>
                  <a:lnTo>
                    <a:pt x="1472565" y="400050"/>
                  </a:lnTo>
                  <a:lnTo>
                    <a:pt x="1472565" y="90488"/>
                  </a:lnTo>
                  <a:lnTo>
                    <a:pt x="1381126" y="400050"/>
                  </a:lnTo>
                  <a:lnTo>
                    <a:pt x="1291590" y="400050"/>
                  </a:lnTo>
                  <a:lnTo>
                    <a:pt x="1200151" y="90488"/>
                  </a:lnTo>
                  <a:lnTo>
                    <a:pt x="1200151" y="400050"/>
                  </a:lnTo>
                  <a:lnTo>
                    <a:pt x="1113472" y="400050"/>
                  </a:lnTo>
                  <a:lnTo>
                    <a:pt x="1113472" y="6668"/>
                  </a:lnTo>
                  <a:lnTo>
                    <a:pt x="1113472" y="6668"/>
                  </a:lnTo>
                  <a:close/>
                  <a:moveTo>
                    <a:pt x="850582" y="0"/>
                  </a:moveTo>
                  <a:cubicBezTo>
                    <a:pt x="918210" y="0"/>
                    <a:pt x="973455" y="18098"/>
                    <a:pt x="1013460" y="54293"/>
                  </a:cubicBezTo>
                  <a:cubicBezTo>
                    <a:pt x="1054418" y="90488"/>
                    <a:pt x="1074420" y="140018"/>
                    <a:pt x="1074420" y="203835"/>
                  </a:cubicBezTo>
                  <a:cubicBezTo>
                    <a:pt x="1074420" y="267653"/>
                    <a:pt x="1054418" y="317183"/>
                    <a:pt x="1013460" y="352425"/>
                  </a:cubicBezTo>
                  <a:cubicBezTo>
                    <a:pt x="972503" y="388620"/>
                    <a:pt x="919163" y="405765"/>
                    <a:pt x="850582" y="405765"/>
                  </a:cubicBezTo>
                  <a:cubicBezTo>
                    <a:pt x="782003" y="405765"/>
                    <a:pt x="727710" y="387668"/>
                    <a:pt x="686753" y="352425"/>
                  </a:cubicBezTo>
                  <a:cubicBezTo>
                    <a:pt x="645795" y="317183"/>
                    <a:pt x="625793" y="267653"/>
                    <a:pt x="625793" y="204788"/>
                  </a:cubicBezTo>
                  <a:cubicBezTo>
                    <a:pt x="625793" y="164783"/>
                    <a:pt x="632460" y="131445"/>
                    <a:pt x="646747" y="103823"/>
                  </a:cubicBezTo>
                  <a:cubicBezTo>
                    <a:pt x="657226" y="83820"/>
                    <a:pt x="671513" y="65723"/>
                    <a:pt x="689610" y="49530"/>
                  </a:cubicBezTo>
                  <a:cubicBezTo>
                    <a:pt x="707707" y="33338"/>
                    <a:pt x="727710" y="21908"/>
                    <a:pt x="749618" y="14288"/>
                  </a:cubicBezTo>
                  <a:cubicBezTo>
                    <a:pt x="779145" y="5715"/>
                    <a:pt x="812482" y="0"/>
                    <a:pt x="850582" y="0"/>
                  </a:cubicBezTo>
                  <a:lnTo>
                    <a:pt x="850582" y="0"/>
                  </a:lnTo>
                  <a:close/>
                  <a:moveTo>
                    <a:pt x="376238" y="0"/>
                  </a:moveTo>
                  <a:cubicBezTo>
                    <a:pt x="432435" y="0"/>
                    <a:pt x="478155" y="14288"/>
                    <a:pt x="513398" y="42863"/>
                  </a:cubicBezTo>
                  <a:cubicBezTo>
                    <a:pt x="534353" y="60008"/>
                    <a:pt x="550545" y="83820"/>
                    <a:pt x="561023" y="115253"/>
                  </a:cubicBezTo>
                  <a:lnTo>
                    <a:pt x="468630" y="134303"/>
                  </a:lnTo>
                  <a:cubicBezTo>
                    <a:pt x="462915" y="114300"/>
                    <a:pt x="451485" y="98108"/>
                    <a:pt x="434340" y="85725"/>
                  </a:cubicBezTo>
                  <a:cubicBezTo>
                    <a:pt x="417195" y="74295"/>
                    <a:pt x="396240" y="67628"/>
                    <a:pt x="371475" y="67628"/>
                  </a:cubicBezTo>
                  <a:cubicBezTo>
                    <a:pt x="337185" y="67628"/>
                    <a:pt x="309563" y="78105"/>
                    <a:pt x="288607" y="99060"/>
                  </a:cubicBezTo>
                  <a:cubicBezTo>
                    <a:pt x="267653" y="120015"/>
                    <a:pt x="256223" y="154305"/>
                    <a:pt x="256223" y="200978"/>
                  </a:cubicBezTo>
                  <a:cubicBezTo>
                    <a:pt x="256223" y="250508"/>
                    <a:pt x="266700" y="285750"/>
                    <a:pt x="287655" y="307658"/>
                  </a:cubicBezTo>
                  <a:cubicBezTo>
                    <a:pt x="308610" y="328613"/>
                    <a:pt x="336232" y="339090"/>
                    <a:pt x="369570" y="339090"/>
                  </a:cubicBezTo>
                  <a:cubicBezTo>
                    <a:pt x="394335" y="339090"/>
                    <a:pt x="415290" y="332423"/>
                    <a:pt x="433388" y="319088"/>
                  </a:cubicBezTo>
                  <a:cubicBezTo>
                    <a:pt x="451485" y="305753"/>
                    <a:pt x="463868" y="284798"/>
                    <a:pt x="471488" y="256223"/>
                  </a:cubicBezTo>
                  <a:lnTo>
                    <a:pt x="561975" y="280988"/>
                  </a:lnTo>
                  <a:cubicBezTo>
                    <a:pt x="547688" y="323850"/>
                    <a:pt x="524828" y="356235"/>
                    <a:pt x="492443" y="376238"/>
                  </a:cubicBezTo>
                  <a:cubicBezTo>
                    <a:pt x="460057" y="397193"/>
                    <a:pt x="419100" y="407670"/>
                    <a:pt x="369570" y="407670"/>
                  </a:cubicBezTo>
                  <a:cubicBezTo>
                    <a:pt x="308610" y="407670"/>
                    <a:pt x="258128" y="389573"/>
                    <a:pt x="218123" y="354330"/>
                  </a:cubicBezTo>
                  <a:cubicBezTo>
                    <a:pt x="179070" y="319088"/>
                    <a:pt x="159068" y="269558"/>
                    <a:pt x="159068" y="207645"/>
                  </a:cubicBezTo>
                  <a:cubicBezTo>
                    <a:pt x="159068" y="141923"/>
                    <a:pt x="179070" y="91440"/>
                    <a:pt x="218123" y="55245"/>
                  </a:cubicBezTo>
                  <a:cubicBezTo>
                    <a:pt x="257175" y="19050"/>
                    <a:pt x="311468" y="0"/>
                    <a:pt x="376238" y="0"/>
                  </a:cubicBezTo>
                  <a:lnTo>
                    <a:pt x="376238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FD1E931-144A-5CEC-6A81-66101A1B7CF3}"/>
              </a:ext>
            </a:extLst>
          </p:cNvPr>
          <p:cNvSpPr txBox="1"/>
          <p:nvPr/>
        </p:nvSpPr>
        <p:spPr>
          <a:xfrm>
            <a:off x="1156001" y="4367964"/>
            <a:ext cx="32895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  <a:cs typeface="Arial"/>
              </a:rPr>
              <a:t>CYRINE BENALI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1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365129" y="242135"/>
            <a:ext cx="319643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ea typeface="+mn-lt"/>
                <a:cs typeface="+mn-lt"/>
              </a:rPr>
              <a:t>SQL Use Cases</a:t>
            </a:r>
            <a:endParaRPr lang="fr-FR" altLang="ko-KR" sz="4000">
              <a:solidFill>
                <a:srgbClr val="FFC000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157DA-BE94-4220-8D62-684C5B8D5CBA}"/>
              </a:ext>
            </a:extLst>
          </p:cNvPr>
          <p:cNvSpPr txBox="1"/>
          <p:nvPr/>
        </p:nvSpPr>
        <p:spPr>
          <a:xfrm>
            <a:off x="4861800" y="410084"/>
            <a:ext cx="6952034" cy="53245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Complex Transactions:</a:t>
            </a:r>
            <a:endParaRPr lang="fr-FR" sz="20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SQL databases excel in managing complex, multi-step transactions with ACID properties.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They ensure data consistency during operations involving multiple tables.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Applications with Well-Defined Data Relationships:</a:t>
            </a:r>
            <a:endParaRPr lang="en-US" sz="2000" dirty="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SQL is ideal for applications where data relationships are strict and predefined.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It enforces referential integrity and maintains data consistency in applications like e-commerce, finance, and customer relationship management (CRM).</a:t>
            </a:r>
            <a:endParaRPr lang="en-US" sz="2000" dirty="0">
              <a:solidFill>
                <a:schemeClr val="bg1"/>
              </a:solidFill>
              <a:cs typeface="Arial"/>
            </a:endParaRPr>
          </a:p>
          <a:p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25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0" y="109092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ea typeface="+mn-lt"/>
                <a:cs typeface="+mn-lt"/>
              </a:rPr>
              <a:t>Recap of Key Points:</a:t>
            </a:r>
            <a:endParaRPr lang="fr-FR" altLang="ko-KR" sz="60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0D062-DEE8-47D5-AD61-F61372A9ABD4}"/>
              </a:ext>
            </a:extLst>
          </p:cNvPr>
          <p:cNvSpPr txBox="1"/>
          <p:nvPr/>
        </p:nvSpPr>
        <p:spPr>
          <a:xfrm>
            <a:off x="296138" y="1456200"/>
            <a:ext cx="7289414" cy="43088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We explored MongoDB, a NoSQL database known for its flexibility and scalability.</a:t>
            </a:r>
            <a:endParaRPr lang="fr-FR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We introduced SQL, the language used for managing structured data in relational databases.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We compared MongoDB's document-based model to SQL's table-based model.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We highlighted use cases where MongoDB excels (real-time analytics, content management) and where SQL shines (complex transactions, well-defined data relationships).</a:t>
            </a:r>
            <a:endParaRPr lang="en-US" sz="2000">
              <a:solidFill>
                <a:schemeClr val="bg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We discussed MongoDB's flexibility and SQL's structured nature.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We encouraged a consideration of project requirements when selecting a database system.</a:t>
            </a:r>
            <a:endParaRPr lang="en-US" sz="2000" dirty="0">
              <a:solidFill>
                <a:schemeClr val="bg1"/>
              </a:solidFill>
              <a:cs typeface="Arial"/>
            </a:endParaRP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27E1E-F004-4E16-B6D8-F7776117436D}"/>
              </a:ext>
            </a:extLst>
          </p:cNvPr>
          <p:cNvSpPr txBox="1"/>
          <p:nvPr/>
        </p:nvSpPr>
        <p:spPr>
          <a:xfrm>
            <a:off x="8042636" y="1029279"/>
            <a:ext cx="3996999" cy="36625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dirty="0">
                <a:ea typeface="+mn-lt"/>
                <a:cs typeface="+mn-lt"/>
              </a:rPr>
              <a:t>The Choice Depends on Your Project:</a:t>
            </a:r>
            <a:endParaRPr lang="fr-FR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It's essential to remember that there is no one-size-fits-all solution.</a:t>
            </a:r>
            <a:endParaRPr lang="en-US" sz="20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The choice between MongoDB and SQL depends on the specific needs of your project.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Consider the nature of your data, the complexity of your transactions, and your scalability requirements.</a:t>
            </a:r>
          </a:p>
          <a:p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5377133" y="2769507"/>
            <a:ext cx="681486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>
            <a:extLst>
              <a:ext uri="{FF2B5EF4-FFF2-40B4-BE49-F238E27FC236}">
                <a16:creationId xmlns:a16="http://schemas.microsoft.com/office/drawing/2014/main" id="{57188BD5-87E2-4410-B46D-5BC2877604F2}"/>
              </a:ext>
            </a:extLst>
          </p:cNvPr>
          <p:cNvSpPr/>
          <p:nvPr/>
        </p:nvSpPr>
        <p:spPr>
          <a:xfrm>
            <a:off x="1238894" y="908213"/>
            <a:ext cx="10159910" cy="5610001"/>
          </a:xfrm>
          <a:prstGeom prst="frame">
            <a:avLst>
              <a:gd name="adj1" fmla="val 22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853285-8DC9-4124-9B42-0E89ED9B0EEB}"/>
              </a:ext>
            </a:extLst>
          </p:cNvPr>
          <p:cNvSpPr/>
          <p:nvPr/>
        </p:nvSpPr>
        <p:spPr>
          <a:xfrm>
            <a:off x="10213075" y="3113808"/>
            <a:ext cx="748146" cy="11453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4883772" y="1013120"/>
            <a:ext cx="6805019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cs typeface="Arial"/>
              </a:rPr>
              <a:t>Impact on Performance and Scalability:</a:t>
            </a:r>
            <a:endParaRPr lang="fr-FR" sz="2800">
              <a:solidFill>
                <a:srgbClr val="000000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The choice of a database system is more critical than ever.</a:t>
            </a:r>
            <a:endParaRPr lang="en-US" sz="28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It significantly affects the performance, scalability, and ultimately, the success of an application.</a:t>
            </a:r>
            <a:endParaRPr lang="en-US" sz="28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solidFill>
                  <a:schemeClr val="bg1"/>
                </a:solidFill>
                <a:ea typeface="+mn-lt"/>
                <a:cs typeface="+mn-lt"/>
              </a:rPr>
              <a:t>Poor database choices can lead to bottlenecks, slow response times, and decreased user satisfaction</a:t>
            </a:r>
            <a:endParaRPr lang="en-US" sz="2800">
              <a:cs typeface="Arial"/>
            </a:endParaRPr>
          </a:p>
          <a:p>
            <a:endParaRPr lang="en-US" altLang="ko-KR" sz="2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75357" y="4090473"/>
            <a:ext cx="393118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/>
              </a:rPr>
              <a:t>MongoDB</a:t>
            </a:r>
            <a:endParaRPr lang="en-US" altLang="ko-KR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A0B6F-1C6F-4CDB-B3A7-D80636B71E8F}"/>
              </a:ext>
            </a:extLst>
          </p:cNvPr>
          <p:cNvSpPr txBox="1"/>
          <p:nvPr/>
        </p:nvSpPr>
        <p:spPr>
          <a:xfrm>
            <a:off x="1068734" y="683020"/>
            <a:ext cx="7280001" cy="3077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MongoDB is a leading NoSQL database system.</a:t>
            </a:r>
            <a:endParaRPr lang="fr-FR" sz="22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NoSQL stands for "Not Only SQL" and is a family of databases designed for flexibility and scalability.</a:t>
            </a:r>
            <a:endParaRPr lang="en-US" sz="220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200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200" dirty="0">
                <a:solidFill>
                  <a:schemeClr val="bg1"/>
                </a:solidFill>
                <a:ea typeface="+mn-lt"/>
                <a:cs typeface="+mn-lt"/>
              </a:rPr>
              <a:t>MongoDB is a popular choice in web development and various other domains.</a:t>
            </a:r>
            <a:endParaRPr lang="en-US" sz="220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200" b="1">
                <a:solidFill>
                  <a:schemeClr val="bg1"/>
                </a:solidFill>
                <a:ea typeface="+mn-lt"/>
                <a:cs typeface="+mn-lt"/>
              </a:rPr>
              <a:t>Open-Source and Web Development</a:t>
            </a:r>
            <a:endParaRPr lang="en-US" sz="2200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altLang="ko-KR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082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B9E8123D-DAB2-4647-A6D4-8A595C834437}"/>
              </a:ext>
            </a:extLst>
          </p:cNvPr>
          <p:cNvGrpSpPr/>
          <p:nvPr/>
        </p:nvGrpSpPr>
        <p:grpSpPr>
          <a:xfrm>
            <a:off x="8970640" y="1431196"/>
            <a:ext cx="879217" cy="886735"/>
            <a:chOff x="3949971" y="3289143"/>
            <a:chExt cx="879217" cy="886735"/>
          </a:xfrm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979ED967-35DE-41BC-BAA1-DBAB9F5AF234}"/>
                </a:ext>
              </a:extLst>
            </p:cNvPr>
            <p:cNvSpPr/>
            <p:nvPr/>
          </p:nvSpPr>
          <p:spPr>
            <a:xfrm>
              <a:off x="3949971" y="3289143"/>
              <a:ext cx="879217" cy="886734"/>
            </a:xfrm>
            <a:custGeom>
              <a:avLst/>
              <a:gdLst>
                <a:gd name="connsiteX0" fmla="*/ 2093370 w 6797527"/>
                <a:gd name="connsiteY0" fmla="*/ 5591383 h 6855646"/>
                <a:gd name="connsiteX1" fmla="*/ 2253467 w 6797527"/>
                <a:gd name="connsiteY1" fmla="*/ 5685286 h 6855646"/>
                <a:gd name="connsiteX2" fmla="*/ 2252544 w 6797527"/>
                <a:gd name="connsiteY2" fmla="*/ 5875940 h 6855646"/>
                <a:gd name="connsiteX3" fmla="*/ 1899176 w 6797527"/>
                <a:gd name="connsiteY3" fmla="*/ 6342608 h 6855646"/>
                <a:gd name="connsiteX4" fmla="*/ 1638633 w 6797527"/>
                <a:gd name="connsiteY4" fmla="*/ 6355384 h 6855646"/>
                <a:gd name="connsiteX5" fmla="*/ 1615696 w 6797527"/>
                <a:gd name="connsiteY5" fmla="*/ 6095380 h 6855646"/>
                <a:gd name="connsiteX6" fmla="*/ 1938430 w 6797527"/>
                <a:gd name="connsiteY6" fmla="*/ 5668892 h 6855646"/>
                <a:gd name="connsiteX7" fmla="*/ 2093370 w 6797527"/>
                <a:gd name="connsiteY7" fmla="*/ 5591383 h 6855646"/>
                <a:gd name="connsiteX8" fmla="*/ 3586502 w 6797527"/>
                <a:gd name="connsiteY8" fmla="*/ 5588368 h 6855646"/>
                <a:gd name="connsiteX9" fmla="*/ 3658934 w 6797527"/>
                <a:gd name="connsiteY9" fmla="*/ 5611087 h 6855646"/>
                <a:gd name="connsiteX10" fmla="*/ 3730131 w 6797527"/>
                <a:gd name="connsiteY10" fmla="*/ 5872707 h 6855646"/>
                <a:gd name="connsiteX11" fmla="*/ 3179797 w 6797527"/>
                <a:gd name="connsiteY11" fmla="*/ 6752856 h 6855646"/>
                <a:gd name="connsiteX12" fmla="*/ 3018007 w 6797527"/>
                <a:gd name="connsiteY12" fmla="*/ 6838215 h 6855646"/>
                <a:gd name="connsiteX13" fmla="*/ 2855524 w 6797527"/>
                <a:gd name="connsiteY13" fmla="*/ 6738232 h 6855646"/>
                <a:gd name="connsiteX14" fmla="*/ 2868455 w 6797527"/>
                <a:gd name="connsiteY14" fmla="*/ 6538264 h 6855646"/>
                <a:gd name="connsiteX15" fmla="*/ 3171331 w 6797527"/>
                <a:gd name="connsiteY15" fmla="*/ 6074445 h 6855646"/>
                <a:gd name="connsiteX16" fmla="*/ 3399238 w 6797527"/>
                <a:gd name="connsiteY16" fmla="*/ 5690058 h 6855646"/>
                <a:gd name="connsiteX17" fmla="*/ 3586502 w 6797527"/>
                <a:gd name="connsiteY17" fmla="*/ 5588368 h 6855646"/>
                <a:gd name="connsiteX18" fmla="*/ 1146313 w 6797527"/>
                <a:gd name="connsiteY18" fmla="*/ 4775343 h 6855646"/>
                <a:gd name="connsiteX19" fmla="*/ 1215839 w 6797527"/>
                <a:gd name="connsiteY19" fmla="*/ 4801058 h 6855646"/>
                <a:gd name="connsiteX20" fmla="*/ 1281725 w 6797527"/>
                <a:gd name="connsiteY20" fmla="*/ 5053827 h 6855646"/>
                <a:gd name="connsiteX21" fmla="*/ 955912 w 6797527"/>
                <a:gd name="connsiteY21" fmla="*/ 5507410 h 6855646"/>
                <a:gd name="connsiteX22" fmla="*/ 803589 w 6797527"/>
                <a:gd name="connsiteY22" fmla="*/ 5568985 h 6855646"/>
                <a:gd name="connsiteX23" fmla="*/ 646802 w 6797527"/>
                <a:gd name="connsiteY23" fmla="*/ 5461843 h 6855646"/>
                <a:gd name="connsiteX24" fmla="*/ 669200 w 6797527"/>
                <a:gd name="connsiteY24" fmla="*/ 5263338 h 6855646"/>
                <a:gd name="connsiteX25" fmla="*/ 959222 w 6797527"/>
                <a:gd name="connsiteY25" fmla="*/ 4859402 h 6855646"/>
                <a:gd name="connsiteX26" fmla="*/ 1146313 w 6797527"/>
                <a:gd name="connsiteY26" fmla="*/ 4775343 h 6855646"/>
                <a:gd name="connsiteX27" fmla="*/ 5271911 w 6797527"/>
                <a:gd name="connsiteY27" fmla="*/ 4285054 h 6855646"/>
                <a:gd name="connsiteX28" fmla="*/ 5443091 w 6797527"/>
                <a:gd name="connsiteY28" fmla="*/ 4494181 h 6855646"/>
                <a:gd name="connsiteX29" fmla="*/ 5404452 w 6797527"/>
                <a:gd name="connsiteY29" fmla="*/ 4706463 h 6855646"/>
                <a:gd name="connsiteX30" fmla="*/ 4766836 w 6797527"/>
                <a:gd name="connsiteY30" fmla="*/ 6560201 h 6855646"/>
                <a:gd name="connsiteX31" fmla="*/ 4513682 w 6797527"/>
                <a:gd name="connsiteY31" fmla="*/ 6652180 h 6855646"/>
                <a:gd name="connsiteX32" fmla="*/ 4426707 w 6797527"/>
                <a:gd name="connsiteY32" fmla="*/ 6395101 h 6855646"/>
                <a:gd name="connsiteX33" fmla="*/ 4618284 w 6797527"/>
                <a:gd name="connsiteY33" fmla="*/ 5982698 h 6855646"/>
                <a:gd name="connsiteX34" fmla="*/ 5067172 w 6797527"/>
                <a:gd name="connsiteY34" fmla="*/ 4448153 h 6855646"/>
                <a:gd name="connsiteX35" fmla="*/ 5271911 w 6797527"/>
                <a:gd name="connsiteY35" fmla="*/ 4285054 h 6855646"/>
                <a:gd name="connsiteX36" fmla="*/ 2779786 w 6797527"/>
                <a:gd name="connsiteY36" fmla="*/ 3896434 h 6855646"/>
                <a:gd name="connsiteX37" fmla="*/ 2952660 w 6797527"/>
                <a:gd name="connsiteY37" fmla="*/ 4104945 h 6855646"/>
                <a:gd name="connsiteX38" fmla="*/ 2911866 w 6797527"/>
                <a:gd name="connsiteY38" fmla="*/ 4314148 h 6855646"/>
                <a:gd name="connsiteX39" fmla="*/ 2506621 w 6797527"/>
                <a:gd name="connsiteY39" fmla="*/ 5444295 h 6855646"/>
                <a:gd name="connsiteX40" fmla="*/ 2230685 w 6797527"/>
                <a:gd name="connsiteY40" fmla="*/ 5524882 h 6855646"/>
                <a:gd name="connsiteX41" fmla="*/ 2166184 w 6797527"/>
                <a:gd name="connsiteY41" fmla="*/ 5279040 h 6855646"/>
                <a:gd name="connsiteX42" fmla="*/ 2366228 w 6797527"/>
                <a:gd name="connsiteY42" fmla="*/ 4826613 h 6855646"/>
                <a:gd name="connsiteX43" fmla="*/ 2576586 w 6797527"/>
                <a:gd name="connsiteY43" fmla="*/ 4058917 h 6855646"/>
                <a:gd name="connsiteX44" fmla="*/ 2779786 w 6797527"/>
                <a:gd name="connsiteY44" fmla="*/ 3896434 h 6855646"/>
                <a:gd name="connsiteX45" fmla="*/ 4704259 w 6797527"/>
                <a:gd name="connsiteY45" fmla="*/ 3551763 h 6855646"/>
                <a:gd name="connsiteX46" fmla="*/ 4893297 w 6797527"/>
                <a:gd name="connsiteY46" fmla="*/ 3755886 h 6855646"/>
                <a:gd name="connsiteX47" fmla="*/ 4834723 w 6797527"/>
                <a:gd name="connsiteY47" fmla="*/ 4298677 h 6855646"/>
                <a:gd name="connsiteX48" fmla="*/ 4531539 w 6797527"/>
                <a:gd name="connsiteY48" fmla="*/ 5514413 h 6855646"/>
                <a:gd name="connsiteX49" fmla="*/ 3931483 w 6797527"/>
                <a:gd name="connsiteY49" fmla="*/ 6761014 h 6855646"/>
                <a:gd name="connsiteX50" fmla="*/ 3727591 w 6797527"/>
                <a:gd name="connsiteY50" fmla="*/ 6851300 h 6855646"/>
                <a:gd name="connsiteX51" fmla="*/ 3580117 w 6797527"/>
                <a:gd name="connsiteY51" fmla="*/ 6687047 h 6855646"/>
                <a:gd name="connsiteX52" fmla="*/ 3611366 w 6797527"/>
                <a:gd name="connsiteY52" fmla="*/ 6559739 h 6855646"/>
                <a:gd name="connsiteX53" fmla="*/ 3959500 w 6797527"/>
                <a:gd name="connsiteY53" fmla="*/ 5914887 h 6855646"/>
                <a:gd name="connsiteX54" fmla="*/ 4435327 w 6797527"/>
                <a:gd name="connsiteY54" fmla="*/ 4403124 h 6855646"/>
                <a:gd name="connsiteX55" fmla="*/ 4515837 w 6797527"/>
                <a:gd name="connsiteY55" fmla="*/ 3736336 h 6855646"/>
                <a:gd name="connsiteX56" fmla="*/ 4704259 w 6797527"/>
                <a:gd name="connsiteY56" fmla="*/ 3551763 h 6855646"/>
                <a:gd name="connsiteX57" fmla="*/ 913194 w 6797527"/>
                <a:gd name="connsiteY57" fmla="*/ 3542296 h 6855646"/>
                <a:gd name="connsiteX58" fmla="*/ 1093611 w 6797527"/>
                <a:gd name="connsiteY58" fmla="*/ 3754193 h 6855646"/>
                <a:gd name="connsiteX59" fmla="*/ 617168 w 6797527"/>
                <a:gd name="connsiteY59" fmla="*/ 4919745 h 6855646"/>
                <a:gd name="connsiteX60" fmla="*/ 460843 w 6797527"/>
                <a:gd name="connsiteY60" fmla="*/ 5000025 h 6855646"/>
                <a:gd name="connsiteX61" fmla="*/ 296359 w 6797527"/>
                <a:gd name="connsiteY61" fmla="*/ 4898963 h 6855646"/>
                <a:gd name="connsiteX62" fmla="*/ 309136 w 6797527"/>
                <a:gd name="connsiteY62" fmla="*/ 4701613 h 6855646"/>
                <a:gd name="connsiteX63" fmla="*/ 536812 w 6797527"/>
                <a:gd name="connsiteY63" fmla="*/ 4308529 h 6855646"/>
                <a:gd name="connsiteX64" fmla="*/ 717075 w 6797527"/>
                <a:gd name="connsiteY64" fmla="*/ 3716555 h 6855646"/>
                <a:gd name="connsiteX65" fmla="*/ 913194 w 6797527"/>
                <a:gd name="connsiteY65" fmla="*/ 3542296 h 6855646"/>
                <a:gd name="connsiteX66" fmla="*/ 6585301 w 6797527"/>
                <a:gd name="connsiteY66" fmla="*/ 3151303 h 6855646"/>
                <a:gd name="connsiteX67" fmla="*/ 6680841 w 6797527"/>
                <a:gd name="connsiteY67" fmla="*/ 3165376 h 6855646"/>
                <a:gd name="connsiteX68" fmla="*/ 6787290 w 6797527"/>
                <a:gd name="connsiteY68" fmla="*/ 3278905 h 6855646"/>
                <a:gd name="connsiteX69" fmla="*/ 6797450 w 6797527"/>
                <a:gd name="connsiteY69" fmla="*/ 3305847 h 6855646"/>
                <a:gd name="connsiteX70" fmla="*/ 6797527 w 6797527"/>
                <a:gd name="connsiteY70" fmla="*/ 3552225 h 6855646"/>
                <a:gd name="connsiteX71" fmla="*/ 6788291 w 6797527"/>
                <a:gd name="connsiteY71" fmla="*/ 3725253 h 6855646"/>
                <a:gd name="connsiteX72" fmla="*/ 6672836 w 6797527"/>
                <a:gd name="connsiteY72" fmla="*/ 4780661 h 6855646"/>
                <a:gd name="connsiteX73" fmla="*/ 6489956 w 6797527"/>
                <a:gd name="connsiteY73" fmla="*/ 4948686 h 6855646"/>
                <a:gd name="connsiteX74" fmla="*/ 6303382 w 6797527"/>
                <a:gd name="connsiteY74" fmla="*/ 4809525 h 6855646"/>
                <a:gd name="connsiteX75" fmla="*/ 6301226 w 6797527"/>
                <a:gd name="connsiteY75" fmla="*/ 4711850 h 6855646"/>
                <a:gd name="connsiteX76" fmla="*/ 6419144 w 6797527"/>
                <a:gd name="connsiteY76" fmla="*/ 3350949 h 6855646"/>
                <a:gd name="connsiteX77" fmla="*/ 6585301 w 6797527"/>
                <a:gd name="connsiteY77" fmla="*/ 3151303 h 6855646"/>
                <a:gd name="connsiteX78" fmla="*/ 3454503 w 6797527"/>
                <a:gd name="connsiteY78" fmla="*/ 3150597 h 6855646"/>
                <a:gd name="connsiteX79" fmla="*/ 3646696 w 6797527"/>
                <a:gd name="connsiteY79" fmla="*/ 3336633 h 6855646"/>
                <a:gd name="connsiteX80" fmla="*/ 3646773 w 6797527"/>
                <a:gd name="connsiteY80" fmla="*/ 3510661 h 6855646"/>
                <a:gd name="connsiteX81" fmla="*/ 3048026 w 6797527"/>
                <a:gd name="connsiteY81" fmla="*/ 5768490 h 6855646"/>
                <a:gd name="connsiteX82" fmla="*/ 2504620 w 6797527"/>
                <a:gd name="connsiteY82" fmla="*/ 6601149 h 6855646"/>
                <a:gd name="connsiteX83" fmla="*/ 2302112 w 6797527"/>
                <a:gd name="connsiteY83" fmla="*/ 6669575 h 6855646"/>
                <a:gd name="connsiteX84" fmla="*/ 2165568 w 6797527"/>
                <a:gd name="connsiteY84" fmla="*/ 6511171 h 6855646"/>
                <a:gd name="connsiteX85" fmla="*/ 2212981 w 6797527"/>
                <a:gd name="connsiteY85" fmla="*/ 6360002 h 6855646"/>
                <a:gd name="connsiteX86" fmla="*/ 2577433 w 6797527"/>
                <a:gd name="connsiteY86" fmla="*/ 5834684 h 6855646"/>
                <a:gd name="connsiteX87" fmla="*/ 3192652 w 6797527"/>
                <a:gd name="connsiteY87" fmla="*/ 4192613 h 6855646"/>
                <a:gd name="connsiteX88" fmla="*/ 3268313 w 6797527"/>
                <a:gd name="connsiteY88" fmla="*/ 3348409 h 6855646"/>
                <a:gd name="connsiteX89" fmla="*/ 3454503 w 6797527"/>
                <a:gd name="connsiteY89" fmla="*/ 3150597 h 6855646"/>
                <a:gd name="connsiteX90" fmla="*/ 3479193 w 6797527"/>
                <a:gd name="connsiteY90" fmla="*/ 2521216 h 6855646"/>
                <a:gd name="connsiteX91" fmla="*/ 4260222 w 6797527"/>
                <a:gd name="connsiteY91" fmla="*/ 3175074 h 6855646"/>
                <a:gd name="connsiteX92" fmla="*/ 4274846 w 6797527"/>
                <a:gd name="connsiteY92" fmla="*/ 3471099 h 6855646"/>
                <a:gd name="connsiteX93" fmla="*/ 4006376 w 6797527"/>
                <a:gd name="connsiteY93" fmla="*/ 5097777 h 6855646"/>
                <a:gd name="connsiteX94" fmla="*/ 3791245 w 6797527"/>
                <a:gd name="connsiteY94" fmla="*/ 5228856 h 6855646"/>
                <a:gd name="connsiteX95" fmla="*/ 3637383 w 6797527"/>
                <a:gd name="connsiteY95" fmla="*/ 5034661 h 6855646"/>
                <a:gd name="connsiteX96" fmla="*/ 3650929 w 6797527"/>
                <a:gd name="connsiteY96" fmla="*/ 4969468 h 6855646"/>
                <a:gd name="connsiteX97" fmla="*/ 3868215 w 6797527"/>
                <a:gd name="connsiteY97" fmla="*/ 3912059 h 6855646"/>
                <a:gd name="connsiteX98" fmla="*/ 3898156 w 6797527"/>
                <a:gd name="connsiteY98" fmla="*/ 3337327 h 6855646"/>
                <a:gd name="connsiteX99" fmla="*/ 3563646 w 6797527"/>
                <a:gd name="connsiteY99" fmla="*/ 2911145 h 6855646"/>
                <a:gd name="connsiteX100" fmla="*/ 3069654 w 6797527"/>
                <a:gd name="connsiteY100" fmla="*/ 3129354 h 6855646"/>
                <a:gd name="connsiteX101" fmla="*/ 3015776 w 6797527"/>
                <a:gd name="connsiteY101" fmla="*/ 3345332 h 6855646"/>
                <a:gd name="connsiteX102" fmla="*/ 2884619 w 6797527"/>
                <a:gd name="connsiteY102" fmla="*/ 3519744 h 6855646"/>
                <a:gd name="connsiteX103" fmla="*/ 2676647 w 6797527"/>
                <a:gd name="connsiteY103" fmla="*/ 3453011 h 6855646"/>
                <a:gd name="connsiteX104" fmla="*/ 2638932 w 6797527"/>
                <a:gd name="connsiteY104" fmla="*/ 3340867 h 6855646"/>
                <a:gd name="connsiteX105" fmla="*/ 3316034 w 6797527"/>
                <a:gd name="connsiteY105" fmla="*/ 2532993 h 6855646"/>
                <a:gd name="connsiteX106" fmla="*/ 3479193 w 6797527"/>
                <a:gd name="connsiteY106" fmla="*/ 2521216 h 6855646"/>
                <a:gd name="connsiteX107" fmla="*/ 3505307 w 6797527"/>
                <a:gd name="connsiteY107" fmla="*/ 1890232 h 6855646"/>
                <a:gd name="connsiteX108" fmla="*/ 4795315 w 6797527"/>
                <a:gd name="connsiteY108" fmla="*/ 2781375 h 6855646"/>
                <a:gd name="connsiteX109" fmla="*/ 4697024 w 6797527"/>
                <a:gd name="connsiteY109" fmla="*/ 3032219 h 6855646"/>
                <a:gd name="connsiteX110" fmla="*/ 4446796 w 6797527"/>
                <a:gd name="connsiteY110" fmla="*/ 2927387 h 6855646"/>
                <a:gd name="connsiteX111" fmla="*/ 3893230 w 6797527"/>
                <a:gd name="connsiteY111" fmla="*/ 2360812 h 6855646"/>
                <a:gd name="connsiteX112" fmla="*/ 2404636 w 6797527"/>
                <a:gd name="connsiteY112" fmla="*/ 3147135 h 6855646"/>
                <a:gd name="connsiteX113" fmla="*/ 2380159 w 6797527"/>
                <a:gd name="connsiteY113" fmla="*/ 3405137 h 6855646"/>
                <a:gd name="connsiteX114" fmla="*/ 2387625 w 6797527"/>
                <a:gd name="connsiteY114" fmla="*/ 3406522 h 6855646"/>
                <a:gd name="connsiteX115" fmla="*/ 1399027 w 6797527"/>
                <a:gd name="connsiteY115" fmla="*/ 5958991 h 6855646"/>
                <a:gd name="connsiteX116" fmla="*/ 1194518 w 6797527"/>
                <a:gd name="connsiteY116" fmla="*/ 6021875 h 6855646"/>
                <a:gd name="connsiteX117" fmla="*/ 1062284 w 6797527"/>
                <a:gd name="connsiteY117" fmla="*/ 5854004 h 6855646"/>
                <a:gd name="connsiteX118" fmla="*/ 1112930 w 6797527"/>
                <a:gd name="connsiteY118" fmla="*/ 5711841 h 6855646"/>
                <a:gd name="connsiteX119" fmla="*/ 1480999 w 6797527"/>
                <a:gd name="connsiteY119" fmla="*/ 5212308 h 6855646"/>
                <a:gd name="connsiteX120" fmla="*/ 1959443 w 6797527"/>
                <a:gd name="connsiteY120" fmla="*/ 3928838 h 6855646"/>
                <a:gd name="connsiteX121" fmla="*/ 2009396 w 6797527"/>
                <a:gd name="connsiteY121" fmla="*/ 3304922 h 6855646"/>
                <a:gd name="connsiteX122" fmla="*/ 3137310 w 6797527"/>
                <a:gd name="connsiteY122" fmla="*/ 1925550 h 6855646"/>
                <a:gd name="connsiteX123" fmla="*/ 3393813 w 6797527"/>
                <a:gd name="connsiteY123" fmla="*/ 1890793 h 6855646"/>
                <a:gd name="connsiteX124" fmla="*/ 3505307 w 6797527"/>
                <a:gd name="connsiteY124" fmla="*/ 1890232 h 6855646"/>
                <a:gd name="connsiteX125" fmla="*/ 2778686 w 6797527"/>
                <a:gd name="connsiteY125" fmla="*/ 1380518 h 6855646"/>
                <a:gd name="connsiteX126" fmla="*/ 2983756 w 6797527"/>
                <a:gd name="connsiteY126" fmla="*/ 1569102 h 6855646"/>
                <a:gd name="connsiteX127" fmla="*/ 2857217 w 6797527"/>
                <a:gd name="connsiteY127" fmla="*/ 1746979 h 6855646"/>
                <a:gd name="connsiteX128" fmla="*/ 2381929 w 6797527"/>
                <a:gd name="connsiteY128" fmla="*/ 2021684 h 6855646"/>
                <a:gd name="connsiteX129" fmla="*/ 1772099 w 6797527"/>
                <a:gd name="connsiteY129" fmla="*/ 3117347 h 6855646"/>
                <a:gd name="connsiteX130" fmla="*/ 1756320 w 6797527"/>
                <a:gd name="connsiteY130" fmla="*/ 3395054 h 6855646"/>
                <a:gd name="connsiteX131" fmla="*/ 1575826 w 6797527"/>
                <a:gd name="connsiteY131" fmla="*/ 4421675 h 6855646"/>
                <a:gd name="connsiteX132" fmla="*/ 1336296 w 6797527"/>
                <a:gd name="connsiteY132" fmla="*/ 4544519 h 6855646"/>
                <a:gd name="connsiteX133" fmla="*/ 1218148 w 6797527"/>
                <a:gd name="connsiteY133" fmla="*/ 4300602 h 6855646"/>
                <a:gd name="connsiteX134" fmla="*/ 1378245 w 6797527"/>
                <a:gd name="connsiteY134" fmla="*/ 3333093 h 6855646"/>
                <a:gd name="connsiteX135" fmla="*/ 2483606 w 6797527"/>
                <a:gd name="connsiteY135" fmla="*/ 1502831 h 6855646"/>
                <a:gd name="connsiteX136" fmla="*/ 2732526 w 6797527"/>
                <a:gd name="connsiteY136" fmla="*/ 1391533 h 6855646"/>
                <a:gd name="connsiteX137" fmla="*/ 2778686 w 6797527"/>
                <a:gd name="connsiteY137" fmla="*/ 1380518 h 6855646"/>
                <a:gd name="connsiteX138" fmla="*/ 5263954 w 6797527"/>
                <a:gd name="connsiteY138" fmla="*/ 1369442 h 6855646"/>
                <a:gd name="connsiteX139" fmla="*/ 5371356 w 6797527"/>
                <a:gd name="connsiteY139" fmla="*/ 1422321 h 6855646"/>
                <a:gd name="connsiteX140" fmla="*/ 5518676 w 6797527"/>
                <a:gd name="connsiteY140" fmla="*/ 1581418 h 6855646"/>
                <a:gd name="connsiteX141" fmla="*/ 6125890 w 6797527"/>
                <a:gd name="connsiteY141" fmla="*/ 2868197 h 6855646"/>
                <a:gd name="connsiteX142" fmla="*/ 6167377 w 6797527"/>
                <a:gd name="connsiteY142" fmla="*/ 3412449 h 6855646"/>
                <a:gd name="connsiteX143" fmla="*/ 5678080 w 6797527"/>
                <a:gd name="connsiteY143" fmla="*/ 6048583 h 6855646"/>
                <a:gd name="connsiteX144" fmla="*/ 5434394 w 6797527"/>
                <a:gd name="connsiteY144" fmla="*/ 6167655 h 6855646"/>
                <a:gd name="connsiteX145" fmla="*/ 5323711 w 6797527"/>
                <a:gd name="connsiteY145" fmla="*/ 5918120 h 6855646"/>
                <a:gd name="connsiteX146" fmla="*/ 5609269 w 6797527"/>
                <a:gd name="connsiteY146" fmla="*/ 4957076 h 6855646"/>
                <a:gd name="connsiteX147" fmla="*/ 5763516 w 6797527"/>
                <a:gd name="connsiteY147" fmla="*/ 3933764 h 6855646"/>
                <a:gd name="connsiteX148" fmla="*/ 5787223 w 6797527"/>
                <a:gd name="connsiteY148" fmla="*/ 3307924 h 6855646"/>
                <a:gd name="connsiteX149" fmla="*/ 5121512 w 6797527"/>
                <a:gd name="connsiteY149" fmla="*/ 1706955 h 6855646"/>
                <a:gd name="connsiteX150" fmla="*/ 5056242 w 6797527"/>
                <a:gd name="connsiteY150" fmla="*/ 1601584 h 6855646"/>
                <a:gd name="connsiteX151" fmla="*/ 5146450 w 6797527"/>
                <a:gd name="connsiteY151" fmla="*/ 1393226 h 6855646"/>
                <a:gd name="connsiteX152" fmla="*/ 5263954 w 6797527"/>
                <a:gd name="connsiteY152" fmla="*/ 1369442 h 6855646"/>
                <a:gd name="connsiteX153" fmla="*/ 3461891 w 6797527"/>
                <a:gd name="connsiteY153" fmla="*/ 1260300 h 6855646"/>
                <a:gd name="connsiteX154" fmla="*/ 4501136 w 6797527"/>
                <a:gd name="connsiteY154" fmla="*/ 1541701 h 6855646"/>
                <a:gd name="connsiteX155" fmla="*/ 5493429 w 6797527"/>
                <a:gd name="connsiteY155" fmla="*/ 2915225 h 6855646"/>
                <a:gd name="connsiteX156" fmla="*/ 5531452 w 6797527"/>
                <a:gd name="connsiteY156" fmla="*/ 3410294 h 6855646"/>
                <a:gd name="connsiteX157" fmla="*/ 5530837 w 6797527"/>
                <a:gd name="connsiteY157" fmla="*/ 3629811 h 6855646"/>
                <a:gd name="connsiteX158" fmla="*/ 5261828 w 6797527"/>
                <a:gd name="connsiteY158" fmla="*/ 3797990 h 6855646"/>
                <a:gd name="connsiteX159" fmla="*/ 5153531 w 6797527"/>
                <a:gd name="connsiteY159" fmla="*/ 3624269 h 6855646"/>
                <a:gd name="connsiteX160" fmla="*/ 5157764 w 6797527"/>
                <a:gd name="connsiteY160" fmla="*/ 3335094 h 6855646"/>
                <a:gd name="connsiteX161" fmla="*/ 4523457 w 6797527"/>
                <a:gd name="connsiteY161" fmla="*/ 2014988 h 6855646"/>
                <a:gd name="connsiteX162" fmla="*/ 3467510 w 6797527"/>
                <a:gd name="connsiteY162" fmla="*/ 1638606 h 6855646"/>
                <a:gd name="connsiteX163" fmla="*/ 3271468 w 6797527"/>
                <a:gd name="connsiteY163" fmla="*/ 1479971 h 6855646"/>
                <a:gd name="connsiteX164" fmla="*/ 3461891 w 6797527"/>
                <a:gd name="connsiteY164" fmla="*/ 1260300 h 6855646"/>
                <a:gd name="connsiteX165" fmla="*/ 1226133 w 6797527"/>
                <a:gd name="connsiteY165" fmla="*/ 922605 h 6855646"/>
                <a:gd name="connsiteX166" fmla="*/ 1361465 w 6797527"/>
                <a:gd name="connsiteY166" fmla="*/ 976282 h 6855646"/>
                <a:gd name="connsiteX167" fmla="*/ 1359310 w 6797527"/>
                <a:gd name="connsiteY167" fmla="*/ 1249370 h 6855646"/>
                <a:gd name="connsiteX168" fmla="*/ 676127 w 6797527"/>
                <a:gd name="connsiteY168" fmla="*/ 2322789 h 6855646"/>
                <a:gd name="connsiteX169" fmla="*/ 495325 w 6797527"/>
                <a:gd name="connsiteY169" fmla="*/ 3364342 h 6855646"/>
                <a:gd name="connsiteX170" fmla="*/ 367556 w 6797527"/>
                <a:gd name="connsiteY170" fmla="*/ 4058609 h 6855646"/>
                <a:gd name="connsiteX171" fmla="*/ 187524 w 6797527"/>
                <a:gd name="connsiteY171" fmla="*/ 4185840 h 6855646"/>
                <a:gd name="connsiteX172" fmla="*/ 11340 w 6797527"/>
                <a:gd name="connsiteY172" fmla="*/ 3932995 h 6855646"/>
                <a:gd name="connsiteX173" fmla="*/ 96391 w 6797527"/>
                <a:gd name="connsiteY173" fmla="*/ 3601871 h 6855646"/>
                <a:gd name="connsiteX174" fmla="*/ 117404 w 6797527"/>
                <a:gd name="connsiteY174" fmla="*/ 3297765 h 6855646"/>
                <a:gd name="connsiteX175" fmla="*/ 1090224 w 6797527"/>
                <a:gd name="connsiteY175" fmla="*/ 984209 h 6855646"/>
                <a:gd name="connsiteX176" fmla="*/ 1226133 w 6797527"/>
                <a:gd name="connsiteY176" fmla="*/ 922605 h 6855646"/>
                <a:gd name="connsiteX177" fmla="*/ 3423099 w 6797527"/>
                <a:gd name="connsiteY177" fmla="*/ 632227 h 6855646"/>
                <a:gd name="connsiteX178" fmla="*/ 4751750 w 6797527"/>
                <a:gd name="connsiteY178" fmla="*/ 959194 h 6855646"/>
                <a:gd name="connsiteX179" fmla="*/ 4850887 w 6797527"/>
                <a:gd name="connsiteY179" fmla="*/ 1179943 h 6855646"/>
                <a:gd name="connsiteX180" fmla="*/ 4660002 w 6797527"/>
                <a:gd name="connsiteY180" fmla="*/ 1316951 h 6855646"/>
                <a:gd name="connsiteX181" fmla="*/ 4569024 w 6797527"/>
                <a:gd name="connsiteY181" fmla="*/ 1289471 h 6855646"/>
                <a:gd name="connsiteX182" fmla="*/ 3739906 w 6797527"/>
                <a:gd name="connsiteY182" fmla="*/ 1025696 h 6855646"/>
                <a:gd name="connsiteX183" fmla="*/ 2317583 w 6797527"/>
                <a:gd name="connsiteY183" fmla="*/ 1307021 h 6855646"/>
                <a:gd name="connsiteX184" fmla="*/ 1185590 w 6797527"/>
                <a:gd name="connsiteY184" fmla="*/ 2814011 h 6855646"/>
                <a:gd name="connsiteX185" fmla="*/ 1163577 w 6797527"/>
                <a:gd name="connsiteY185" fmla="*/ 2918766 h 6855646"/>
                <a:gd name="connsiteX186" fmla="*/ 937748 w 6797527"/>
                <a:gd name="connsiteY186" fmla="*/ 3069011 h 6855646"/>
                <a:gd name="connsiteX187" fmla="*/ 793198 w 6797527"/>
                <a:gd name="connsiteY187" fmla="*/ 2843567 h 6855646"/>
                <a:gd name="connsiteX188" fmla="*/ 1870389 w 6797527"/>
                <a:gd name="connsiteY188" fmla="*/ 1144846 h 6855646"/>
                <a:gd name="connsiteX189" fmla="*/ 3283938 w 6797527"/>
                <a:gd name="connsiteY189" fmla="*/ 636383 h 6855646"/>
                <a:gd name="connsiteX190" fmla="*/ 3353442 w 6797527"/>
                <a:gd name="connsiteY190" fmla="*/ 632458 h 6855646"/>
                <a:gd name="connsiteX191" fmla="*/ 3423099 w 6797527"/>
                <a:gd name="connsiteY191" fmla="*/ 632227 h 6855646"/>
                <a:gd name="connsiteX192" fmla="*/ 3202504 w 6797527"/>
                <a:gd name="connsiteY192" fmla="*/ 0 h 6855646"/>
                <a:gd name="connsiteX193" fmla="*/ 3582965 w 6797527"/>
                <a:gd name="connsiteY193" fmla="*/ 77 h 6855646"/>
                <a:gd name="connsiteX194" fmla="*/ 3702807 w 6797527"/>
                <a:gd name="connsiteY194" fmla="*/ 9390 h 6855646"/>
                <a:gd name="connsiteX195" fmla="*/ 5355731 w 6797527"/>
                <a:gd name="connsiteY195" fmla="*/ 593513 h 6855646"/>
                <a:gd name="connsiteX196" fmla="*/ 6741648 w 6797527"/>
                <a:gd name="connsiteY196" fmla="*/ 2732269 h 6855646"/>
                <a:gd name="connsiteX197" fmla="*/ 6596791 w 6797527"/>
                <a:gd name="connsiteY197" fmla="*/ 2952480 h 6855646"/>
                <a:gd name="connsiteX198" fmla="*/ 6373117 w 6797527"/>
                <a:gd name="connsiteY198" fmla="*/ 2810779 h 6855646"/>
                <a:gd name="connsiteX199" fmla="*/ 6236496 w 6797527"/>
                <a:gd name="connsiteY199" fmla="*/ 2316094 h 6855646"/>
                <a:gd name="connsiteX200" fmla="*/ 4688481 w 6797527"/>
                <a:gd name="connsiteY200" fmla="*/ 646852 h 6855646"/>
                <a:gd name="connsiteX201" fmla="*/ 3715353 w 6797527"/>
                <a:gd name="connsiteY201" fmla="*/ 390620 h 6855646"/>
                <a:gd name="connsiteX202" fmla="*/ 2814885 w 6797527"/>
                <a:gd name="connsiteY202" fmla="*/ 412250 h 6855646"/>
                <a:gd name="connsiteX203" fmla="*/ 2186581 w 6797527"/>
                <a:gd name="connsiteY203" fmla="*/ 651241 h 6855646"/>
                <a:gd name="connsiteX204" fmla="*/ 2067432 w 6797527"/>
                <a:gd name="connsiteY204" fmla="*/ 728209 h 6855646"/>
                <a:gd name="connsiteX205" fmla="*/ 1802271 w 6797527"/>
                <a:gd name="connsiteY205" fmla="*/ 680026 h 6855646"/>
                <a:gd name="connsiteX206" fmla="*/ 1854765 w 6797527"/>
                <a:gd name="connsiteY206" fmla="*/ 415867 h 6855646"/>
                <a:gd name="connsiteX207" fmla="*/ 2568889 w 6797527"/>
                <a:gd name="connsiteY207" fmla="*/ 76431 h 6855646"/>
                <a:gd name="connsiteX208" fmla="*/ 3018470 w 6797527"/>
                <a:gd name="connsiteY208" fmla="*/ 10545 h 6855646"/>
                <a:gd name="connsiteX209" fmla="*/ 3202504 w 6797527"/>
                <a:gd name="connsiteY209" fmla="*/ 0 h 6855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6797527" h="6855646">
                  <a:moveTo>
                    <a:pt x="2093370" y="5591383"/>
                  </a:moveTo>
                  <a:cubicBezTo>
                    <a:pt x="2161181" y="5593230"/>
                    <a:pt x="2217445" y="5623249"/>
                    <a:pt x="2253467" y="5685286"/>
                  </a:cubicBezTo>
                  <a:cubicBezTo>
                    <a:pt x="2289951" y="5748170"/>
                    <a:pt x="2291798" y="5814980"/>
                    <a:pt x="2252544" y="5875940"/>
                  </a:cubicBezTo>
                  <a:cubicBezTo>
                    <a:pt x="2146710" y="6040347"/>
                    <a:pt x="2029178" y="6196519"/>
                    <a:pt x="1899176" y="6342608"/>
                  </a:cubicBezTo>
                  <a:cubicBezTo>
                    <a:pt x="1830904" y="6419269"/>
                    <a:pt x="1714910" y="6422194"/>
                    <a:pt x="1638633" y="6355384"/>
                  </a:cubicBezTo>
                  <a:cubicBezTo>
                    <a:pt x="1562048" y="6288266"/>
                    <a:pt x="1549964" y="6174274"/>
                    <a:pt x="1615696" y="6095380"/>
                  </a:cubicBezTo>
                  <a:cubicBezTo>
                    <a:pt x="1730073" y="5958297"/>
                    <a:pt x="1838062" y="5816596"/>
                    <a:pt x="1938430" y="5668892"/>
                  </a:cubicBezTo>
                  <a:cubicBezTo>
                    <a:pt x="1973836" y="5617014"/>
                    <a:pt x="2026714" y="5592845"/>
                    <a:pt x="2093370" y="5591383"/>
                  </a:cubicBezTo>
                  <a:close/>
                  <a:moveTo>
                    <a:pt x="3586502" y="5588368"/>
                  </a:moveTo>
                  <a:cubicBezTo>
                    <a:pt x="3610910" y="5590845"/>
                    <a:pt x="3635420" y="5598291"/>
                    <a:pt x="3658934" y="5611087"/>
                  </a:cubicBezTo>
                  <a:cubicBezTo>
                    <a:pt x="3751759" y="5661656"/>
                    <a:pt x="3784009" y="5776033"/>
                    <a:pt x="3730131" y="5872707"/>
                  </a:cubicBezTo>
                  <a:cubicBezTo>
                    <a:pt x="3561567" y="6175352"/>
                    <a:pt x="3377224" y="6468222"/>
                    <a:pt x="3179797" y="6752856"/>
                  </a:cubicBezTo>
                  <a:cubicBezTo>
                    <a:pt x="3141543" y="6808043"/>
                    <a:pt x="3088665" y="6836676"/>
                    <a:pt x="3018007" y="6838215"/>
                  </a:cubicBezTo>
                  <a:cubicBezTo>
                    <a:pt x="2947580" y="6835367"/>
                    <a:pt x="2890314" y="6803656"/>
                    <a:pt x="2855524" y="6738232"/>
                  </a:cubicBezTo>
                  <a:cubicBezTo>
                    <a:pt x="2819194" y="6669960"/>
                    <a:pt x="2825890" y="6602842"/>
                    <a:pt x="2868455" y="6538264"/>
                  </a:cubicBezTo>
                  <a:cubicBezTo>
                    <a:pt x="2969978" y="6384017"/>
                    <a:pt x="3073040" y="6230693"/>
                    <a:pt x="3171331" y="6074445"/>
                  </a:cubicBezTo>
                  <a:cubicBezTo>
                    <a:pt x="3250532" y="5948369"/>
                    <a:pt x="3324423" y="5818906"/>
                    <a:pt x="3399238" y="5690058"/>
                  </a:cubicBezTo>
                  <a:cubicBezTo>
                    <a:pt x="3440975" y="5618246"/>
                    <a:pt x="3513279" y="5580940"/>
                    <a:pt x="3586502" y="5588368"/>
                  </a:cubicBezTo>
                  <a:close/>
                  <a:moveTo>
                    <a:pt x="1146313" y="4775343"/>
                  </a:moveTo>
                  <a:cubicBezTo>
                    <a:pt x="1170239" y="4779223"/>
                    <a:pt x="1193864" y="4787723"/>
                    <a:pt x="1215839" y="4801058"/>
                  </a:cubicBezTo>
                  <a:cubicBezTo>
                    <a:pt x="1301891" y="4853321"/>
                    <a:pt x="1333218" y="4965927"/>
                    <a:pt x="1281725" y="5053827"/>
                  </a:cubicBezTo>
                  <a:cubicBezTo>
                    <a:pt x="1187283" y="5215002"/>
                    <a:pt x="1078140" y="5366093"/>
                    <a:pt x="955912" y="5507410"/>
                  </a:cubicBezTo>
                  <a:cubicBezTo>
                    <a:pt x="918890" y="5550205"/>
                    <a:pt x="869860" y="5569678"/>
                    <a:pt x="803589" y="5568985"/>
                  </a:cubicBezTo>
                  <a:cubicBezTo>
                    <a:pt x="737242" y="5565060"/>
                    <a:pt x="679745" y="5530654"/>
                    <a:pt x="646802" y="5461843"/>
                  </a:cubicBezTo>
                  <a:cubicBezTo>
                    <a:pt x="613397" y="5392032"/>
                    <a:pt x="620094" y="5322913"/>
                    <a:pt x="669200" y="5263338"/>
                  </a:cubicBezTo>
                  <a:cubicBezTo>
                    <a:pt x="774880" y="5135030"/>
                    <a:pt x="871477" y="5000641"/>
                    <a:pt x="959222" y="4859402"/>
                  </a:cubicBezTo>
                  <a:cubicBezTo>
                    <a:pt x="1000035" y="4793650"/>
                    <a:pt x="1074533" y="4763704"/>
                    <a:pt x="1146313" y="4775343"/>
                  </a:cubicBezTo>
                  <a:close/>
                  <a:moveTo>
                    <a:pt x="5271911" y="4285054"/>
                  </a:moveTo>
                  <a:cubicBezTo>
                    <a:pt x="5369431" y="4292982"/>
                    <a:pt x="5443784" y="4375108"/>
                    <a:pt x="5443091" y="4494181"/>
                  </a:cubicBezTo>
                  <a:cubicBezTo>
                    <a:pt x="5432624" y="4552139"/>
                    <a:pt x="5419539" y="4629493"/>
                    <a:pt x="5404452" y="4706463"/>
                  </a:cubicBezTo>
                  <a:cubicBezTo>
                    <a:pt x="5277607" y="5353855"/>
                    <a:pt x="5065016" y="5971768"/>
                    <a:pt x="4766836" y="6560201"/>
                  </a:cubicBezTo>
                  <a:cubicBezTo>
                    <a:pt x="4717036" y="6658569"/>
                    <a:pt x="4608817" y="6697592"/>
                    <a:pt x="4513682" y="6652180"/>
                  </a:cubicBezTo>
                  <a:cubicBezTo>
                    <a:pt x="4417470" y="6606229"/>
                    <a:pt x="4380063" y="6494007"/>
                    <a:pt x="4426707" y="6395101"/>
                  </a:cubicBezTo>
                  <a:cubicBezTo>
                    <a:pt x="4491361" y="6258018"/>
                    <a:pt x="4558402" y="6121859"/>
                    <a:pt x="4618284" y="5982698"/>
                  </a:cubicBezTo>
                  <a:cubicBezTo>
                    <a:pt x="4830490" y="5489630"/>
                    <a:pt x="4978657" y="4977550"/>
                    <a:pt x="5067172" y="4448153"/>
                  </a:cubicBezTo>
                  <a:cubicBezTo>
                    <a:pt x="5084490" y="4344551"/>
                    <a:pt x="5169387" y="4276664"/>
                    <a:pt x="5271911" y="4285054"/>
                  </a:cubicBezTo>
                  <a:close/>
                  <a:moveTo>
                    <a:pt x="2779786" y="3896434"/>
                  </a:moveTo>
                  <a:cubicBezTo>
                    <a:pt x="2878462" y="3905670"/>
                    <a:pt x="2952660" y="3986642"/>
                    <a:pt x="2952660" y="4104945"/>
                  </a:cubicBezTo>
                  <a:cubicBezTo>
                    <a:pt x="2941577" y="4161979"/>
                    <a:pt x="2928261" y="4238333"/>
                    <a:pt x="2911866" y="4314148"/>
                  </a:cubicBezTo>
                  <a:cubicBezTo>
                    <a:pt x="2826276" y="4708541"/>
                    <a:pt x="2690963" y="5085231"/>
                    <a:pt x="2506621" y="5444295"/>
                  </a:cubicBezTo>
                  <a:cubicBezTo>
                    <a:pt x="2451126" y="5552360"/>
                    <a:pt x="2327820" y="5588536"/>
                    <a:pt x="2230685" y="5524882"/>
                  </a:cubicBezTo>
                  <a:cubicBezTo>
                    <a:pt x="2149174" y="5471542"/>
                    <a:pt x="2124466" y="5370558"/>
                    <a:pt x="2166184" y="5279040"/>
                  </a:cubicBezTo>
                  <a:cubicBezTo>
                    <a:pt x="2234610" y="5129027"/>
                    <a:pt x="2305499" y="4979782"/>
                    <a:pt x="2366228" y="4826613"/>
                  </a:cubicBezTo>
                  <a:cubicBezTo>
                    <a:pt x="2464595" y="4578847"/>
                    <a:pt x="2530866" y="4321538"/>
                    <a:pt x="2576586" y="4058917"/>
                  </a:cubicBezTo>
                  <a:cubicBezTo>
                    <a:pt x="2594443" y="3956393"/>
                    <a:pt x="2681419" y="3887352"/>
                    <a:pt x="2779786" y="3896434"/>
                  </a:cubicBezTo>
                  <a:close/>
                  <a:moveTo>
                    <a:pt x="4704259" y="3551763"/>
                  </a:moveTo>
                  <a:cubicBezTo>
                    <a:pt x="4815249" y="3551301"/>
                    <a:pt x="4903764" y="3643895"/>
                    <a:pt x="4893297" y="3755886"/>
                  </a:cubicBezTo>
                  <a:cubicBezTo>
                    <a:pt x="4876286" y="3937073"/>
                    <a:pt x="4860430" y="4118645"/>
                    <a:pt x="4834723" y="4298677"/>
                  </a:cubicBezTo>
                  <a:cubicBezTo>
                    <a:pt x="4775379" y="4714082"/>
                    <a:pt x="4672240" y="5119020"/>
                    <a:pt x="4531539" y="5514413"/>
                  </a:cubicBezTo>
                  <a:cubicBezTo>
                    <a:pt x="4376060" y="5951370"/>
                    <a:pt x="4175862" y="6366852"/>
                    <a:pt x="3931483" y="6761014"/>
                  </a:cubicBezTo>
                  <a:cubicBezTo>
                    <a:pt x="3886225" y="6834059"/>
                    <a:pt x="3808255" y="6868464"/>
                    <a:pt x="3727591" y="6851300"/>
                  </a:cubicBezTo>
                  <a:cubicBezTo>
                    <a:pt x="3649543" y="6834751"/>
                    <a:pt x="3591354" y="6770559"/>
                    <a:pt x="3580117" y="6687047"/>
                  </a:cubicBezTo>
                  <a:cubicBezTo>
                    <a:pt x="3573882" y="6640865"/>
                    <a:pt x="3587121" y="6598916"/>
                    <a:pt x="3611366" y="6559739"/>
                  </a:cubicBezTo>
                  <a:cubicBezTo>
                    <a:pt x="3740214" y="6351690"/>
                    <a:pt x="3856438" y="6136867"/>
                    <a:pt x="3959500" y="5914887"/>
                  </a:cubicBezTo>
                  <a:cubicBezTo>
                    <a:pt x="4183790" y="5431671"/>
                    <a:pt x="4342502" y="4927750"/>
                    <a:pt x="4435327" y="4403124"/>
                  </a:cubicBezTo>
                  <a:cubicBezTo>
                    <a:pt x="4474428" y="4182298"/>
                    <a:pt x="4501059" y="3960087"/>
                    <a:pt x="4515837" y="3736336"/>
                  </a:cubicBezTo>
                  <a:cubicBezTo>
                    <a:pt x="4522919" y="3629194"/>
                    <a:pt x="4601890" y="3552225"/>
                    <a:pt x="4704259" y="3551763"/>
                  </a:cubicBezTo>
                  <a:close/>
                  <a:moveTo>
                    <a:pt x="913194" y="3542296"/>
                  </a:moveTo>
                  <a:cubicBezTo>
                    <a:pt x="1022876" y="3545528"/>
                    <a:pt x="1110313" y="3646974"/>
                    <a:pt x="1093611" y="3754193"/>
                  </a:cubicBezTo>
                  <a:cubicBezTo>
                    <a:pt x="1027186" y="4180374"/>
                    <a:pt x="867936" y="4568841"/>
                    <a:pt x="617168" y="4919745"/>
                  </a:cubicBezTo>
                  <a:cubicBezTo>
                    <a:pt x="579992" y="4971700"/>
                    <a:pt x="528345" y="4998024"/>
                    <a:pt x="460843" y="5000025"/>
                  </a:cubicBezTo>
                  <a:cubicBezTo>
                    <a:pt x="389338" y="4997716"/>
                    <a:pt x="331457" y="4965312"/>
                    <a:pt x="296359" y="4898963"/>
                  </a:cubicBezTo>
                  <a:cubicBezTo>
                    <a:pt x="260722" y="4831615"/>
                    <a:pt x="265340" y="4763882"/>
                    <a:pt x="309136" y="4701613"/>
                  </a:cubicBezTo>
                  <a:cubicBezTo>
                    <a:pt x="396573" y="4577230"/>
                    <a:pt x="473774" y="4446998"/>
                    <a:pt x="536812" y="4308529"/>
                  </a:cubicBezTo>
                  <a:cubicBezTo>
                    <a:pt x="623018" y="4119183"/>
                    <a:pt x="683439" y="3921910"/>
                    <a:pt x="717075" y="3716555"/>
                  </a:cubicBezTo>
                  <a:cubicBezTo>
                    <a:pt x="735009" y="3607181"/>
                    <a:pt x="811825" y="3539294"/>
                    <a:pt x="913194" y="3542296"/>
                  </a:cubicBezTo>
                  <a:close/>
                  <a:moveTo>
                    <a:pt x="6585301" y="3151303"/>
                  </a:moveTo>
                  <a:cubicBezTo>
                    <a:pt x="6615893" y="3147831"/>
                    <a:pt x="6648437" y="3152041"/>
                    <a:pt x="6680841" y="3165376"/>
                  </a:cubicBezTo>
                  <a:cubicBezTo>
                    <a:pt x="6733180" y="3186928"/>
                    <a:pt x="6768432" y="3225490"/>
                    <a:pt x="6787290" y="3278905"/>
                  </a:cubicBezTo>
                  <a:cubicBezTo>
                    <a:pt x="6790523" y="3287913"/>
                    <a:pt x="6794063" y="3296840"/>
                    <a:pt x="6797450" y="3305847"/>
                  </a:cubicBezTo>
                  <a:cubicBezTo>
                    <a:pt x="6797527" y="3387896"/>
                    <a:pt x="6797527" y="3470021"/>
                    <a:pt x="6797527" y="3552225"/>
                  </a:cubicBezTo>
                  <a:cubicBezTo>
                    <a:pt x="6794448" y="3609875"/>
                    <a:pt x="6790831" y="3667526"/>
                    <a:pt x="6788291" y="3725253"/>
                  </a:cubicBezTo>
                  <a:cubicBezTo>
                    <a:pt x="6772666" y="4079544"/>
                    <a:pt x="6732795" y="4431219"/>
                    <a:pt x="6672836" y="4780661"/>
                  </a:cubicBezTo>
                  <a:cubicBezTo>
                    <a:pt x="6655903" y="4879490"/>
                    <a:pt x="6584937" y="4944453"/>
                    <a:pt x="6489956" y="4948686"/>
                  </a:cubicBezTo>
                  <a:cubicBezTo>
                    <a:pt x="6404982" y="4952458"/>
                    <a:pt x="6323932" y="4894500"/>
                    <a:pt x="6303382" y="4809525"/>
                  </a:cubicBezTo>
                  <a:cubicBezTo>
                    <a:pt x="6295915" y="4778506"/>
                    <a:pt x="6295762" y="4743485"/>
                    <a:pt x="6301226" y="4711850"/>
                  </a:cubicBezTo>
                  <a:cubicBezTo>
                    <a:pt x="6378658" y="4261424"/>
                    <a:pt x="6418374" y="3807995"/>
                    <a:pt x="6419144" y="3350949"/>
                  </a:cubicBezTo>
                  <a:cubicBezTo>
                    <a:pt x="6419317" y="3241269"/>
                    <a:pt x="6493526" y="3161720"/>
                    <a:pt x="6585301" y="3151303"/>
                  </a:cubicBezTo>
                  <a:close/>
                  <a:moveTo>
                    <a:pt x="3454503" y="3150597"/>
                  </a:moveTo>
                  <a:cubicBezTo>
                    <a:pt x="3558951" y="3149059"/>
                    <a:pt x="3645233" y="3232186"/>
                    <a:pt x="3646696" y="3336633"/>
                  </a:cubicBezTo>
                  <a:cubicBezTo>
                    <a:pt x="3647466" y="3394668"/>
                    <a:pt x="3646773" y="3452703"/>
                    <a:pt x="3646773" y="3510661"/>
                  </a:cubicBezTo>
                  <a:cubicBezTo>
                    <a:pt x="3615138" y="4308144"/>
                    <a:pt x="3417634" y="5061062"/>
                    <a:pt x="3048026" y="5768490"/>
                  </a:cubicBezTo>
                  <a:cubicBezTo>
                    <a:pt x="2893855" y="6063592"/>
                    <a:pt x="2712284" y="6340914"/>
                    <a:pt x="2504620" y="6601149"/>
                  </a:cubicBezTo>
                  <a:cubicBezTo>
                    <a:pt x="2452126" y="6666881"/>
                    <a:pt x="2383238" y="6692204"/>
                    <a:pt x="2302112" y="6669575"/>
                  </a:cubicBezTo>
                  <a:cubicBezTo>
                    <a:pt x="2223295" y="6647638"/>
                    <a:pt x="2177421" y="6592220"/>
                    <a:pt x="2165568" y="6511171"/>
                  </a:cubicBezTo>
                  <a:cubicBezTo>
                    <a:pt x="2157178" y="6453906"/>
                    <a:pt x="2177421" y="6404645"/>
                    <a:pt x="2212981" y="6360002"/>
                  </a:cubicBezTo>
                  <a:cubicBezTo>
                    <a:pt x="2346293" y="6193132"/>
                    <a:pt x="2467751" y="6017949"/>
                    <a:pt x="2577433" y="5834684"/>
                  </a:cubicBezTo>
                  <a:cubicBezTo>
                    <a:pt x="2882387" y="5324760"/>
                    <a:pt x="3087819" y="4777506"/>
                    <a:pt x="3192652" y="4192613"/>
                  </a:cubicBezTo>
                  <a:cubicBezTo>
                    <a:pt x="3242682" y="3913367"/>
                    <a:pt x="3267851" y="3632042"/>
                    <a:pt x="3268313" y="3348409"/>
                  </a:cubicBezTo>
                  <a:cubicBezTo>
                    <a:pt x="3268467" y="3236188"/>
                    <a:pt x="3348669" y="3152214"/>
                    <a:pt x="3454503" y="3150597"/>
                  </a:cubicBezTo>
                  <a:close/>
                  <a:moveTo>
                    <a:pt x="3479193" y="2521216"/>
                  </a:moveTo>
                  <a:cubicBezTo>
                    <a:pt x="3854228" y="2530802"/>
                    <a:pt x="4180211" y="2793478"/>
                    <a:pt x="4260222" y="3175074"/>
                  </a:cubicBezTo>
                  <a:cubicBezTo>
                    <a:pt x="4280849" y="3273134"/>
                    <a:pt x="4277309" y="3372040"/>
                    <a:pt x="4274846" y="3471099"/>
                  </a:cubicBezTo>
                  <a:cubicBezTo>
                    <a:pt x="4262300" y="4025974"/>
                    <a:pt x="4172938" y="4568302"/>
                    <a:pt x="4006376" y="5097777"/>
                  </a:cubicBezTo>
                  <a:cubicBezTo>
                    <a:pt x="3976742" y="5191988"/>
                    <a:pt x="3887611" y="5245405"/>
                    <a:pt x="3791245" y="5228856"/>
                  </a:cubicBezTo>
                  <a:cubicBezTo>
                    <a:pt x="3700421" y="5213231"/>
                    <a:pt x="3632226" y="5128257"/>
                    <a:pt x="3637383" y="5034661"/>
                  </a:cubicBezTo>
                  <a:cubicBezTo>
                    <a:pt x="3638614" y="5012725"/>
                    <a:pt x="3644387" y="4990635"/>
                    <a:pt x="3650929" y="4969468"/>
                  </a:cubicBezTo>
                  <a:cubicBezTo>
                    <a:pt x="3757379" y="4623951"/>
                    <a:pt x="3830962" y="4271815"/>
                    <a:pt x="3868215" y="3912059"/>
                  </a:cubicBezTo>
                  <a:cubicBezTo>
                    <a:pt x="3887996" y="3720943"/>
                    <a:pt x="3898926" y="3529442"/>
                    <a:pt x="3898156" y="3337327"/>
                  </a:cubicBezTo>
                  <a:cubicBezTo>
                    <a:pt x="3897309" y="3135049"/>
                    <a:pt x="3761227" y="2961484"/>
                    <a:pt x="3563646" y="2911145"/>
                  </a:cubicBezTo>
                  <a:cubicBezTo>
                    <a:pt x="3370991" y="2862116"/>
                    <a:pt x="3165251" y="2952940"/>
                    <a:pt x="3069654" y="3129354"/>
                  </a:cubicBezTo>
                  <a:cubicBezTo>
                    <a:pt x="3033094" y="3196703"/>
                    <a:pt x="3017623" y="3269055"/>
                    <a:pt x="3015776" y="3345332"/>
                  </a:cubicBezTo>
                  <a:cubicBezTo>
                    <a:pt x="3013851" y="3426688"/>
                    <a:pt x="2960665" y="3495729"/>
                    <a:pt x="2884619" y="3519744"/>
                  </a:cubicBezTo>
                  <a:cubicBezTo>
                    <a:pt x="2807957" y="3543989"/>
                    <a:pt x="2725446" y="3517666"/>
                    <a:pt x="2676647" y="3453011"/>
                  </a:cubicBezTo>
                  <a:cubicBezTo>
                    <a:pt x="2651632" y="3419915"/>
                    <a:pt x="2639317" y="3382585"/>
                    <a:pt x="2638932" y="3340867"/>
                  </a:cubicBezTo>
                  <a:cubicBezTo>
                    <a:pt x="2635468" y="2945552"/>
                    <a:pt x="2925490" y="2599418"/>
                    <a:pt x="3316034" y="2532993"/>
                  </a:cubicBezTo>
                  <a:cubicBezTo>
                    <a:pt x="3371039" y="2523641"/>
                    <a:pt x="3425616" y="2519846"/>
                    <a:pt x="3479193" y="2521216"/>
                  </a:cubicBezTo>
                  <a:close/>
                  <a:moveTo>
                    <a:pt x="3505307" y="1890232"/>
                  </a:moveTo>
                  <a:cubicBezTo>
                    <a:pt x="4060443" y="1909076"/>
                    <a:pt x="4574895" y="2249743"/>
                    <a:pt x="4795315" y="2781375"/>
                  </a:cubicBezTo>
                  <a:cubicBezTo>
                    <a:pt x="4836878" y="2881589"/>
                    <a:pt x="4794006" y="2990888"/>
                    <a:pt x="4697024" y="3032219"/>
                  </a:cubicBezTo>
                  <a:cubicBezTo>
                    <a:pt x="4599042" y="3074014"/>
                    <a:pt x="4490976" y="3029448"/>
                    <a:pt x="4446796" y="2927387"/>
                  </a:cubicBezTo>
                  <a:cubicBezTo>
                    <a:pt x="4334497" y="2667768"/>
                    <a:pt x="4150539" y="2478269"/>
                    <a:pt x="3893230" y="2360812"/>
                  </a:cubicBezTo>
                  <a:cubicBezTo>
                    <a:pt x="3268313" y="2075487"/>
                    <a:pt x="2519166" y="2470572"/>
                    <a:pt x="2404636" y="3147135"/>
                  </a:cubicBezTo>
                  <a:cubicBezTo>
                    <a:pt x="2390242" y="3232110"/>
                    <a:pt x="2388010" y="3319084"/>
                    <a:pt x="2380159" y="3405137"/>
                  </a:cubicBezTo>
                  <a:cubicBezTo>
                    <a:pt x="2382699" y="3405675"/>
                    <a:pt x="2385162" y="3406137"/>
                    <a:pt x="2387625" y="3406522"/>
                  </a:cubicBezTo>
                  <a:cubicBezTo>
                    <a:pt x="2358223" y="4373338"/>
                    <a:pt x="2033180" y="5225855"/>
                    <a:pt x="1399027" y="5958991"/>
                  </a:cubicBezTo>
                  <a:cubicBezTo>
                    <a:pt x="1343993" y="6022568"/>
                    <a:pt x="1275567" y="6045659"/>
                    <a:pt x="1194518" y="6021875"/>
                  </a:cubicBezTo>
                  <a:cubicBezTo>
                    <a:pt x="1118626" y="5999631"/>
                    <a:pt x="1068519" y="5935054"/>
                    <a:pt x="1062284" y="5854004"/>
                  </a:cubicBezTo>
                  <a:cubicBezTo>
                    <a:pt x="1058051" y="5799587"/>
                    <a:pt x="1077062" y="5752712"/>
                    <a:pt x="1112930" y="5711841"/>
                  </a:cubicBezTo>
                  <a:cubicBezTo>
                    <a:pt x="1249936" y="5555901"/>
                    <a:pt x="1372857" y="5389569"/>
                    <a:pt x="1480999" y="5212308"/>
                  </a:cubicBezTo>
                  <a:cubicBezTo>
                    <a:pt x="1723069" y="4815298"/>
                    <a:pt x="1882396" y="4387347"/>
                    <a:pt x="1959443" y="3928838"/>
                  </a:cubicBezTo>
                  <a:cubicBezTo>
                    <a:pt x="1994156" y="3722329"/>
                    <a:pt x="2004547" y="3514125"/>
                    <a:pt x="2009396" y="3304922"/>
                  </a:cubicBezTo>
                  <a:cubicBezTo>
                    <a:pt x="2024944" y="2638519"/>
                    <a:pt x="2488302" y="2074178"/>
                    <a:pt x="3137310" y="1925550"/>
                  </a:cubicBezTo>
                  <a:cubicBezTo>
                    <a:pt x="3222766" y="1905980"/>
                    <a:pt x="3308566" y="1894549"/>
                    <a:pt x="3393813" y="1890793"/>
                  </a:cubicBezTo>
                  <a:cubicBezTo>
                    <a:pt x="3431108" y="1889150"/>
                    <a:pt x="3468298" y="1888976"/>
                    <a:pt x="3505307" y="1890232"/>
                  </a:cubicBezTo>
                  <a:close/>
                  <a:moveTo>
                    <a:pt x="2778686" y="1380518"/>
                  </a:moveTo>
                  <a:cubicBezTo>
                    <a:pt x="2885730" y="1369128"/>
                    <a:pt x="2983890" y="1454678"/>
                    <a:pt x="2983756" y="1569102"/>
                  </a:cubicBezTo>
                  <a:cubicBezTo>
                    <a:pt x="2983602" y="1649536"/>
                    <a:pt x="2935803" y="1717115"/>
                    <a:pt x="2857217" y="1746979"/>
                  </a:cubicBezTo>
                  <a:cubicBezTo>
                    <a:pt x="2683958" y="1812942"/>
                    <a:pt x="2524323" y="1902997"/>
                    <a:pt x="2381929" y="2021684"/>
                  </a:cubicBezTo>
                  <a:cubicBezTo>
                    <a:pt x="2038029" y="2308319"/>
                    <a:pt x="1831519" y="2672694"/>
                    <a:pt x="1772099" y="3117347"/>
                  </a:cubicBezTo>
                  <a:cubicBezTo>
                    <a:pt x="1759860" y="3209018"/>
                    <a:pt x="1758244" y="3302383"/>
                    <a:pt x="1756320" y="3395054"/>
                  </a:cubicBezTo>
                  <a:cubicBezTo>
                    <a:pt x="1748777" y="3746651"/>
                    <a:pt x="1689895" y="4089012"/>
                    <a:pt x="1575826" y="4421675"/>
                  </a:cubicBezTo>
                  <a:cubicBezTo>
                    <a:pt x="1540343" y="4525046"/>
                    <a:pt x="1435972" y="4578001"/>
                    <a:pt x="1336296" y="4544519"/>
                  </a:cubicBezTo>
                  <a:cubicBezTo>
                    <a:pt x="1234696" y="4510421"/>
                    <a:pt x="1182742" y="4405511"/>
                    <a:pt x="1218148" y="4300602"/>
                  </a:cubicBezTo>
                  <a:cubicBezTo>
                    <a:pt x="1324135" y="3986720"/>
                    <a:pt x="1375782" y="3664601"/>
                    <a:pt x="1378245" y="3333093"/>
                  </a:cubicBezTo>
                  <a:cubicBezTo>
                    <a:pt x="1384017" y="2557316"/>
                    <a:pt x="1803810" y="1863511"/>
                    <a:pt x="2483606" y="1502831"/>
                  </a:cubicBezTo>
                  <a:cubicBezTo>
                    <a:pt x="2563732" y="1460344"/>
                    <a:pt x="2647552" y="1423475"/>
                    <a:pt x="2732526" y="1391533"/>
                  </a:cubicBezTo>
                  <a:cubicBezTo>
                    <a:pt x="2747920" y="1385751"/>
                    <a:pt x="2763394" y="1382145"/>
                    <a:pt x="2778686" y="1380518"/>
                  </a:cubicBezTo>
                  <a:close/>
                  <a:moveTo>
                    <a:pt x="5263954" y="1369442"/>
                  </a:moveTo>
                  <a:cubicBezTo>
                    <a:pt x="5303411" y="1374349"/>
                    <a:pt x="5341184" y="1392033"/>
                    <a:pt x="5371356" y="1422321"/>
                  </a:cubicBezTo>
                  <a:cubicBezTo>
                    <a:pt x="5422309" y="1473506"/>
                    <a:pt x="5471878" y="1526384"/>
                    <a:pt x="5518676" y="1581418"/>
                  </a:cubicBezTo>
                  <a:cubicBezTo>
                    <a:pt x="5836792" y="1955567"/>
                    <a:pt x="6038529" y="2385134"/>
                    <a:pt x="6125890" y="2868197"/>
                  </a:cubicBezTo>
                  <a:cubicBezTo>
                    <a:pt x="6161834" y="3066547"/>
                    <a:pt x="6172918" y="3266745"/>
                    <a:pt x="6167377" y="3412449"/>
                  </a:cubicBezTo>
                  <a:cubicBezTo>
                    <a:pt x="6150058" y="4356019"/>
                    <a:pt x="5987960" y="5216310"/>
                    <a:pt x="5678080" y="6048583"/>
                  </a:cubicBezTo>
                  <a:cubicBezTo>
                    <a:pt x="5639287" y="6152800"/>
                    <a:pt x="5534531" y="6203831"/>
                    <a:pt x="5434394" y="6167655"/>
                  </a:cubicBezTo>
                  <a:cubicBezTo>
                    <a:pt x="5333102" y="6131095"/>
                    <a:pt x="5284611" y="6023953"/>
                    <a:pt x="5323711" y="5918120"/>
                  </a:cubicBezTo>
                  <a:cubicBezTo>
                    <a:pt x="5439782" y="5603929"/>
                    <a:pt x="5535917" y="5283889"/>
                    <a:pt x="5609269" y="4957076"/>
                  </a:cubicBezTo>
                  <a:cubicBezTo>
                    <a:pt x="5685007" y="4619641"/>
                    <a:pt x="5740425" y="4278896"/>
                    <a:pt x="5763516" y="3933764"/>
                  </a:cubicBezTo>
                  <a:cubicBezTo>
                    <a:pt x="5777448" y="3725484"/>
                    <a:pt x="5790840" y="3516357"/>
                    <a:pt x="5787223" y="3307924"/>
                  </a:cubicBezTo>
                  <a:cubicBezTo>
                    <a:pt x="5776447" y="2688088"/>
                    <a:pt x="5551465" y="2153994"/>
                    <a:pt x="5121512" y="1706955"/>
                  </a:cubicBezTo>
                  <a:cubicBezTo>
                    <a:pt x="5091956" y="1676167"/>
                    <a:pt x="5066017" y="1644148"/>
                    <a:pt x="5056242" y="1601584"/>
                  </a:cubicBezTo>
                  <a:cubicBezTo>
                    <a:pt x="5037153" y="1518610"/>
                    <a:pt x="5073637" y="1434329"/>
                    <a:pt x="5146450" y="1393226"/>
                  </a:cubicBezTo>
                  <a:cubicBezTo>
                    <a:pt x="5183357" y="1372406"/>
                    <a:pt x="5224498" y="1364536"/>
                    <a:pt x="5263954" y="1369442"/>
                  </a:cubicBezTo>
                  <a:close/>
                  <a:moveTo>
                    <a:pt x="3461891" y="1260300"/>
                  </a:moveTo>
                  <a:cubicBezTo>
                    <a:pt x="3833116" y="1262224"/>
                    <a:pt x="4181866" y="1351894"/>
                    <a:pt x="4501136" y="1541701"/>
                  </a:cubicBezTo>
                  <a:cubicBezTo>
                    <a:pt x="5029148" y="1855737"/>
                    <a:pt x="5360118" y="2315093"/>
                    <a:pt x="5493429" y="2915225"/>
                  </a:cubicBezTo>
                  <a:cubicBezTo>
                    <a:pt x="5529682" y="3078015"/>
                    <a:pt x="5540997" y="3243654"/>
                    <a:pt x="5531452" y="3410294"/>
                  </a:cubicBezTo>
                  <a:cubicBezTo>
                    <a:pt x="5531452" y="3483492"/>
                    <a:pt x="5534454" y="3556844"/>
                    <a:pt x="5530837" y="3629811"/>
                  </a:cubicBezTo>
                  <a:cubicBezTo>
                    <a:pt x="5523755" y="3771743"/>
                    <a:pt x="5385980" y="3857410"/>
                    <a:pt x="5261828" y="3797990"/>
                  </a:cubicBezTo>
                  <a:cubicBezTo>
                    <a:pt x="5190015" y="3763584"/>
                    <a:pt x="5153377" y="3703856"/>
                    <a:pt x="5153531" y="3624269"/>
                  </a:cubicBezTo>
                  <a:cubicBezTo>
                    <a:pt x="5153685" y="3527903"/>
                    <a:pt x="5159073" y="3431460"/>
                    <a:pt x="5157764" y="3335094"/>
                  </a:cubicBezTo>
                  <a:cubicBezTo>
                    <a:pt x="5150606" y="2797231"/>
                    <a:pt x="4938401" y="2355348"/>
                    <a:pt x="4523457" y="2014988"/>
                  </a:cubicBezTo>
                  <a:cubicBezTo>
                    <a:pt x="4218042" y="1764451"/>
                    <a:pt x="3862673" y="1642993"/>
                    <a:pt x="3467510" y="1638606"/>
                  </a:cubicBezTo>
                  <a:cubicBezTo>
                    <a:pt x="3364140" y="1637451"/>
                    <a:pt x="3285939" y="1573720"/>
                    <a:pt x="3271468" y="1479971"/>
                  </a:cubicBezTo>
                  <a:cubicBezTo>
                    <a:pt x="3253227" y="1361592"/>
                    <a:pt x="3340741" y="1259684"/>
                    <a:pt x="3461891" y="1260300"/>
                  </a:cubicBezTo>
                  <a:close/>
                  <a:moveTo>
                    <a:pt x="1226133" y="922605"/>
                  </a:moveTo>
                  <a:cubicBezTo>
                    <a:pt x="1274720" y="921268"/>
                    <a:pt x="1323211" y="939144"/>
                    <a:pt x="1361465" y="976282"/>
                  </a:cubicBezTo>
                  <a:cubicBezTo>
                    <a:pt x="1438589" y="1051173"/>
                    <a:pt x="1438589" y="1169245"/>
                    <a:pt x="1359310" y="1249370"/>
                  </a:cubicBezTo>
                  <a:cubicBezTo>
                    <a:pt x="1054048" y="1557942"/>
                    <a:pt x="825448" y="1915235"/>
                    <a:pt x="676127" y="2322789"/>
                  </a:cubicBezTo>
                  <a:cubicBezTo>
                    <a:pt x="552976" y="2658993"/>
                    <a:pt x="495633" y="3006357"/>
                    <a:pt x="495325" y="3364342"/>
                  </a:cubicBezTo>
                  <a:cubicBezTo>
                    <a:pt x="495171" y="3602949"/>
                    <a:pt x="449913" y="3834474"/>
                    <a:pt x="367556" y="4058609"/>
                  </a:cubicBezTo>
                  <a:cubicBezTo>
                    <a:pt x="338384" y="4137888"/>
                    <a:pt x="269650" y="4186225"/>
                    <a:pt x="187524" y="4185840"/>
                  </a:cubicBezTo>
                  <a:cubicBezTo>
                    <a:pt x="56829" y="4185301"/>
                    <a:pt x="-32687" y="4058378"/>
                    <a:pt x="11340" y="3932995"/>
                  </a:cubicBezTo>
                  <a:cubicBezTo>
                    <a:pt x="49286" y="3824929"/>
                    <a:pt x="83153" y="3715555"/>
                    <a:pt x="96391" y="3601871"/>
                  </a:cubicBezTo>
                  <a:cubicBezTo>
                    <a:pt x="108168" y="3501041"/>
                    <a:pt x="114787" y="3399288"/>
                    <a:pt x="117404" y="3297765"/>
                  </a:cubicBezTo>
                  <a:cubicBezTo>
                    <a:pt x="140341" y="2399682"/>
                    <a:pt x="463614" y="1628215"/>
                    <a:pt x="1090224" y="984209"/>
                  </a:cubicBezTo>
                  <a:cubicBezTo>
                    <a:pt x="1128863" y="944493"/>
                    <a:pt x="1177546" y="923942"/>
                    <a:pt x="1226133" y="922605"/>
                  </a:cubicBezTo>
                  <a:close/>
                  <a:moveTo>
                    <a:pt x="3423099" y="632227"/>
                  </a:moveTo>
                  <a:cubicBezTo>
                    <a:pt x="3894154" y="626300"/>
                    <a:pt x="4337114" y="735367"/>
                    <a:pt x="4751750" y="959194"/>
                  </a:cubicBezTo>
                  <a:cubicBezTo>
                    <a:pt x="4836417" y="1004914"/>
                    <a:pt x="4874978" y="1091506"/>
                    <a:pt x="4850887" y="1179943"/>
                  </a:cubicBezTo>
                  <a:cubicBezTo>
                    <a:pt x="4828027" y="1264072"/>
                    <a:pt x="4748363" y="1323569"/>
                    <a:pt x="4660002" y="1316951"/>
                  </a:cubicBezTo>
                  <a:cubicBezTo>
                    <a:pt x="4629060" y="1314641"/>
                    <a:pt x="4596502" y="1304173"/>
                    <a:pt x="4569024" y="1289471"/>
                  </a:cubicBezTo>
                  <a:cubicBezTo>
                    <a:pt x="4308943" y="1149772"/>
                    <a:pt x="4032853" y="1059871"/>
                    <a:pt x="3739906" y="1025696"/>
                  </a:cubicBezTo>
                  <a:cubicBezTo>
                    <a:pt x="3236140" y="966814"/>
                    <a:pt x="2758620" y="1054945"/>
                    <a:pt x="2317583" y="1307021"/>
                  </a:cubicBezTo>
                  <a:cubicBezTo>
                    <a:pt x="1725071" y="1645688"/>
                    <a:pt x="1348766" y="2150840"/>
                    <a:pt x="1185590" y="2814011"/>
                  </a:cubicBezTo>
                  <a:cubicBezTo>
                    <a:pt x="1177046" y="2848647"/>
                    <a:pt x="1171274" y="2883899"/>
                    <a:pt x="1163577" y="2918766"/>
                  </a:cubicBezTo>
                  <a:cubicBezTo>
                    <a:pt x="1140024" y="3026447"/>
                    <a:pt x="1042272" y="3091408"/>
                    <a:pt x="937748" y="3069011"/>
                  </a:cubicBezTo>
                  <a:cubicBezTo>
                    <a:pt x="836455" y="3047382"/>
                    <a:pt x="772571" y="2948553"/>
                    <a:pt x="793198" y="2843567"/>
                  </a:cubicBezTo>
                  <a:cubicBezTo>
                    <a:pt x="932206" y="2137831"/>
                    <a:pt x="1290423" y="1569564"/>
                    <a:pt x="1870389" y="1144846"/>
                  </a:cubicBezTo>
                  <a:cubicBezTo>
                    <a:pt x="2290490" y="837120"/>
                    <a:pt x="2763931" y="670173"/>
                    <a:pt x="3283938" y="636383"/>
                  </a:cubicBezTo>
                  <a:cubicBezTo>
                    <a:pt x="3307106" y="634844"/>
                    <a:pt x="3330274" y="633151"/>
                    <a:pt x="3353442" y="632458"/>
                  </a:cubicBezTo>
                  <a:cubicBezTo>
                    <a:pt x="3376686" y="631688"/>
                    <a:pt x="3399931" y="632227"/>
                    <a:pt x="3423099" y="632227"/>
                  </a:cubicBezTo>
                  <a:close/>
                  <a:moveTo>
                    <a:pt x="3202504" y="0"/>
                  </a:moveTo>
                  <a:cubicBezTo>
                    <a:pt x="3329350" y="77"/>
                    <a:pt x="3456119" y="77"/>
                    <a:pt x="3582965" y="77"/>
                  </a:cubicBezTo>
                  <a:cubicBezTo>
                    <a:pt x="3622913" y="3156"/>
                    <a:pt x="3662860" y="6312"/>
                    <a:pt x="3702807" y="9390"/>
                  </a:cubicBezTo>
                  <a:cubicBezTo>
                    <a:pt x="4306249" y="55495"/>
                    <a:pt x="4860200" y="246226"/>
                    <a:pt x="5355731" y="593513"/>
                  </a:cubicBezTo>
                  <a:cubicBezTo>
                    <a:pt x="6104954" y="1118601"/>
                    <a:pt x="6564386" y="1834958"/>
                    <a:pt x="6741648" y="2732269"/>
                  </a:cubicBezTo>
                  <a:cubicBezTo>
                    <a:pt x="6761660" y="2833485"/>
                    <a:pt x="6695697" y="2931929"/>
                    <a:pt x="6596791" y="2952480"/>
                  </a:cubicBezTo>
                  <a:cubicBezTo>
                    <a:pt x="6493805" y="2973877"/>
                    <a:pt x="6394361" y="2913533"/>
                    <a:pt x="6373117" y="2810779"/>
                  </a:cubicBezTo>
                  <a:cubicBezTo>
                    <a:pt x="6338403" y="2642754"/>
                    <a:pt x="6297763" y="2476576"/>
                    <a:pt x="6236496" y="2316094"/>
                  </a:cubicBezTo>
                  <a:cubicBezTo>
                    <a:pt x="5944857" y="1551786"/>
                    <a:pt x="5429237" y="994063"/>
                    <a:pt x="4688481" y="646852"/>
                  </a:cubicBezTo>
                  <a:cubicBezTo>
                    <a:pt x="4380218" y="502381"/>
                    <a:pt x="4054944" y="416406"/>
                    <a:pt x="3715353" y="390620"/>
                  </a:cubicBezTo>
                  <a:cubicBezTo>
                    <a:pt x="3414786" y="367838"/>
                    <a:pt x="3114066" y="370301"/>
                    <a:pt x="2814885" y="412250"/>
                  </a:cubicBezTo>
                  <a:cubicBezTo>
                    <a:pt x="2587670" y="444115"/>
                    <a:pt x="2380391" y="530551"/>
                    <a:pt x="2186581" y="651241"/>
                  </a:cubicBezTo>
                  <a:cubicBezTo>
                    <a:pt x="2146480" y="676256"/>
                    <a:pt x="2106994" y="702347"/>
                    <a:pt x="2067432" y="728209"/>
                  </a:cubicBezTo>
                  <a:cubicBezTo>
                    <a:pt x="1976223" y="787938"/>
                    <a:pt x="1862154" y="767233"/>
                    <a:pt x="1802271" y="680026"/>
                  </a:cubicBezTo>
                  <a:cubicBezTo>
                    <a:pt x="1742774" y="593282"/>
                    <a:pt x="1765018" y="477674"/>
                    <a:pt x="1854765" y="415867"/>
                  </a:cubicBezTo>
                  <a:cubicBezTo>
                    <a:pt x="2074590" y="264544"/>
                    <a:pt x="2308424" y="142393"/>
                    <a:pt x="2568889" y="76431"/>
                  </a:cubicBezTo>
                  <a:cubicBezTo>
                    <a:pt x="2716517" y="39100"/>
                    <a:pt x="2866762" y="19780"/>
                    <a:pt x="3018470" y="10545"/>
                  </a:cubicBezTo>
                  <a:cubicBezTo>
                    <a:pt x="3079814" y="6773"/>
                    <a:pt x="3141159" y="3541"/>
                    <a:pt x="3202504" y="0"/>
                  </a:cubicBezTo>
                  <a:close/>
                </a:path>
              </a:pathLst>
            </a:custGeom>
            <a:solidFill>
              <a:schemeClr val="accent4"/>
            </a:solidFill>
            <a:ln w="7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3E0495F-DFBD-4BC5-937D-33E149EC4EBE}"/>
                </a:ext>
              </a:extLst>
            </p:cNvPr>
            <p:cNvSpPr/>
            <p:nvPr/>
          </p:nvSpPr>
          <p:spPr>
            <a:xfrm>
              <a:off x="3949971" y="3746797"/>
              <a:ext cx="879217" cy="429081"/>
            </a:xfrm>
            <a:custGeom>
              <a:avLst/>
              <a:gdLst>
                <a:gd name="connsiteX0" fmla="*/ 270764 w 879217"/>
                <a:gd name="connsiteY0" fmla="*/ 265557 h 429081"/>
                <a:gd name="connsiteX1" fmla="*/ 291472 w 879217"/>
                <a:gd name="connsiteY1" fmla="*/ 277703 h 429081"/>
                <a:gd name="connsiteX2" fmla="*/ 291353 w 879217"/>
                <a:gd name="connsiteY2" fmla="*/ 302362 h 429081"/>
                <a:gd name="connsiteX3" fmla="*/ 245647 w 879217"/>
                <a:gd name="connsiteY3" fmla="*/ 362723 h 429081"/>
                <a:gd name="connsiteX4" fmla="*/ 211947 w 879217"/>
                <a:gd name="connsiteY4" fmla="*/ 364375 h 429081"/>
                <a:gd name="connsiteX5" fmla="*/ 208980 w 879217"/>
                <a:gd name="connsiteY5" fmla="*/ 330746 h 429081"/>
                <a:gd name="connsiteX6" fmla="*/ 250724 w 879217"/>
                <a:gd name="connsiteY6" fmla="*/ 275582 h 429081"/>
                <a:gd name="connsiteX7" fmla="*/ 270764 w 879217"/>
                <a:gd name="connsiteY7" fmla="*/ 265557 h 429081"/>
                <a:gd name="connsiteX8" fmla="*/ 463892 w 879217"/>
                <a:gd name="connsiteY8" fmla="*/ 265167 h 429081"/>
                <a:gd name="connsiteX9" fmla="*/ 473260 w 879217"/>
                <a:gd name="connsiteY9" fmla="*/ 268105 h 429081"/>
                <a:gd name="connsiteX10" fmla="*/ 482469 w 879217"/>
                <a:gd name="connsiteY10" fmla="*/ 301944 h 429081"/>
                <a:gd name="connsiteX11" fmla="*/ 411287 w 879217"/>
                <a:gd name="connsiteY11" fmla="*/ 415786 h 429081"/>
                <a:gd name="connsiteX12" fmla="*/ 390360 w 879217"/>
                <a:gd name="connsiteY12" fmla="*/ 426827 h 429081"/>
                <a:gd name="connsiteX13" fmla="*/ 369344 w 879217"/>
                <a:gd name="connsiteY13" fmla="*/ 413894 h 429081"/>
                <a:gd name="connsiteX14" fmla="*/ 371017 w 879217"/>
                <a:gd name="connsiteY14" fmla="*/ 388030 h 429081"/>
                <a:gd name="connsiteX15" fmla="*/ 410192 w 879217"/>
                <a:gd name="connsiteY15" fmla="*/ 328038 h 429081"/>
                <a:gd name="connsiteX16" fmla="*/ 439670 w 879217"/>
                <a:gd name="connsiteY16" fmla="*/ 278320 h 429081"/>
                <a:gd name="connsiteX17" fmla="*/ 463892 w 879217"/>
                <a:gd name="connsiteY17" fmla="*/ 265167 h 429081"/>
                <a:gd name="connsiteX18" fmla="*/ 148268 w 879217"/>
                <a:gd name="connsiteY18" fmla="*/ 160007 h 429081"/>
                <a:gd name="connsiteX19" fmla="*/ 157261 w 879217"/>
                <a:gd name="connsiteY19" fmla="*/ 163333 h 429081"/>
                <a:gd name="connsiteX20" fmla="*/ 165783 w 879217"/>
                <a:gd name="connsiteY20" fmla="*/ 196027 h 429081"/>
                <a:gd name="connsiteX21" fmla="*/ 123641 w 879217"/>
                <a:gd name="connsiteY21" fmla="*/ 254695 h 429081"/>
                <a:gd name="connsiteX22" fmla="*/ 103939 w 879217"/>
                <a:gd name="connsiteY22" fmla="*/ 262660 h 429081"/>
                <a:gd name="connsiteX23" fmla="*/ 83660 w 879217"/>
                <a:gd name="connsiteY23" fmla="*/ 248802 h 429081"/>
                <a:gd name="connsiteX24" fmla="*/ 86557 w 879217"/>
                <a:gd name="connsiteY24" fmla="*/ 223126 h 429081"/>
                <a:gd name="connsiteX25" fmla="*/ 124069 w 879217"/>
                <a:gd name="connsiteY25" fmla="*/ 170880 h 429081"/>
                <a:gd name="connsiteX26" fmla="*/ 148268 w 879217"/>
                <a:gd name="connsiteY26" fmla="*/ 160007 h 429081"/>
                <a:gd name="connsiteX27" fmla="*/ 681888 w 879217"/>
                <a:gd name="connsiteY27" fmla="*/ 96592 h 429081"/>
                <a:gd name="connsiteX28" fmla="*/ 704030 w 879217"/>
                <a:gd name="connsiteY28" fmla="*/ 123641 h 429081"/>
                <a:gd name="connsiteX29" fmla="*/ 699032 w 879217"/>
                <a:gd name="connsiteY29" fmla="*/ 151098 h 429081"/>
                <a:gd name="connsiteX30" fmla="*/ 616560 w 879217"/>
                <a:gd name="connsiteY30" fmla="*/ 390867 h 429081"/>
                <a:gd name="connsiteX31" fmla="*/ 583816 w 879217"/>
                <a:gd name="connsiteY31" fmla="*/ 402764 h 429081"/>
                <a:gd name="connsiteX32" fmla="*/ 572567 w 879217"/>
                <a:gd name="connsiteY32" fmla="*/ 369513 h 429081"/>
                <a:gd name="connsiteX33" fmla="*/ 597346 w 879217"/>
                <a:gd name="connsiteY33" fmla="*/ 316171 h 429081"/>
                <a:gd name="connsiteX34" fmla="*/ 655407 w 879217"/>
                <a:gd name="connsiteY34" fmla="*/ 117687 h 429081"/>
                <a:gd name="connsiteX35" fmla="*/ 681888 w 879217"/>
                <a:gd name="connsiteY35" fmla="*/ 96592 h 429081"/>
                <a:gd name="connsiteX36" fmla="*/ 359548 w 879217"/>
                <a:gd name="connsiteY36" fmla="*/ 46326 h 429081"/>
                <a:gd name="connsiteX37" fmla="*/ 381908 w 879217"/>
                <a:gd name="connsiteY37" fmla="*/ 73296 h 429081"/>
                <a:gd name="connsiteX38" fmla="*/ 376632 w 879217"/>
                <a:gd name="connsiteY38" fmla="*/ 100355 h 429081"/>
                <a:gd name="connsiteX39" fmla="*/ 324216 w 879217"/>
                <a:gd name="connsiteY39" fmla="*/ 246532 h 429081"/>
                <a:gd name="connsiteX40" fmla="*/ 288525 w 879217"/>
                <a:gd name="connsiteY40" fmla="*/ 256955 h 429081"/>
                <a:gd name="connsiteX41" fmla="*/ 280182 w 879217"/>
                <a:gd name="connsiteY41" fmla="*/ 225157 h 429081"/>
                <a:gd name="connsiteX42" fmla="*/ 306057 w 879217"/>
                <a:gd name="connsiteY42" fmla="*/ 166639 h 429081"/>
                <a:gd name="connsiteX43" fmla="*/ 333265 w 879217"/>
                <a:gd name="connsiteY43" fmla="*/ 67342 h 429081"/>
                <a:gd name="connsiteX44" fmla="*/ 359548 w 879217"/>
                <a:gd name="connsiteY44" fmla="*/ 46326 h 429081"/>
                <a:gd name="connsiteX45" fmla="*/ 608466 w 879217"/>
                <a:gd name="connsiteY45" fmla="*/ 1745 h 429081"/>
                <a:gd name="connsiteX46" fmla="*/ 632917 w 879217"/>
                <a:gd name="connsiteY46" fmla="*/ 28147 h 429081"/>
                <a:gd name="connsiteX47" fmla="*/ 625341 w 879217"/>
                <a:gd name="connsiteY47" fmla="*/ 98354 h 429081"/>
                <a:gd name="connsiteX48" fmla="*/ 586126 w 879217"/>
                <a:gd name="connsiteY48" fmla="*/ 255601 h 429081"/>
                <a:gd name="connsiteX49" fmla="*/ 508513 w 879217"/>
                <a:gd name="connsiteY49" fmla="*/ 416841 h 429081"/>
                <a:gd name="connsiteX50" fmla="*/ 482140 w 879217"/>
                <a:gd name="connsiteY50" fmla="*/ 428519 h 429081"/>
                <a:gd name="connsiteX51" fmla="*/ 463066 w 879217"/>
                <a:gd name="connsiteY51" fmla="*/ 407274 h 429081"/>
                <a:gd name="connsiteX52" fmla="*/ 467108 w 879217"/>
                <a:gd name="connsiteY52" fmla="*/ 390807 h 429081"/>
                <a:gd name="connsiteX53" fmla="*/ 512136 w 879217"/>
                <a:gd name="connsiteY53" fmla="*/ 307400 h 429081"/>
                <a:gd name="connsiteX54" fmla="*/ 573682 w 879217"/>
                <a:gd name="connsiteY54" fmla="*/ 111863 h 429081"/>
                <a:gd name="connsiteX55" fmla="*/ 584095 w 879217"/>
                <a:gd name="connsiteY55" fmla="*/ 25618 h 429081"/>
                <a:gd name="connsiteX56" fmla="*/ 608466 w 879217"/>
                <a:gd name="connsiteY56" fmla="*/ 1745 h 429081"/>
                <a:gd name="connsiteX57" fmla="*/ 118116 w 879217"/>
                <a:gd name="connsiteY57" fmla="*/ 520 h 429081"/>
                <a:gd name="connsiteX58" fmla="*/ 141452 w 879217"/>
                <a:gd name="connsiteY58" fmla="*/ 27928 h 429081"/>
                <a:gd name="connsiteX59" fmla="*/ 79827 w 879217"/>
                <a:gd name="connsiteY59" fmla="*/ 178685 h 429081"/>
                <a:gd name="connsiteX60" fmla="*/ 59607 w 879217"/>
                <a:gd name="connsiteY60" fmla="*/ 189068 h 429081"/>
                <a:gd name="connsiteX61" fmla="*/ 38332 w 879217"/>
                <a:gd name="connsiteY61" fmla="*/ 175997 h 429081"/>
                <a:gd name="connsiteX62" fmla="*/ 39985 w 879217"/>
                <a:gd name="connsiteY62" fmla="*/ 150471 h 429081"/>
                <a:gd name="connsiteX63" fmla="*/ 69433 w 879217"/>
                <a:gd name="connsiteY63" fmla="*/ 99628 h 429081"/>
                <a:gd name="connsiteX64" fmla="*/ 92749 w 879217"/>
                <a:gd name="connsiteY64" fmla="*/ 23060 h 429081"/>
                <a:gd name="connsiteX65" fmla="*/ 118116 w 879217"/>
                <a:gd name="connsiteY65" fmla="*/ 520 h 429081"/>
                <a:gd name="connsiteX66" fmla="*/ 829204 w 879217"/>
                <a:gd name="connsiteY66" fmla="*/ 0 h 429081"/>
                <a:gd name="connsiteX67" fmla="*/ 879217 w 879217"/>
                <a:gd name="connsiteY67" fmla="*/ 0 h 429081"/>
                <a:gd name="connsiteX68" fmla="*/ 879217 w 879217"/>
                <a:gd name="connsiteY68" fmla="*/ 1805 h 429081"/>
                <a:gd name="connsiteX69" fmla="*/ 878023 w 879217"/>
                <a:gd name="connsiteY69" fmla="*/ 24185 h 429081"/>
                <a:gd name="connsiteX70" fmla="*/ 863089 w 879217"/>
                <a:gd name="connsiteY70" fmla="*/ 160695 h 429081"/>
                <a:gd name="connsiteX71" fmla="*/ 839435 w 879217"/>
                <a:gd name="connsiteY71" fmla="*/ 182428 h 429081"/>
                <a:gd name="connsiteX72" fmla="*/ 815303 w 879217"/>
                <a:gd name="connsiteY72" fmla="*/ 164428 h 429081"/>
                <a:gd name="connsiteX73" fmla="*/ 815024 w 879217"/>
                <a:gd name="connsiteY73" fmla="*/ 151795 h 429081"/>
                <a:gd name="connsiteX74" fmla="*/ 826368 w 879217"/>
                <a:gd name="connsiteY74" fmla="*/ 64104 h 429081"/>
                <a:gd name="connsiteX75" fmla="*/ 747412 w 879217"/>
                <a:gd name="connsiteY75" fmla="*/ 0 h 429081"/>
                <a:gd name="connsiteX76" fmla="*/ 796096 w 879217"/>
                <a:gd name="connsiteY76" fmla="*/ 0 h 429081"/>
                <a:gd name="connsiteX77" fmla="*/ 780258 w 879217"/>
                <a:gd name="connsiteY77" fmla="*/ 159608 h 429081"/>
                <a:gd name="connsiteX78" fmla="*/ 734424 w 879217"/>
                <a:gd name="connsiteY78" fmla="*/ 324693 h 429081"/>
                <a:gd name="connsiteX79" fmla="*/ 702905 w 879217"/>
                <a:gd name="connsiteY79" fmla="*/ 340094 h 429081"/>
                <a:gd name="connsiteX80" fmla="*/ 688588 w 879217"/>
                <a:gd name="connsiteY80" fmla="*/ 307818 h 429081"/>
                <a:gd name="connsiteX81" fmla="*/ 725524 w 879217"/>
                <a:gd name="connsiteY81" fmla="*/ 183513 h 429081"/>
                <a:gd name="connsiteX82" fmla="*/ 745474 w 879217"/>
                <a:gd name="connsiteY82" fmla="*/ 51154 h 429081"/>
                <a:gd name="connsiteX83" fmla="*/ 666740 w 879217"/>
                <a:gd name="connsiteY83" fmla="*/ 0 h 429081"/>
                <a:gd name="connsiteX84" fmla="*/ 715412 w 879217"/>
                <a:gd name="connsiteY84" fmla="*/ 0 h 429081"/>
                <a:gd name="connsiteX85" fmla="*/ 715379 w 879217"/>
                <a:gd name="connsiteY85" fmla="*/ 11840 h 429081"/>
                <a:gd name="connsiteX86" fmla="*/ 680584 w 879217"/>
                <a:gd name="connsiteY86" fmla="*/ 33593 h 429081"/>
                <a:gd name="connsiteX87" fmla="*/ 666577 w 879217"/>
                <a:gd name="connsiteY87" fmla="*/ 11123 h 429081"/>
                <a:gd name="connsiteX88" fmla="*/ 502848 w 879217"/>
                <a:gd name="connsiteY88" fmla="*/ 0 h 429081"/>
                <a:gd name="connsiteX89" fmla="*/ 552117 w 879217"/>
                <a:gd name="connsiteY89" fmla="*/ 0 h 429081"/>
                <a:gd name="connsiteX90" fmla="*/ 543032 w 879217"/>
                <a:gd name="connsiteY90" fmla="*/ 97744 h 429081"/>
                <a:gd name="connsiteX91" fmla="*/ 518200 w 879217"/>
                <a:gd name="connsiteY91" fmla="*/ 201712 h 429081"/>
                <a:gd name="connsiteX92" fmla="*/ 490374 w 879217"/>
                <a:gd name="connsiteY92" fmla="*/ 218666 h 429081"/>
                <a:gd name="connsiteX93" fmla="*/ 470473 w 879217"/>
                <a:gd name="connsiteY93" fmla="*/ 193548 h 429081"/>
                <a:gd name="connsiteX94" fmla="*/ 472225 w 879217"/>
                <a:gd name="connsiteY94" fmla="*/ 185116 h 429081"/>
                <a:gd name="connsiteX95" fmla="*/ 500329 w 879217"/>
                <a:gd name="connsiteY95" fmla="*/ 48347 h 429081"/>
                <a:gd name="connsiteX96" fmla="*/ 420535 w 879217"/>
                <a:gd name="connsiteY96" fmla="*/ 0 h 429081"/>
                <a:gd name="connsiteX97" fmla="*/ 471355 w 879217"/>
                <a:gd name="connsiteY97" fmla="*/ 0 h 429081"/>
                <a:gd name="connsiteX98" fmla="*/ 464583 w 879217"/>
                <a:gd name="connsiteY98" fmla="*/ 72708 h 429081"/>
                <a:gd name="connsiteX99" fmla="*/ 394243 w 879217"/>
                <a:gd name="connsiteY99" fmla="*/ 288464 h 429081"/>
                <a:gd name="connsiteX100" fmla="*/ 323957 w 879217"/>
                <a:gd name="connsiteY100" fmla="*/ 396164 h 429081"/>
                <a:gd name="connsiteX101" fmla="*/ 297764 w 879217"/>
                <a:gd name="connsiteY101" fmla="*/ 405014 h 429081"/>
                <a:gd name="connsiteX102" fmla="*/ 280103 w 879217"/>
                <a:gd name="connsiteY102" fmla="*/ 384526 h 429081"/>
                <a:gd name="connsiteX103" fmla="*/ 286235 w 879217"/>
                <a:gd name="connsiteY103" fmla="*/ 364973 h 429081"/>
                <a:gd name="connsiteX104" fmla="*/ 333375 w 879217"/>
                <a:gd name="connsiteY104" fmla="*/ 297026 h 429081"/>
                <a:gd name="connsiteX105" fmla="*/ 412950 w 879217"/>
                <a:gd name="connsiteY105" fmla="*/ 84635 h 429081"/>
                <a:gd name="connsiteX106" fmla="*/ 257486 w 879217"/>
                <a:gd name="connsiteY106" fmla="*/ 0 h 429081"/>
                <a:gd name="connsiteX107" fmla="*/ 306942 w 879217"/>
                <a:gd name="connsiteY107" fmla="*/ 0 h 429081"/>
                <a:gd name="connsiteX108" fmla="*/ 298775 w 879217"/>
                <a:gd name="connsiteY108" fmla="*/ 73965 h 429081"/>
                <a:gd name="connsiteX109" fmla="*/ 180955 w 879217"/>
                <a:gd name="connsiteY109" fmla="*/ 313105 h 429081"/>
                <a:gd name="connsiteX110" fmla="*/ 154503 w 879217"/>
                <a:gd name="connsiteY110" fmla="*/ 321238 h 429081"/>
                <a:gd name="connsiteX111" fmla="*/ 137400 w 879217"/>
                <a:gd name="connsiteY111" fmla="*/ 299525 h 429081"/>
                <a:gd name="connsiteX112" fmla="*/ 143951 w 879217"/>
                <a:gd name="connsiteY112" fmla="*/ 281137 h 429081"/>
                <a:gd name="connsiteX113" fmla="*/ 191558 w 879217"/>
                <a:gd name="connsiteY113" fmla="*/ 216526 h 429081"/>
                <a:gd name="connsiteX114" fmla="*/ 253442 w 879217"/>
                <a:gd name="connsiteY114" fmla="*/ 50517 h 429081"/>
                <a:gd name="connsiteX115" fmla="*/ 176036 w 879217"/>
                <a:gd name="connsiteY115" fmla="*/ 0 h 429081"/>
                <a:gd name="connsiteX116" fmla="*/ 225378 w 879217"/>
                <a:gd name="connsiteY116" fmla="*/ 0 h 429081"/>
                <a:gd name="connsiteX117" fmla="*/ 220663 w 879217"/>
                <a:gd name="connsiteY117" fmla="*/ 48788 h 429081"/>
                <a:gd name="connsiteX118" fmla="*/ 203823 w 879217"/>
                <a:gd name="connsiteY118" fmla="*/ 114263 h 429081"/>
                <a:gd name="connsiteX119" fmla="*/ 172842 w 879217"/>
                <a:gd name="connsiteY119" fmla="*/ 130152 h 429081"/>
                <a:gd name="connsiteX120" fmla="*/ 157560 w 879217"/>
                <a:gd name="connsiteY120" fmla="*/ 98603 h 429081"/>
                <a:gd name="connsiteX121" fmla="*/ 172935 w 879217"/>
                <a:gd name="connsiteY121" fmla="*/ 36887 h 429081"/>
                <a:gd name="connsiteX122" fmla="*/ 13036 w 879217"/>
                <a:gd name="connsiteY122" fmla="*/ 0 h 429081"/>
                <a:gd name="connsiteX123" fmla="*/ 61958 w 879217"/>
                <a:gd name="connsiteY123" fmla="*/ 0 h 429081"/>
                <a:gd name="connsiteX124" fmla="*/ 59791 w 879217"/>
                <a:gd name="connsiteY124" fmla="*/ 23105 h 429081"/>
                <a:gd name="connsiteX125" fmla="*/ 47541 w 879217"/>
                <a:gd name="connsiteY125" fmla="*/ 67302 h 429081"/>
                <a:gd name="connsiteX126" fmla="*/ 24255 w 879217"/>
                <a:gd name="connsiteY126" fmla="*/ 83759 h 429081"/>
                <a:gd name="connsiteX127" fmla="*/ 1467 w 879217"/>
                <a:gd name="connsiteY127" fmla="*/ 51055 h 429081"/>
                <a:gd name="connsiteX128" fmla="*/ 12468 w 879217"/>
                <a:gd name="connsiteY128" fmla="*/ 8226 h 429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879217" h="429081">
                  <a:moveTo>
                    <a:pt x="270764" y="265557"/>
                  </a:moveTo>
                  <a:cubicBezTo>
                    <a:pt x="279535" y="265796"/>
                    <a:pt x="286813" y="269678"/>
                    <a:pt x="291472" y="277703"/>
                  </a:cubicBezTo>
                  <a:cubicBezTo>
                    <a:pt x="296191" y="285836"/>
                    <a:pt x="296430" y="294478"/>
                    <a:pt x="291353" y="302362"/>
                  </a:cubicBezTo>
                  <a:cubicBezTo>
                    <a:pt x="277664" y="323627"/>
                    <a:pt x="262462" y="343827"/>
                    <a:pt x="245647" y="362723"/>
                  </a:cubicBezTo>
                  <a:cubicBezTo>
                    <a:pt x="236816" y="372639"/>
                    <a:pt x="221813" y="373017"/>
                    <a:pt x="211947" y="364375"/>
                  </a:cubicBezTo>
                  <a:cubicBezTo>
                    <a:pt x="202041" y="355694"/>
                    <a:pt x="200478" y="340950"/>
                    <a:pt x="208980" y="330746"/>
                  </a:cubicBezTo>
                  <a:cubicBezTo>
                    <a:pt x="223774" y="313015"/>
                    <a:pt x="237742" y="294687"/>
                    <a:pt x="250724" y="275582"/>
                  </a:cubicBezTo>
                  <a:cubicBezTo>
                    <a:pt x="255303" y="268872"/>
                    <a:pt x="262143" y="265746"/>
                    <a:pt x="270764" y="265557"/>
                  </a:cubicBezTo>
                  <a:close/>
                  <a:moveTo>
                    <a:pt x="463892" y="265167"/>
                  </a:moveTo>
                  <a:cubicBezTo>
                    <a:pt x="467049" y="265487"/>
                    <a:pt x="470219" y="266450"/>
                    <a:pt x="473260" y="268105"/>
                  </a:cubicBezTo>
                  <a:cubicBezTo>
                    <a:pt x="485266" y="274646"/>
                    <a:pt x="489438" y="289440"/>
                    <a:pt x="482469" y="301944"/>
                  </a:cubicBezTo>
                  <a:cubicBezTo>
                    <a:pt x="460666" y="341089"/>
                    <a:pt x="436823" y="378970"/>
                    <a:pt x="411287" y="415786"/>
                  </a:cubicBezTo>
                  <a:cubicBezTo>
                    <a:pt x="406339" y="422924"/>
                    <a:pt x="399499" y="426628"/>
                    <a:pt x="390360" y="426827"/>
                  </a:cubicBezTo>
                  <a:cubicBezTo>
                    <a:pt x="381251" y="426458"/>
                    <a:pt x="373844" y="422357"/>
                    <a:pt x="369344" y="413894"/>
                  </a:cubicBezTo>
                  <a:cubicBezTo>
                    <a:pt x="364645" y="405064"/>
                    <a:pt x="365511" y="396383"/>
                    <a:pt x="371017" y="388030"/>
                  </a:cubicBezTo>
                  <a:cubicBezTo>
                    <a:pt x="384148" y="368079"/>
                    <a:pt x="397478" y="348247"/>
                    <a:pt x="410192" y="328038"/>
                  </a:cubicBezTo>
                  <a:cubicBezTo>
                    <a:pt x="420436" y="311731"/>
                    <a:pt x="429993" y="294985"/>
                    <a:pt x="439670" y="278320"/>
                  </a:cubicBezTo>
                  <a:cubicBezTo>
                    <a:pt x="445069" y="269031"/>
                    <a:pt x="454421" y="264206"/>
                    <a:pt x="463892" y="265167"/>
                  </a:cubicBezTo>
                  <a:close/>
                  <a:moveTo>
                    <a:pt x="148268" y="160007"/>
                  </a:moveTo>
                  <a:cubicBezTo>
                    <a:pt x="151363" y="160509"/>
                    <a:pt x="154419" y="161609"/>
                    <a:pt x="157261" y="163333"/>
                  </a:cubicBezTo>
                  <a:cubicBezTo>
                    <a:pt x="168391" y="170093"/>
                    <a:pt x="172443" y="184658"/>
                    <a:pt x="165783" y="196027"/>
                  </a:cubicBezTo>
                  <a:cubicBezTo>
                    <a:pt x="153568" y="216874"/>
                    <a:pt x="139451" y="236417"/>
                    <a:pt x="123641" y="254695"/>
                  </a:cubicBezTo>
                  <a:cubicBezTo>
                    <a:pt x="118853" y="260231"/>
                    <a:pt x="112511" y="262749"/>
                    <a:pt x="103939" y="262660"/>
                  </a:cubicBezTo>
                  <a:cubicBezTo>
                    <a:pt x="95358" y="262152"/>
                    <a:pt x="87921" y="257702"/>
                    <a:pt x="83660" y="248802"/>
                  </a:cubicBezTo>
                  <a:cubicBezTo>
                    <a:pt x="79339" y="239772"/>
                    <a:pt x="80205" y="230832"/>
                    <a:pt x="86557" y="223126"/>
                  </a:cubicBezTo>
                  <a:cubicBezTo>
                    <a:pt x="100226" y="206530"/>
                    <a:pt x="112720" y="189148"/>
                    <a:pt x="124069" y="170880"/>
                  </a:cubicBezTo>
                  <a:cubicBezTo>
                    <a:pt x="129348" y="162375"/>
                    <a:pt x="138984" y="158502"/>
                    <a:pt x="148268" y="160007"/>
                  </a:cubicBezTo>
                  <a:close/>
                  <a:moveTo>
                    <a:pt x="681888" y="96592"/>
                  </a:moveTo>
                  <a:cubicBezTo>
                    <a:pt x="694502" y="97617"/>
                    <a:pt x="704119" y="108239"/>
                    <a:pt x="704030" y="123641"/>
                  </a:cubicBezTo>
                  <a:cubicBezTo>
                    <a:pt x="702676" y="131137"/>
                    <a:pt x="700983" y="141142"/>
                    <a:pt x="699032" y="151098"/>
                  </a:cubicBezTo>
                  <a:cubicBezTo>
                    <a:pt x="682625" y="234834"/>
                    <a:pt x="655128" y="314757"/>
                    <a:pt x="616560" y="390867"/>
                  </a:cubicBezTo>
                  <a:cubicBezTo>
                    <a:pt x="610119" y="403591"/>
                    <a:pt x="596121" y="408638"/>
                    <a:pt x="583816" y="402764"/>
                  </a:cubicBezTo>
                  <a:cubicBezTo>
                    <a:pt x="571372" y="396821"/>
                    <a:pt x="566534" y="382305"/>
                    <a:pt x="572567" y="369513"/>
                  </a:cubicBezTo>
                  <a:cubicBezTo>
                    <a:pt x="580929" y="351782"/>
                    <a:pt x="589601" y="334170"/>
                    <a:pt x="597346" y="316171"/>
                  </a:cubicBezTo>
                  <a:cubicBezTo>
                    <a:pt x="624793" y="252396"/>
                    <a:pt x="643958" y="186161"/>
                    <a:pt x="655407" y="117687"/>
                  </a:cubicBezTo>
                  <a:cubicBezTo>
                    <a:pt x="657647" y="104287"/>
                    <a:pt x="668628" y="95506"/>
                    <a:pt x="681888" y="96592"/>
                  </a:cubicBezTo>
                  <a:close/>
                  <a:moveTo>
                    <a:pt x="359548" y="46326"/>
                  </a:moveTo>
                  <a:cubicBezTo>
                    <a:pt x="372311" y="47521"/>
                    <a:pt x="381908" y="57994"/>
                    <a:pt x="381908" y="73296"/>
                  </a:cubicBezTo>
                  <a:cubicBezTo>
                    <a:pt x="380475" y="80673"/>
                    <a:pt x="378752" y="90548"/>
                    <a:pt x="376632" y="100355"/>
                  </a:cubicBezTo>
                  <a:cubicBezTo>
                    <a:pt x="365561" y="151367"/>
                    <a:pt x="348059" y="200089"/>
                    <a:pt x="324216" y="246532"/>
                  </a:cubicBezTo>
                  <a:cubicBezTo>
                    <a:pt x="317038" y="260509"/>
                    <a:pt x="301089" y="265189"/>
                    <a:pt x="288525" y="256955"/>
                  </a:cubicBezTo>
                  <a:cubicBezTo>
                    <a:pt x="277982" y="250056"/>
                    <a:pt x="274786" y="236995"/>
                    <a:pt x="280182" y="225157"/>
                  </a:cubicBezTo>
                  <a:cubicBezTo>
                    <a:pt x="289033" y="205754"/>
                    <a:pt x="298202" y="186450"/>
                    <a:pt x="306057" y="166639"/>
                  </a:cubicBezTo>
                  <a:cubicBezTo>
                    <a:pt x="318780" y="134592"/>
                    <a:pt x="327352" y="101310"/>
                    <a:pt x="333265" y="67342"/>
                  </a:cubicBezTo>
                  <a:cubicBezTo>
                    <a:pt x="335575" y="54081"/>
                    <a:pt x="346825" y="45151"/>
                    <a:pt x="359548" y="46326"/>
                  </a:cubicBezTo>
                  <a:close/>
                  <a:moveTo>
                    <a:pt x="608466" y="1745"/>
                  </a:moveTo>
                  <a:cubicBezTo>
                    <a:pt x="622822" y="1685"/>
                    <a:pt x="634271" y="13662"/>
                    <a:pt x="632917" y="28147"/>
                  </a:cubicBezTo>
                  <a:cubicBezTo>
                    <a:pt x="630717" y="51582"/>
                    <a:pt x="628666" y="75068"/>
                    <a:pt x="625341" y="98354"/>
                  </a:cubicBezTo>
                  <a:cubicBezTo>
                    <a:pt x="617665" y="152084"/>
                    <a:pt x="604325" y="204460"/>
                    <a:pt x="586126" y="255601"/>
                  </a:cubicBezTo>
                  <a:cubicBezTo>
                    <a:pt x="566016" y="312119"/>
                    <a:pt x="540121" y="365859"/>
                    <a:pt x="508513" y="416841"/>
                  </a:cubicBezTo>
                  <a:cubicBezTo>
                    <a:pt x="502659" y="426289"/>
                    <a:pt x="492574" y="430739"/>
                    <a:pt x="482140" y="428519"/>
                  </a:cubicBezTo>
                  <a:cubicBezTo>
                    <a:pt x="472045" y="426379"/>
                    <a:pt x="464519" y="418076"/>
                    <a:pt x="463066" y="407274"/>
                  </a:cubicBezTo>
                  <a:cubicBezTo>
                    <a:pt x="462259" y="401301"/>
                    <a:pt x="463972" y="395875"/>
                    <a:pt x="467108" y="390807"/>
                  </a:cubicBezTo>
                  <a:cubicBezTo>
                    <a:pt x="483773" y="363898"/>
                    <a:pt x="498806" y="336112"/>
                    <a:pt x="512136" y="307400"/>
                  </a:cubicBezTo>
                  <a:cubicBezTo>
                    <a:pt x="541147" y="244899"/>
                    <a:pt x="561675" y="179720"/>
                    <a:pt x="573682" y="111863"/>
                  </a:cubicBezTo>
                  <a:cubicBezTo>
                    <a:pt x="578739" y="83301"/>
                    <a:pt x="582184" y="54559"/>
                    <a:pt x="584095" y="25618"/>
                  </a:cubicBezTo>
                  <a:cubicBezTo>
                    <a:pt x="585011" y="11760"/>
                    <a:pt x="595225" y="1805"/>
                    <a:pt x="608466" y="1745"/>
                  </a:cubicBezTo>
                  <a:close/>
                  <a:moveTo>
                    <a:pt x="118116" y="520"/>
                  </a:moveTo>
                  <a:cubicBezTo>
                    <a:pt x="132303" y="939"/>
                    <a:pt x="143612" y="14060"/>
                    <a:pt x="141452" y="27928"/>
                  </a:cubicBezTo>
                  <a:cubicBezTo>
                    <a:pt x="132860" y="83052"/>
                    <a:pt x="112262" y="133298"/>
                    <a:pt x="79827" y="178685"/>
                  </a:cubicBezTo>
                  <a:cubicBezTo>
                    <a:pt x="75018" y="185405"/>
                    <a:pt x="68338" y="188810"/>
                    <a:pt x="59607" y="189068"/>
                  </a:cubicBezTo>
                  <a:cubicBezTo>
                    <a:pt x="50359" y="188770"/>
                    <a:pt x="42872" y="184579"/>
                    <a:pt x="38332" y="175997"/>
                  </a:cubicBezTo>
                  <a:cubicBezTo>
                    <a:pt x="33723" y="167286"/>
                    <a:pt x="34320" y="158525"/>
                    <a:pt x="39985" y="150471"/>
                  </a:cubicBezTo>
                  <a:cubicBezTo>
                    <a:pt x="51294" y="134383"/>
                    <a:pt x="61280" y="117538"/>
                    <a:pt x="69433" y="99628"/>
                  </a:cubicBezTo>
                  <a:cubicBezTo>
                    <a:pt x="80584" y="75137"/>
                    <a:pt x="88399" y="49621"/>
                    <a:pt x="92749" y="23060"/>
                  </a:cubicBezTo>
                  <a:cubicBezTo>
                    <a:pt x="95069" y="8913"/>
                    <a:pt x="105005" y="132"/>
                    <a:pt x="118116" y="520"/>
                  </a:cubicBezTo>
                  <a:close/>
                  <a:moveTo>
                    <a:pt x="829204" y="0"/>
                  </a:moveTo>
                  <a:lnTo>
                    <a:pt x="879217" y="0"/>
                  </a:lnTo>
                  <a:lnTo>
                    <a:pt x="879217" y="1805"/>
                  </a:lnTo>
                  <a:cubicBezTo>
                    <a:pt x="878819" y="9261"/>
                    <a:pt x="878351" y="16718"/>
                    <a:pt x="878023" y="24185"/>
                  </a:cubicBezTo>
                  <a:cubicBezTo>
                    <a:pt x="876002" y="70010"/>
                    <a:pt x="870845" y="115497"/>
                    <a:pt x="863089" y="160695"/>
                  </a:cubicBezTo>
                  <a:cubicBezTo>
                    <a:pt x="860899" y="173478"/>
                    <a:pt x="851720" y="181881"/>
                    <a:pt x="839435" y="182428"/>
                  </a:cubicBezTo>
                  <a:cubicBezTo>
                    <a:pt x="828444" y="182916"/>
                    <a:pt x="817961" y="175419"/>
                    <a:pt x="815303" y="164428"/>
                  </a:cubicBezTo>
                  <a:cubicBezTo>
                    <a:pt x="814337" y="160416"/>
                    <a:pt x="814317" y="155887"/>
                    <a:pt x="815024" y="151795"/>
                  </a:cubicBezTo>
                  <a:cubicBezTo>
                    <a:pt x="820032" y="122665"/>
                    <a:pt x="823820" y="93438"/>
                    <a:pt x="826368" y="64104"/>
                  </a:cubicBezTo>
                  <a:close/>
                  <a:moveTo>
                    <a:pt x="747412" y="0"/>
                  </a:moveTo>
                  <a:lnTo>
                    <a:pt x="796096" y="0"/>
                  </a:lnTo>
                  <a:lnTo>
                    <a:pt x="780258" y="159608"/>
                  </a:lnTo>
                  <a:cubicBezTo>
                    <a:pt x="769726" y="216138"/>
                    <a:pt x="754464" y="270868"/>
                    <a:pt x="734424" y="324693"/>
                  </a:cubicBezTo>
                  <a:cubicBezTo>
                    <a:pt x="729406" y="338173"/>
                    <a:pt x="715857" y="344773"/>
                    <a:pt x="702905" y="340094"/>
                  </a:cubicBezTo>
                  <a:cubicBezTo>
                    <a:pt x="689803" y="335365"/>
                    <a:pt x="683531" y="321507"/>
                    <a:pt x="688588" y="307818"/>
                  </a:cubicBezTo>
                  <a:cubicBezTo>
                    <a:pt x="703602" y="267180"/>
                    <a:pt x="716036" y="225784"/>
                    <a:pt x="725524" y="183513"/>
                  </a:cubicBezTo>
                  <a:cubicBezTo>
                    <a:pt x="735320" y="139868"/>
                    <a:pt x="742488" y="95795"/>
                    <a:pt x="745474" y="51154"/>
                  </a:cubicBezTo>
                  <a:close/>
                  <a:moveTo>
                    <a:pt x="666740" y="0"/>
                  </a:moveTo>
                  <a:lnTo>
                    <a:pt x="715412" y="0"/>
                  </a:lnTo>
                  <a:lnTo>
                    <a:pt x="715379" y="11840"/>
                  </a:lnTo>
                  <a:cubicBezTo>
                    <a:pt x="714463" y="30198"/>
                    <a:pt x="696643" y="41278"/>
                    <a:pt x="680584" y="33593"/>
                  </a:cubicBezTo>
                  <a:cubicBezTo>
                    <a:pt x="671296" y="29143"/>
                    <a:pt x="666557" y="21417"/>
                    <a:pt x="666577" y="11123"/>
                  </a:cubicBezTo>
                  <a:close/>
                  <a:moveTo>
                    <a:pt x="502848" y="0"/>
                  </a:moveTo>
                  <a:lnTo>
                    <a:pt x="552117" y="0"/>
                  </a:lnTo>
                  <a:lnTo>
                    <a:pt x="543032" y="97744"/>
                  </a:lnTo>
                  <a:cubicBezTo>
                    <a:pt x="537247" y="132812"/>
                    <a:pt x="528971" y="167470"/>
                    <a:pt x="518200" y="201712"/>
                  </a:cubicBezTo>
                  <a:cubicBezTo>
                    <a:pt x="514367" y="213898"/>
                    <a:pt x="502838" y="220807"/>
                    <a:pt x="490374" y="218666"/>
                  </a:cubicBezTo>
                  <a:cubicBezTo>
                    <a:pt x="478626" y="216645"/>
                    <a:pt x="469806" y="205654"/>
                    <a:pt x="470473" y="193548"/>
                  </a:cubicBezTo>
                  <a:cubicBezTo>
                    <a:pt x="470632" y="190711"/>
                    <a:pt x="471379" y="187854"/>
                    <a:pt x="472225" y="185116"/>
                  </a:cubicBezTo>
                  <a:cubicBezTo>
                    <a:pt x="485993" y="140426"/>
                    <a:pt x="495511" y="94879"/>
                    <a:pt x="500329" y="48347"/>
                  </a:cubicBezTo>
                  <a:close/>
                  <a:moveTo>
                    <a:pt x="420535" y="0"/>
                  </a:moveTo>
                  <a:lnTo>
                    <a:pt x="471355" y="0"/>
                  </a:lnTo>
                  <a:lnTo>
                    <a:pt x="464583" y="72708"/>
                  </a:lnTo>
                  <a:cubicBezTo>
                    <a:pt x="453431" y="147903"/>
                    <a:pt x="430098" y="219838"/>
                    <a:pt x="394243" y="288464"/>
                  </a:cubicBezTo>
                  <a:cubicBezTo>
                    <a:pt x="374302" y="326634"/>
                    <a:pt x="350817" y="362504"/>
                    <a:pt x="323957" y="396164"/>
                  </a:cubicBezTo>
                  <a:cubicBezTo>
                    <a:pt x="317167" y="404666"/>
                    <a:pt x="308257" y="407941"/>
                    <a:pt x="297764" y="405014"/>
                  </a:cubicBezTo>
                  <a:cubicBezTo>
                    <a:pt x="287569" y="402177"/>
                    <a:pt x="281636" y="395009"/>
                    <a:pt x="280103" y="384526"/>
                  </a:cubicBezTo>
                  <a:cubicBezTo>
                    <a:pt x="279018" y="377119"/>
                    <a:pt x="281636" y="370747"/>
                    <a:pt x="286235" y="364973"/>
                  </a:cubicBezTo>
                  <a:cubicBezTo>
                    <a:pt x="303478" y="343389"/>
                    <a:pt x="319188" y="320730"/>
                    <a:pt x="333375" y="297026"/>
                  </a:cubicBezTo>
                  <a:cubicBezTo>
                    <a:pt x="372819" y="231071"/>
                    <a:pt x="399390" y="160287"/>
                    <a:pt x="412950" y="84635"/>
                  </a:cubicBezTo>
                  <a:close/>
                  <a:moveTo>
                    <a:pt x="257486" y="0"/>
                  </a:moveTo>
                  <a:lnTo>
                    <a:pt x="306942" y="0"/>
                  </a:lnTo>
                  <a:lnTo>
                    <a:pt x="298775" y="73965"/>
                  </a:lnTo>
                  <a:cubicBezTo>
                    <a:pt x="281501" y="162179"/>
                    <a:pt x="242473" y="241985"/>
                    <a:pt x="180955" y="313105"/>
                  </a:cubicBezTo>
                  <a:cubicBezTo>
                    <a:pt x="173837" y="321328"/>
                    <a:pt x="164987" y="324315"/>
                    <a:pt x="154503" y="321238"/>
                  </a:cubicBezTo>
                  <a:cubicBezTo>
                    <a:pt x="144687" y="318361"/>
                    <a:pt x="138206" y="310008"/>
                    <a:pt x="137400" y="299525"/>
                  </a:cubicBezTo>
                  <a:cubicBezTo>
                    <a:pt x="136852" y="292487"/>
                    <a:pt x="139311" y="286424"/>
                    <a:pt x="143951" y="281137"/>
                  </a:cubicBezTo>
                  <a:cubicBezTo>
                    <a:pt x="161671" y="260967"/>
                    <a:pt x="177570" y="239453"/>
                    <a:pt x="191558" y="216526"/>
                  </a:cubicBezTo>
                  <a:cubicBezTo>
                    <a:pt x="222868" y="165175"/>
                    <a:pt x="243476" y="109822"/>
                    <a:pt x="253442" y="50517"/>
                  </a:cubicBezTo>
                  <a:close/>
                  <a:moveTo>
                    <a:pt x="176036" y="0"/>
                  </a:moveTo>
                  <a:lnTo>
                    <a:pt x="225378" y="0"/>
                  </a:lnTo>
                  <a:lnTo>
                    <a:pt x="220663" y="48788"/>
                  </a:lnTo>
                  <a:cubicBezTo>
                    <a:pt x="216793" y="70921"/>
                    <a:pt x="211200" y="92749"/>
                    <a:pt x="203823" y="114263"/>
                  </a:cubicBezTo>
                  <a:cubicBezTo>
                    <a:pt x="199234" y="127633"/>
                    <a:pt x="185734" y="134482"/>
                    <a:pt x="172842" y="130152"/>
                  </a:cubicBezTo>
                  <a:cubicBezTo>
                    <a:pt x="159700" y="125741"/>
                    <a:pt x="152980" y="112172"/>
                    <a:pt x="157560" y="98603"/>
                  </a:cubicBezTo>
                  <a:cubicBezTo>
                    <a:pt x="164414" y="78303"/>
                    <a:pt x="169512" y="57738"/>
                    <a:pt x="172935" y="36887"/>
                  </a:cubicBezTo>
                  <a:close/>
                  <a:moveTo>
                    <a:pt x="13036" y="0"/>
                  </a:moveTo>
                  <a:lnTo>
                    <a:pt x="61958" y="0"/>
                  </a:lnTo>
                  <a:lnTo>
                    <a:pt x="59791" y="23105"/>
                  </a:lnTo>
                  <a:cubicBezTo>
                    <a:pt x="56994" y="38073"/>
                    <a:pt x="52867" y="52807"/>
                    <a:pt x="47541" y="67302"/>
                  </a:cubicBezTo>
                  <a:cubicBezTo>
                    <a:pt x="43768" y="77557"/>
                    <a:pt x="34878" y="83809"/>
                    <a:pt x="24255" y="83759"/>
                  </a:cubicBezTo>
                  <a:cubicBezTo>
                    <a:pt x="7351" y="83689"/>
                    <a:pt x="-4228" y="67272"/>
                    <a:pt x="1467" y="51055"/>
                  </a:cubicBezTo>
                  <a:cubicBezTo>
                    <a:pt x="6375" y="37077"/>
                    <a:pt x="10755" y="22930"/>
                    <a:pt x="12468" y="8226"/>
                  </a:cubicBezTo>
                  <a:close/>
                </a:path>
              </a:pathLst>
            </a:custGeom>
            <a:solidFill>
              <a:schemeClr val="accent2"/>
            </a:solidFill>
            <a:ln w="7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7E72252-406E-4457-A16F-80587C3569F1}"/>
              </a:ext>
            </a:extLst>
          </p:cNvPr>
          <p:cNvGrpSpPr/>
          <p:nvPr/>
        </p:nvGrpSpPr>
        <p:grpSpPr>
          <a:xfrm>
            <a:off x="8743338" y="1231617"/>
            <a:ext cx="1333820" cy="1314466"/>
            <a:chOff x="1595604" y="2399774"/>
            <a:chExt cx="998454" cy="983966"/>
          </a:xfrm>
          <a:solidFill>
            <a:schemeClr val="accent4"/>
          </a:solidFill>
        </p:grpSpPr>
        <p:sp>
          <p:nvSpPr>
            <p:cNvPr id="33" name="L 도형 32">
              <a:extLst>
                <a:ext uri="{FF2B5EF4-FFF2-40B4-BE49-F238E27FC236}">
                  <a16:creationId xmlns:a16="http://schemas.microsoft.com/office/drawing/2014/main" id="{8FADBD2A-C5AA-4CF4-A183-36910FD9EF12}"/>
                </a:ext>
              </a:extLst>
            </p:cNvPr>
            <p:cNvSpPr/>
            <p:nvPr/>
          </p:nvSpPr>
          <p:spPr>
            <a:xfrm>
              <a:off x="1595604" y="3157016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L 도형 33">
              <a:extLst>
                <a:ext uri="{FF2B5EF4-FFF2-40B4-BE49-F238E27FC236}">
                  <a16:creationId xmlns:a16="http://schemas.microsoft.com/office/drawing/2014/main" id="{4D7E5B55-1158-4C89-9EAF-9C7051580CEE}"/>
                </a:ext>
              </a:extLst>
            </p:cNvPr>
            <p:cNvSpPr/>
            <p:nvPr/>
          </p:nvSpPr>
          <p:spPr>
            <a:xfrm rot="16200000">
              <a:off x="2367334" y="3157016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L 도형 34">
              <a:extLst>
                <a:ext uri="{FF2B5EF4-FFF2-40B4-BE49-F238E27FC236}">
                  <a16:creationId xmlns:a16="http://schemas.microsoft.com/office/drawing/2014/main" id="{1A2A6EA6-CAD4-49DF-97FA-B38E13898AF4}"/>
                </a:ext>
              </a:extLst>
            </p:cNvPr>
            <p:cNvSpPr/>
            <p:nvPr/>
          </p:nvSpPr>
          <p:spPr>
            <a:xfrm rot="10800000">
              <a:off x="2367334" y="2399774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L 도형 35">
              <a:extLst>
                <a:ext uri="{FF2B5EF4-FFF2-40B4-BE49-F238E27FC236}">
                  <a16:creationId xmlns:a16="http://schemas.microsoft.com/office/drawing/2014/main" id="{6C0B63BA-5CAB-4D1B-ACDE-B17FDE0B0754}"/>
                </a:ext>
              </a:extLst>
            </p:cNvPr>
            <p:cNvSpPr/>
            <p:nvPr/>
          </p:nvSpPr>
          <p:spPr>
            <a:xfrm rot="5400000">
              <a:off x="1595604" y="2399774"/>
              <a:ext cx="226724" cy="226724"/>
            </a:xfrm>
            <a:prstGeom prst="corner">
              <a:avLst>
                <a:gd name="adj1" fmla="val 17989"/>
                <a:gd name="adj2" fmla="val 1740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 sz="3000" b="1" dirty="0">
                <a:ea typeface="+mj-lt"/>
                <a:cs typeface="+mj-lt"/>
              </a:rPr>
              <a:t>Key Features</a:t>
            </a:r>
            <a:endParaRPr lang="fr-FR" sz="3000" dirty="0"/>
          </a:p>
        </p:txBody>
      </p:sp>
      <p:sp>
        <p:nvSpPr>
          <p:cNvPr id="7" name="Freeform 2">
            <a:extLst>
              <a:ext uri="{FF2B5EF4-FFF2-40B4-BE49-F238E27FC236}">
                <a16:creationId xmlns:a16="http://schemas.microsoft.com/office/drawing/2014/main" id="{16E50BD7-72B2-4F6D-AEB0-5D91BEF5902F}"/>
              </a:ext>
            </a:extLst>
          </p:cNvPr>
          <p:cNvSpPr/>
          <p:nvPr/>
        </p:nvSpPr>
        <p:spPr>
          <a:xfrm>
            <a:off x="89161" y="1963224"/>
            <a:ext cx="12183754" cy="4072084"/>
          </a:xfrm>
          <a:custGeom>
            <a:avLst/>
            <a:gdLst>
              <a:gd name="connsiteX0" fmla="*/ 0 w 9096375"/>
              <a:gd name="connsiteY0" fmla="*/ 2457450 h 2466975"/>
              <a:gd name="connsiteX1" fmla="*/ 6610350 w 9096375"/>
              <a:gd name="connsiteY1" fmla="*/ 2457450 h 2466975"/>
              <a:gd name="connsiteX2" fmla="*/ 6591300 w 9096375"/>
              <a:gd name="connsiteY2" fmla="*/ 2219325 h 2466975"/>
              <a:gd name="connsiteX3" fmla="*/ 6000750 w 9096375"/>
              <a:gd name="connsiteY3" fmla="*/ 1152525 h 2466975"/>
              <a:gd name="connsiteX4" fmla="*/ 6124575 w 9096375"/>
              <a:gd name="connsiteY4" fmla="*/ 1009650 h 2466975"/>
              <a:gd name="connsiteX5" fmla="*/ 6619875 w 9096375"/>
              <a:gd name="connsiteY5" fmla="*/ 1466850 h 2466975"/>
              <a:gd name="connsiteX6" fmla="*/ 6562725 w 9096375"/>
              <a:gd name="connsiteY6" fmla="*/ 0 h 2466975"/>
              <a:gd name="connsiteX7" fmla="*/ 6838950 w 9096375"/>
              <a:gd name="connsiteY7" fmla="*/ 9525 h 2466975"/>
              <a:gd name="connsiteX8" fmla="*/ 6905625 w 9096375"/>
              <a:gd name="connsiteY8" fmla="*/ 981075 h 2466975"/>
              <a:gd name="connsiteX9" fmla="*/ 7239000 w 9096375"/>
              <a:gd name="connsiteY9" fmla="*/ 981075 h 2466975"/>
              <a:gd name="connsiteX10" fmla="*/ 7629525 w 9096375"/>
              <a:gd name="connsiteY10" fmla="*/ 981075 h 2466975"/>
              <a:gd name="connsiteX11" fmla="*/ 7915275 w 9096375"/>
              <a:gd name="connsiteY11" fmla="*/ 981075 h 2466975"/>
              <a:gd name="connsiteX12" fmla="*/ 7896225 w 9096375"/>
              <a:gd name="connsiteY12" fmla="*/ 1781175 h 2466975"/>
              <a:gd name="connsiteX13" fmla="*/ 7658100 w 9096375"/>
              <a:gd name="connsiteY13" fmla="*/ 2466975 h 2466975"/>
              <a:gd name="connsiteX14" fmla="*/ 9096375 w 9096375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24575 w 9144000"/>
              <a:gd name="connsiteY4" fmla="*/ 1009650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57493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610350 w 9144000"/>
              <a:gd name="connsiteY1" fmla="*/ 2457450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0411 w 9144000"/>
              <a:gd name="connsiteY4" fmla="*/ 998677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457450 h 2466975"/>
              <a:gd name="connsiteX1" fmla="*/ 6592062 w 9144000"/>
              <a:gd name="connsiteY1" fmla="*/ 2464766 h 2466975"/>
              <a:gd name="connsiteX2" fmla="*/ 6591300 w 9144000"/>
              <a:gd name="connsiteY2" fmla="*/ 2219325 h 2466975"/>
              <a:gd name="connsiteX3" fmla="*/ 6000750 w 9144000"/>
              <a:gd name="connsiteY3" fmla="*/ 1152525 h 2466975"/>
              <a:gd name="connsiteX4" fmla="*/ 6197726 w 9144000"/>
              <a:gd name="connsiteY4" fmla="*/ 984046 h 2466975"/>
              <a:gd name="connsiteX5" fmla="*/ 6619875 w 9144000"/>
              <a:gd name="connsiteY5" fmla="*/ 1466850 h 2466975"/>
              <a:gd name="connsiteX6" fmla="*/ 6562725 w 9144000"/>
              <a:gd name="connsiteY6" fmla="*/ 0 h 2466975"/>
              <a:gd name="connsiteX7" fmla="*/ 6838950 w 9144000"/>
              <a:gd name="connsiteY7" fmla="*/ 9525 h 2466975"/>
              <a:gd name="connsiteX8" fmla="*/ 6905625 w 9144000"/>
              <a:gd name="connsiteY8" fmla="*/ 981075 h 2466975"/>
              <a:gd name="connsiteX9" fmla="*/ 7239000 w 9144000"/>
              <a:gd name="connsiteY9" fmla="*/ 981075 h 2466975"/>
              <a:gd name="connsiteX10" fmla="*/ 7629525 w 9144000"/>
              <a:gd name="connsiteY10" fmla="*/ 981075 h 2466975"/>
              <a:gd name="connsiteX11" fmla="*/ 7915275 w 9144000"/>
              <a:gd name="connsiteY11" fmla="*/ 981075 h 2466975"/>
              <a:gd name="connsiteX12" fmla="*/ 7896225 w 9144000"/>
              <a:gd name="connsiteY12" fmla="*/ 1781175 h 2466975"/>
              <a:gd name="connsiteX13" fmla="*/ 7658100 w 9144000"/>
              <a:gd name="connsiteY13" fmla="*/ 2466975 h 2466975"/>
              <a:gd name="connsiteX14" fmla="*/ 9144000 w 9144000"/>
              <a:gd name="connsiteY14" fmla="*/ 2466975 h 2466975"/>
              <a:gd name="connsiteX0" fmla="*/ 0 w 9144000"/>
              <a:gd name="connsiteY0" fmla="*/ 2553469 h 2562994"/>
              <a:gd name="connsiteX1" fmla="*/ 6592062 w 9144000"/>
              <a:gd name="connsiteY1" fmla="*/ 2560785 h 2562994"/>
              <a:gd name="connsiteX2" fmla="*/ 6591300 w 9144000"/>
              <a:gd name="connsiteY2" fmla="*/ 2315344 h 2562994"/>
              <a:gd name="connsiteX3" fmla="*/ 6000750 w 9144000"/>
              <a:gd name="connsiteY3" fmla="*/ 1248544 h 2562994"/>
              <a:gd name="connsiteX4" fmla="*/ 6197726 w 9144000"/>
              <a:gd name="connsiteY4" fmla="*/ 1080065 h 2562994"/>
              <a:gd name="connsiteX5" fmla="*/ 6619875 w 9144000"/>
              <a:gd name="connsiteY5" fmla="*/ 1562869 h 2562994"/>
              <a:gd name="connsiteX6" fmla="*/ 6562725 w 9144000"/>
              <a:gd name="connsiteY6" fmla="*/ 96019 h 2562994"/>
              <a:gd name="connsiteX7" fmla="*/ 6838950 w 9144000"/>
              <a:gd name="connsiteY7" fmla="*/ 105544 h 2562994"/>
              <a:gd name="connsiteX8" fmla="*/ 6905625 w 9144000"/>
              <a:gd name="connsiteY8" fmla="*/ 1077094 h 2562994"/>
              <a:gd name="connsiteX9" fmla="*/ 7239000 w 9144000"/>
              <a:gd name="connsiteY9" fmla="*/ 1077094 h 2562994"/>
              <a:gd name="connsiteX10" fmla="*/ 7629525 w 9144000"/>
              <a:gd name="connsiteY10" fmla="*/ 1077094 h 2562994"/>
              <a:gd name="connsiteX11" fmla="*/ 7915275 w 9144000"/>
              <a:gd name="connsiteY11" fmla="*/ 1077094 h 2562994"/>
              <a:gd name="connsiteX12" fmla="*/ 7896225 w 9144000"/>
              <a:gd name="connsiteY12" fmla="*/ 1877194 h 2562994"/>
              <a:gd name="connsiteX13" fmla="*/ 7658100 w 9144000"/>
              <a:gd name="connsiteY13" fmla="*/ 2562994 h 2562994"/>
              <a:gd name="connsiteX14" fmla="*/ 9144000 w 9144000"/>
              <a:gd name="connsiteY14" fmla="*/ 2562994 h 2562994"/>
              <a:gd name="connsiteX0" fmla="*/ 0 w 9144000"/>
              <a:gd name="connsiteY0" fmla="*/ 2613374 h 2622899"/>
              <a:gd name="connsiteX1" fmla="*/ 6592062 w 9144000"/>
              <a:gd name="connsiteY1" fmla="*/ 2620690 h 2622899"/>
              <a:gd name="connsiteX2" fmla="*/ 6591300 w 9144000"/>
              <a:gd name="connsiteY2" fmla="*/ 2375249 h 2622899"/>
              <a:gd name="connsiteX3" fmla="*/ 6000750 w 9144000"/>
              <a:gd name="connsiteY3" fmla="*/ 1308449 h 2622899"/>
              <a:gd name="connsiteX4" fmla="*/ 6197726 w 9144000"/>
              <a:gd name="connsiteY4" fmla="*/ 1139970 h 2622899"/>
              <a:gd name="connsiteX5" fmla="*/ 6619875 w 9144000"/>
              <a:gd name="connsiteY5" fmla="*/ 1622774 h 2622899"/>
              <a:gd name="connsiteX6" fmla="*/ 6562725 w 9144000"/>
              <a:gd name="connsiteY6" fmla="*/ 155924 h 2622899"/>
              <a:gd name="connsiteX7" fmla="*/ 6838950 w 9144000"/>
              <a:gd name="connsiteY7" fmla="*/ 165449 h 2622899"/>
              <a:gd name="connsiteX8" fmla="*/ 6905625 w 9144000"/>
              <a:gd name="connsiteY8" fmla="*/ 1136999 h 2622899"/>
              <a:gd name="connsiteX9" fmla="*/ 7239000 w 9144000"/>
              <a:gd name="connsiteY9" fmla="*/ 1136999 h 2622899"/>
              <a:gd name="connsiteX10" fmla="*/ 7629525 w 9144000"/>
              <a:gd name="connsiteY10" fmla="*/ 1136999 h 2622899"/>
              <a:gd name="connsiteX11" fmla="*/ 7915275 w 9144000"/>
              <a:gd name="connsiteY11" fmla="*/ 1136999 h 2622899"/>
              <a:gd name="connsiteX12" fmla="*/ 7896225 w 9144000"/>
              <a:gd name="connsiteY12" fmla="*/ 1937099 h 2622899"/>
              <a:gd name="connsiteX13" fmla="*/ 7658100 w 9144000"/>
              <a:gd name="connsiteY13" fmla="*/ 2622899 h 2622899"/>
              <a:gd name="connsiteX14" fmla="*/ 9144000 w 9144000"/>
              <a:gd name="connsiteY14" fmla="*/ 2622899 h 2622899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9525 w 9144000"/>
              <a:gd name="connsiteY10" fmla="*/ 1149134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96225 w 9144000"/>
              <a:gd name="connsiteY12" fmla="*/ 1949234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15275 w 9144000"/>
              <a:gd name="connsiteY11" fmla="*/ 1149134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922590 w 9144000"/>
              <a:gd name="connsiteY11" fmla="*/ 1167422 h 2635034"/>
              <a:gd name="connsiteX12" fmla="*/ 7877937 w 9144000"/>
              <a:gd name="connsiteY12" fmla="*/ 1945576 h 2635034"/>
              <a:gd name="connsiteX13" fmla="*/ 7658100 w 9144000"/>
              <a:gd name="connsiteY13" fmla="*/ 2635034 h 2635034"/>
              <a:gd name="connsiteX14" fmla="*/ 9144000 w 9144000"/>
              <a:gd name="connsiteY14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625868 w 9144000"/>
              <a:gd name="connsiteY10" fmla="*/ 1178395 h 2635034"/>
              <a:gd name="connsiteX11" fmla="*/ 7732165 w 9144000"/>
              <a:gd name="connsiteY11" fmla="*/ 854927 h 2635034"/>
              <a:gd name="connsiteX12" fmla="*/ 7922590 w 9144000"/>
              <a:gd name="connsiteY12" fmla="*/ 1167422 h 2635034"/>
              <a:gd name="connsiteX13" fmla="*/ 7877937 w 9144000"/>
              <a:gd name="connsiteY13" fmla="*/ 1945576 h 2635034"/>
              <a:gd name="connsiteX14" fmla="*/ 7658100 w 9144000"/>
              <a:gd name="connsiteY14" fmla="*/ 2635034 h 2635034"/>
              <a:gd name="connsiteX15" fmla="*/ 9144000 w 9144000"/>
              <a:gd name="connsiteY15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239000 w 9144000"/>
              <a:gd name="connsiteY9" fmla="*/ 1149134 h 2635034"/>
              <a:gd name="connsiteX10" fmla="*/ 7399324 w 9144000"/>
              <a:gd name="connsiteY10" fmla="*/ 792748 h 2635034"/>
              <a:gd name="connsiteX11" fmla="*/ 7625868 w 9144000"/>
              <a:gd name="connsiteY11" fmla="*/ 1178395 h 2635034"/>
              <a:gd name="connsiteX12" fmla="*/ 7732165 w 9144000"/>
              <a:gd name="connsiteY12" fmla="*/ 854927 h 2635034"/>
              <a:gd name="connsiteX13" fmla="*/ 7922590 w 9144000"/>
              <a:gd name="connsiteY13" fmla="*/ 1167422 h 2635034"/>
              <a:gd name="connsiteX14" fmla="*/ 7877937 w 9144000"/>
              <a:gd name="connsiteY14" fmla="*/ 1945576 h 2635034"/>
              <a:gd name="connsiteX15" fmla="*/ 7658100 w 9144000"/>
              <a:gd name="connsiteY15" fmla="*/ 2635034 h 2635034"/>
              <a:gd name="connsiteX16" fmla="*/ 9144000 w 9144000"/>
              <a:gd name="connsiteY16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39000 w 9144000"/>
              <a:gd name="connsiteY10" fmla="*/ 1149134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5868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56449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32165 w 9144000"/>
              <a:gd name="connsiteY13" fmla="*/ 85492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399324 w 9144000"/>
              <a:gd name="connsiteY11" fmla="*/ 792748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40879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5 w 9144000"/>
              <a:gd name="connsiteY9" fmla="*/ 796405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21270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88427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106715 w 9144000"/>
              <a:gd name="connsiteY9" fmla="*/ 730568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877937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658100 w 9144000"/>
              <a:gd name="connsiteY16" fmla="*/ 2635034 h 2635034"/>
              <a:gd name="connsiteX17" fmla="*/ 9144000 w 9144000"/>
              <a:gd name="connsiteY17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83804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658100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9144000"/>
              <a:gd name="connsiteY0" fmla="*/ 2625509 h 2635034"/>
              <a:gd name="connsiteX1" fmla="*/ 6592062 w 9144000"/>
              <a:gd name="connsiteY1" fmla="*/ 2632825 h 2635034"/>
              <a:gd name="connsiteX2" fmla="*/ 6591300 w 9144000"/>
              <a:gd name="connsiteY2" fmla="*/ 2387384 h 2635034"/>
              <a:gd name="connsiteX3" fmla="*/ 6000750 w 9144000"/>
              <a:gd name="connsiteY3" fmla="*/ 1320584 h 2635034"/>
              <a:gd name="connsiteX4" fmla="*/ 6197726 w 9144000"/>
              <a:gd name="connsiteY4" fmla="*/ 1152105 h 2635034"/>
              <a:gd name="connsiteX5" fmla="*/ 6619875 w 9144000"/>
              <a:gd name="connsiteY5" fmla="*/ 1634909 h 2635034"/>
              <a:gd name="connsiteX6" fmla="*/ 6562725 w 9144000"/>
              <a:gd name="connsiteY6" fmla="*/ 168059 h 2635034"/>
              <a:gd name="connsiteX7" fmla="*/ 6838950 w 9144000"/>
              <a:gd name="connsiteY7" fmla="*/ 177584 h 2635034"/>
              <a:gd name="connsiteX8" fmla="*/ 6905625 w 9144000"/>
              <a:gd name="connsiteY8" fmla="*/ 1149134 h 2635034"/>
              <a:gd name="connsiteX9" fmla="*/ 7092084 w 9144000"/>
              <a:gd name="connsiteY9" fmla="*/ 723252 h 2635034"/>
              <a:gd name="connsiteX10" fmla="*/ 7260945 w 9144000"/>
              <a:gd name="connsiteY10" fmla="*/ 1152791 h 2635034"/>
              <a:gd name="connsiteX11" fmla="*/ 7446873 w 9144000"/>
              <a:gd name="connsiteY11" fmla="*/ 763487 h 2635034"/>
              <a:gd name="connsiteX12" fmla="*/ 7622210 w 9144000"/>
              <a:gd name="connsiteY12" fmla="*/ 1178395 h 2635034"/>
              <a:gd name="connsiteX13" fmla="*/ 7776056 w 9144000"/>
              <a:gd name="connsiteY13" fmla="*/ 840297 h 2635034"/>
              <a:gd name="connsiteX14" fmla="*/ 7922590 w 9144000"/>
              <a:gd name="connsiteY14" fmla="*/ 1167422 h 2635034"/>
              <a:gd name="connsiteX15" fmla="*/ 7914513 w 9144000"/>
              <a:gd name="connsiteY15" fmla="*/ 1945576 h 2635034"/>
              <a:gd name="connsiteX16" fmla="*/ 7798002 w 9144000"/>
              <a:gd name="connsiteY16" fmla="*/ 2317968 h 2635034"/>
              <a:gd name="connsiteX17" fmla="*/ 7723937 w 9144000"/>
              <a:gd name="connsiteY17" fmla="*/ 2635034 h 2635034"/>
              <a:gd name="connsiteX18" fmla="*/ 9144000 w 9144000"/>
              <a:gd name="connsiteY18" fmla="*/ 2635034 h 2635034"/>
              <a:gd name="connsiteX0" fmla="*/ 0 w 4869712"/>
              <a:gd name="connsiteY0" fmla="*/ 2636141 h 2636599"/>
              <a:gd name="connsiteX1" fmla="*/ 2317774 w 4869712"/>
              <a:gd name="connsiteY1" fmla="*/ 2632825 h 2636599"/>
              <a:gd name="connsiteX2" fmla="*/ 2317012 w 4869712"/>
              <a:gd name="connsiteY2" fmla="*/ 2387384 h 2636599"/>
              <a:gd name="connsiteX3" fmla="*/ 1726462 w 4869712"/>
              <a:gd name="connsiteY3" fmla="*/ 1320584 h 2636599"/>
              <a:gd name="connsiteX4" fmla="*/ 1923438 w 4869712"/>
              <a:gd name="connsiteY4" fmla="*/ 1152105 h 2636599"/>
              <a:gd name="connsiteX5" fmla="*/ 2345587 w 4869712"/>
              <a:gd name="connsiteY5" fmla="*/ 1634909 h 2636599"/>
              <a:gd name="connsiteX6" fmla="*/ 2288437 w 4869712"/>
              <a:gd name="connsiteY6" fmla="*/ 168059 h 2636599"/>
              <a:gd name="connsiteX7" fmla="*/ 2564662 w 4869712"/>
              <a:gd name="connsiteY7" fmla="*/ 177584 h 2636599"/>
              <a:gd name="connsiteX8" fmla="*/ 2631337 w 4869712"/>
              <a:gd name="connsiteY8" fmla="*/ 1149134 h 2636599"/>
              <a:gd name="connsiteX9" fmla="*/ 2817796 w 4869712"/>
              <a:gd name="connsiteY9" fmla="*/ 723252 h 2636599"/>
              <a:gd name="connsiteX10" fmla="*/ 2986657 w 4869712"/>
              <a:gd name="connsiteY10" fmla="*/ 1152791 h 2636599"/>
              <a:gd name="connsiteX11" fmla="*/ 3172585 w 4869712"/>
              <a:gd name="connsiteY11" fmla="*/ 763487 h 2636599"/>
              <a:gd name="connsiteX12" fmla="*/ 3347922 w 4869712"/>
              <a:gd name="connsiteY12" fmla="*/ 1178395 h 2636599"/>
              <a:gd name="connsiteX13" fmla="*/ 3501768 w 4869712"/>
              <a:gd name="connsiteY13" fmla="*/ 840297 h 2636599"/>
              <a:gd name="connsiteX14" fmla="*/ 3648302 w 4869712"/>
              <a:gd name="connsiteY14" fmla="*/ 1167422 h 2636599"/>
              <a:gd name="connsiteX15" fmla="*/ 3640225 w 4869712"/>
              <a:gd name="connsiteY15" fmla="*/ 1945576 h 2636599"/>
              <a:gd name="connsiteX16" fmla="*/ 3523714 w 4869712"/>
              <a:gd name="connsiteY16" fmla="*/ 2317968 h 2636599"/>
              <a:gd name="connsiteX17" fmla="*/ 3449649 w 4869712"/>
              <a:gd name="connsiteY17" fmla="*/ 2635034 h 2636599"/>
              <a:gd name="connsiteX18" fmla="*/ 4869712 w 4869712"/>
              <a:gd name="connsiteY18" fmla="*/ 2635034 h 2636599"/>
              <a:gd name="connsiteX0" fmla="*/ 0 w 4869712"/>
              <a:gd name="connsiteY0" fmla="*/ 2636141 h 2636141"/>
              <a:gd name="connsiteX1" fmla="*/ 2317774 w 4869712"/>
              <a:gd name="connsiteY1" fmla="*/ 2632825 h 2636141"/>
              <a:gd name="connsiteX2" fmla="*/ 2317012 w 4869712"/>
              <a:gd name="connsiteY2" fmla="*/ 2387384 h 2636141"/>
              <a:gd name="connsiteX3" fmla="*/ 1726462 w 4869712"/>
              <a:gd name="connsiteY3" fmla="*/ 1320584 h 2636141"/>
              <a:gd name="connsiteX4" fmla="*/ 1923438 w 4869712"/>
              <a:gd name="connsiteY4" fmla="*/ 1152105 h 2636141"/>
              <a:gd name="connsiteX5" fmla="*/ 2345587 w 4869712"/>
              <a:gd name="connsiteY5" fmla="*/ 1634909 h 2636141"/>
              <a:gd name="connsiteX6" fmla="*/ 2288437 w 4869712"/>
              <a:gd name="connsiteY6" fmla="*/ 168059 h 2636141"/>
              <a:gd name="connsiteX7" fmla="*/ 2564662 w 4869712"/>
              <a:gd name="connsiteY7" fmla="*/ 177584 h 2636141"/>
              <a:gd name="connsiteX8" fmla="*/ 2631337 w 4869712"/>
              <a:gd name="connsiteY8" fmla="*/ 1149134 h 2636141"/>
              <a:gd name="connsiteX9" fmla="*/ 2817796 w 4869712"/>
              <a:gd name="connsiteY9" fmla="*/ 723252 h 2636141"/>
              <a:gd name="connsiteX10" fmla="*/ 2986657 w 4869712"/>
              <a:gd name="connsiteY10" fmla="*/ 1152791 h 2636141"/>
              <a:gd name="connsiteX11" fmla="*/ 3172585 w 4869712"/>
              <a:gd name="connsiteY11" fmla="*/ 763487 h 2636141"/>
              <a:gd name="connsiteX12" fmla="*/ 3347922 w 4869712"/>
              <a:gd name="connsiteY12" fmla="*/ 1178395 h 2636141"/>
              <a:gd name="connsiteX13" fmla="*/ 3501768 w 4869712"/>
              <a:gd name="connsiteY13" fmla="*/ 840297 h 2636141"/>
              <a:gd name="connsiteX14" fmla="*/ 3648302 w 4869712"/>
              <a:gd name="connsiteY14" fmla="*/ 1167422 h 2636141"/>
              <a:gd name="connsiteX15" fmla="*/ 3640225 w 4869712"/>
              <a:gd name="connsiteY15" fmla="*/ 1945576 h 2636141"/>
              <a:gd name="connsiteX16" fmla="*/ 3523714 w 4869712"/>
              <a:gd name="connsiteY16" fmla="*/ 2317968 h 2636141"/>
              <a:gd name="connsiteX17" fmla="*/ 3449649 w 4869712"/>
              <a:gd name="connsiteY17" fmla="*/ 2635034 h 2636141"/>
              <a:gd name="connsiteX18" fmla="*/ 4869712 w 4869712"/>
              <a:gd name="connsiteY18" fmla="*/ 2635034 h 2636141"/>
              <a:gd name="connsiteX0" fmla="*/ 0 w 4869712"/>
              <a:gd name="connsiteY0" fmla="*/ 2636141 h 2640802"/>
              <a:gd name="connsiteX1" fmla="*/ 2317774 w 4869712"/>
              <a:gd name="connsiteY1" fmla="*/ 2632825 h 2640802"/>
              <a:gd name="connsiteX2" fmla="*/ 2317012 w 4869712"/>
              <a:gd name="connsiteY2" fmla="*/ 2387384 h 2640802"/>
              <a:gd name="connsiteX3" fmla="*/ 1726462 w 4869712"/>
              <a:gd name="connsiteY3" fmla="*/ 1320584 h 2640802"/>
              <a:gd name="connsiteX4" fmla="*/ 1923438 w 4869712"/>
              <a:gd name="connsiteY4" fmla="*/ 1152105 h 2640802"/>
              <a:gd name="connsiteX5" fmla="*/ 2345587 w 4869712"/>
              <a:gd name="connsiteY5" fmla="*/ 1634909 h 2640802"/>
              <a:gd name="connsiteX6" fmla="*/ 2288437 w 4869712"/>
              <a:gd name="connsiteY6" fmla="*/ 168059 h 2640802"/>
              <a:gd name="connsiteX7" fmla="*/ 2564662 w 4869712"/>
              <a:gd name="connsiteY7" fmla="*/ 177584 h 2640802"/>
              <a:gd name="connsiteX8" fmla="*/ 2631337 w 4869712"/>
              <a:gd name="connsiteY8" fmla="*/ 1149134 h 2640802"/>
              <a:gd name="connsiteX9" fmla="*/ 2817796 w 4869712"/>
              <a:gd name="connsiteY9" fmla="*/ 723252 h 2640802"/>
              <a:gd name="connsiteX10" fmla="*/ 2986657 w 4869712"/>
              <a:gd name="connsiteY10" fmla="*/ 1152791 h 2640802"/>
              <a:gd name="connsiteX11" fmla="*/ 3172585 w 4869712"/>
              <a:gd name="connsiteY11" fmla="*/ 763487 h 2640802"/>
              <a:gd name="connsiteX12" fmla="*/ 3347922 w 4869712"/>
              <a:gd name="connsiteY12" fmla="*/ 1178395 h 2640802"/>
              <a:gd name="connsiteX13" fmla="*/ 3501768 w 4869712"/>
              <a:gd name="connsiteY13" fmla="*/ 840297 h 2640802"/>
              <a:gd name="connsiteX14" fmla="*/ 3648302 w 4869712"/>
              <a:gd name="connsiteY14" fmla="*/ 1167422 h 2640802"/>
              <a:gd name="connsiteX15" fmla="*/ 3640225 w 4869712"/>
              <a:gd name="connsiteY15" fmla="*/ 1945576 h 2640802"/>
              <a:gd name="connsiteX16" fmla="*/ 3523714 w 4869712"/>
              <a:gd name="connsiteY16" fmla="*/ 2317968 h 2640802"/>
              <a:gd name="connsiteX17" fmla="*/ 3449649 w 4869712"/>
              <a:gd name="connsiteY17" fmla="*/ 2635034 h 2640802"/>
              <a:gd name="connsiteX18" fmla="*/ 4869712 w 4869712"/>
              <a:gd name="connsiteY18" fmla="*/ 2635034 h 2640802"/>
              <a:gd name="connsiteX0" fmla="*/ 0 w 4869712"/>
              <a:gd name="connsiteY0" fmla="*/ 2636141 h 2640802"/>
              <a:gd name="connsiteX1" fmla="*/ 2317774 w 4869712"/>
              <a:gd name="connsiteY1" fmla="*/ 2632825 h 2640802"/>
              <a:gd name="connsiteX2" fmla="*/ 2317012 w 4869712"/>
              <a:gd name="connsiteY2" fmla="*/ 2387384 h 2640802"/>
              <a:gd name="connsiteX3" fmla="*/ 1726462 w 4869712"/>
              <a:gd name="connsiteY3" fmla="*/ 1320584 h 2640802"/>
              <a:gd name="connsiteX4" fmla="*/ 1923438 w 4869712"/>
              <a:gd name="connsiteY4" fmla="*/ 1152105 h 2640802"/>
              <a:gd name="connsiteX5" fmla="*/ 2345587 w 4869712"/>
              <a:gd name="connsiteY5" fmla="*/ 1634909 h 2640802"/>
              <a:gd name="connsiteX6" fmla="*/ 2288437 w 4869712"/>
              <a:gd name="connsiteY6" fmla="*/ 168059 h 2640802"/>
              <a:gd name="connsiteX7" fmla="*/ 2564662 w 4869712"/>
              <a:gd name="connsiteY7" fmla="*/ 177584 h 2640802"/>
              <a:gd name="connsiteX8" fmla="*/ 2631337 w 4869712"/>
              <a:gd name="connsiteY8" fmla="*/ 1149134 h 2640802"/>
              <a:gd name="connsiteX9" fmla="*/ 2817796 w 4869712"/>
              <a:gd name="connsiteY9" fmla="*/ 723252 h 2640802"/>
              <a:gd name="connsiteX10" fmla="*/ 2986657 w 4869712"/>
              <a:gd name="connsiteY10" fmla="*/ 1152791 h 2640802"/>
              <a:gd name="connsiteX11" fmla="*/ 3172585 w 4869712"/>
              <a:gd name="connsiteY11" fmla="*/ 763487 h 2640802"/>
              <a:gd name="connsiteX12" fmla="*/ 3347922 w 4869712"/>
              <a:gd name="connsiteY12" fmla="*/ 1178395 h 2640802"/>
              <a:gd name="connsiteX13" fmla="*/ 3501768 w 4869712"/>
              <a:gd name="connsiteY13" fmla="*/ 840297 h 2640802"/>
              <a:gd name="connsiteX14" fmla="*/ 3648302 w 4869712"/>
              <a:gd name="connsiteY14" fmla="*/ 1167422 h 2640802"/>
              <a:gd name="connsiteX15" fmla="*/ 3640225 w 4869712"/>
              <a:gd name="connsiteY15" fmla="*/ 1945576 h 2640802"/>
              <a:gd name="connsiteX16" fmla="*/ 3523714 w 4869712"/>
              <a:gd name="connsiteY16" fmla="*/ 2317968 h 2640802"/>
              <a:gd name="connsiteX17" fmla="*/ 3449649 w 4869712"/>
              <a:gd name="connsiteY17" fmla="*/ 2635034 h 2640802"/>
              <a:gd name="connsiteX18" fmla="*/ 4869712 w 4869712"/>
              <a:gd name="connsiteY18" fmla="*/ 2635034 h 2640802"/>
              <a:gd name="connsiteX0" fmla="*/ 113906 w 4005423"/>
              <a:gd name="connsiteY0" fmla="*/ 2668039 h 2670195"/>
              <a:gd name="connsiteX1" fmla="*/ 1453485 w 4005423"/>
              <a:gd name="connsiteY1" fmla="*/ 2632825 h 2670195"/>
              <a:gd name="connsiteX2" fmla="*/ 1452723 w 4005423"/>
              <a:gd name="connsiteY2" fmla="*/ 2387384 h 2670195"/>
              <a:gd name="connsiteX3" fmla="*/ 862173 w 4005423"/>
              <a:gd name="connsiteY3" fmla="*/ 1320584 h 2670195"/>
              <a:gd name="connsiteX4" fmla="*/ 1059149 w 4005423"/>
              <a:gd name="connsiteY4" fmla="*/ 1152105 h 2670195"/>
              <a:gd name="connsiteX5" fmla="*/ 1481298 w 4005423"/>
              <a:gd name="connsiteY5" fmla="*/ 1634909 h 2670195"/>
              <a:gd name="connsiteX6" fmla="*/ 1424148 w 4005423"/>
              <a:gd name="connsiteY6" fmla="*/ 168059 h 2670195"/>
              <a:gd name="connsiteX7" fmla="*/ 1700373 w 4005423"/>
              <a:gd name="connsiteY7" fmla="*/ 177584 h 2670195"/>
              <a:gd name="connsiteX8" fmla="*/ 1767048 w 4005423"/>
              <a:gd name="connsiteY8" fmla="*/ 1149134 h 2670195"/>
              <a:gd name="connsiteX9" fmla="*/ 1953507 w 4005423"/>
              <a:gd name="connsiteY9" fmla="*/ 723252 h 2670195"/>
              <a:gd name="connsiteX10" fmla="*/ 2122368 w 4005423"/>
              <a:gd name="connsiteY10" fmla="*/ 1152791 h 2670195"/>
              <a:gd name="connsiteX11" fmla="*/ 2308296 w 4005423"/>
              <a:gd name="connsiteY11" fmla="*/ 763487 h 2670195"/>
              <a:gd name="connsiteX12" fmla="*/ 2483633 w 4005423"/>
              <a:gd name="connsiteY12" fmla="*/ 1178395 h 2670195"/>
              <a:gd name="connsiteX13" fmla="*/ 2637479 w 4005423"/>
              <a:gd name="connsiteY13" fmla="*/ 840297 h 2670195"/>
              <a:gd name="connsiteX14" fmla="*/ 2784013 w 4005423"/>
              <a:gd name="connsiteY14" fmla="*/ 1167422 h 2670195"/>
              <a:gd name="connsiteX15" fmla="*/ 2775936 w 4005423"/>
              <a:gd name="connsiteY15" fmla="*/ 1945576 h 2670195"/>
              <a:gd name="connsiteX16" fmla="*/ 2659425 w 4005423"/>
              <a:gd name="connsiteY16" fmla="*/ 2317968 h 2670195"/>
              <a:gd name="connsiteX17" fmla="*/ 2585360 w 4005423"/>
              <a:gd name="connsiteY17" fmla="*/ 2635034 h 2670195"/>
              <a:gd name="connsiteX18" fmla="*/ 4005423 w 4005423"/>
              <a:gd name="connsiteY18" fmla="*/ 2635034 h 2670195"/>
              <a:gd name="connsiteX0" fmla="*/ 479716 w 3701381"/>
              <a:gd name="connsiteY0" fmla="*/ 3072076 h 3072352"/>
              <a:gd name="connsiteX1" fmla="*/ 1149443 w 3701381"/>
              <a:gd name="connsiteY1" fmla="*/ 2632825 h 3072352"/>
              <a:gd name="connsiteX2" fmla="*/ 1148681 w 3701381"/>
              <a:gd name="connsiteY2" fmla="*/ 2387384 h 3072352"/>
              <a:gd name="connsiteX3" fmla="*/ 558131 w 3701381"/>
              <a:gd name="connsiteY3" fmla="*/ 1320584 h 3072352"/>
              <a:gd name="connsiteX4" fmla="*/ 755107 w 3701381"/>
              <a:gd name="connsiteY4" fmla="*/ 1152105 h 3072352"/>
              <a:gd name="connsiteX5" fmla="*/ 1177256 w 3701381"/>
              <a:gd name="connsiteY5" fmla="*/ 1634909 h 3072352"/>
              <a:gd name="connsiteX6" fmla="*/ 1120106 w 3701381"/>
              <a:gd name="connsiteY6" fmla="*/ 168059 h 3072352"/>
              <a:gd name="connsiteX7" fmla="*/ 1396331 w 3701381"/>
              <a:gd name="connsiteY7" fmla="*/ 177584 h 3072352"/>
              <a:gd name="connsiteX8" fmla="*/ 1463006 w 3701381"/>
              <a:gd name="connsiteY8" fmla="*/ 1149134 h 3072352"/>
              <a:gd name="connsiteX9" fmla="*/ 1649465 w 3701381"/>
              <a:gd name="connsiteY9" fmla="*/ 723252 h 3072352"/>
              <a:gd name="connsiteX10" fmla="*/ 1818326 w 3701381"/>
              <a:gd name="connsiteY10" fmla="*/ 1152791 h 3072352"/>
              <a:gd name="connsiteX11" fmla="*/ 2004254 w 3701381"/>
              <a:gd name="connsiteY11" fmla="*/ 763487 h 3072352"/>
              <a:gd name="connsiteX12" fmla="*/ 2179591 w 3701381"/>
              <a:gd name="connsiteY12" fmla="*/ 1178395 h 3072352"/>
              <a:gd name="connsiteX13" fmla="*/ 2333437 w 3701381"/>
              <a:gd name="connsiteY13" fmla="*/ 840297 h 3072352"/>
              <a:gd name="connsiteX14" fmla="*/ 2479971 w 3701381"/>
              <a:gd name="connsiteY14" fmla="*/ 1167422 h 3072352"/>
              <a:gd name="connsiteX15" fmla="*/ 2471894 w 3701381"/>
              <a:gd name="connsiteY15" fmla="*/ 1945576 h 3072352"/>
              <a:gd name="connsiteX16" fmla="*/ 2355383 w 3701381"/>
              <a:gd name="connsiteY16" fmla="*/ 2317968 h 3072352"/>
              <a:gd name="connsiteX17" fmla="*/ 2281318 w 3701381"/>
              <a:gd name="connsiteY17" fmla="*/ 2635034 h 3072352"/>
              <a:gd name="connsiteX18" fmla="*/ 3701381 w 3701381"/>
              <a:gd name="connsiteY18" fmla="*/ 2635034 h 3072352"/>
              <a:gd name="connsiteX0" fmla="*/ 609558 w 3831223"/>
              <a:gd name="connsiteY0" fmla="*/ 3072076 h 3072076"/>
              <a:gd name="connsiteX1" fmla="*/ 1279285 w 3831223"/>
              <a:gd name="connsiteY1" fmla="*/ 2632825 h 3072076"/>
              <a:gd name="connsiteX2" fmla="*/ 1278523 w 3831223"/>
              <a:gd name="connsiteY2" fmla="*/ 2387384 h 3072076"/>
              <a:gd name="connsiteX3" fmla="*/ 687973 w 3831223"/>
              <a:gd name="connsiteY3" fmla="*/ 1320584 h 3072076"/>
              <a:gd name="connsiteX4" fmla="*/ 884949 w 3831223"/>
              <a:gd name="connsiteY4" fmla="*/ 1152105 h 3072076"/>
              <a:gd name="connsiteX5" fmla="*/ 1307098 w 3831223"/>
              <a:gd name="connsiteY5" fmla="*/ 1634909 h 3072076"/>
              <a:gd name="connsiteX6" fmla="*/ 1249948 w 3831223"/>
              <a:gd name="connsiteY6" fmla="*/ 168059 h 3072076"/>
              <a:gd name="connsiteX7" fmla="*/ 1526173 w 3831223"/>
              <a:gd name="connsiteY7" fmla="*/ 177584 h 3072076"/>
              <a:gd name="connsiteX8" fmla="*/ 1592848 w 3831223"/>
              <a:gd name="connsiteY8" fmla="*/ 1149134 h 3072076"/>
              <a:gd name="connsiteX9" fmla="*/ 1779307 w 3831223"/>
              <a:gd name="connsiteY9" fmla="*/ 723252 h 3072076"/>
              <a:gd name="connsiteX10" fmla="*/ 1948168 w 3831223"/>
              <a:gd name="connsiteY10" fmla="*/ 1152791 h 3072076"/>
              <a:gd name="connsiteX11" fmla="*/ 2134096 w 3831223"/>
              <a:gd name="connsiteY11" fmla="*/ 763487 h 3072076"/>
              <a:gd name="connsiteX12" fmla="*/ 2309433 w 3831223"/>
              <a:gd name="connsiteY12" fmla="*/ 1178395 h 3072076"/>
              <a:gd name="connsiteX13" fmla="*/ 2463279 w 3831223"/>
              <a:gd name="connsiteY13" fmla="*/ 840297 h 3072076"/>
              <a:gd name="connsiteX14" fmla="*/ 2609813 w 3831223"/>
              <a:gd name="connsiteY14" fmla="*/ 1167422 h 3072076"/>
              <a:gd name="connsiteX15" fmla="*/ 2601736 w 3831223"/>
              <a:gd name="connsiteY15" fmla="*/ 1945576 h 3072076"/>
              <a:gd name="connsiteX16" fmla="*/ 2485225 w 3831223"/>
              <a:gd name="connsiteY16" fmla="*/ 2317968 h 3072076"/>
              <a:gd name="connsiteX17" fmla="*/ 2411160 w 3831223"/>
              <a:gd name="connsiteY17" fmla="*/ 2635034 h 3072076"/>
              <a:gd name="connsiteX18" fmla="*/ 3831223 w 3831223"/>
              <a:gd name="connsiteY18" fmla="*/ 2635034 h 3072076"/>
              <a:gd name="connsiteX0" fmla="*/ 111732 w 4715630"/>
              <a:gd name="connsiteY0" fmla="*/ 3274095 h 3274095"/>
              <a:gd name="connsiteX1" fmla="*/ 2163692 w 4715630"/>
              <a:gd name="connsiteY1" fmla="*/ 2632825 h 3274095"/>
              <a:gd name="connsiteX2" fmla="*/ 2162930 w 4715630"/>
              <a:gd name="connsiteY2" fmla="*/ 2387384 h 3274095"/>
              <a:gd name="connsiteX3" fmla="*/ 1572380 w 4715630"/>
              <a:gd name="connsiteY3" fmla="*/ 1320584 h 3274095"/>
              <a:gd name="connsiteX4" fmla="*/ 1769356 w 4715630"/>
              <a:gd name="connsiteY4" fmla="*/ 1152105 h 3274095"/>
              <a:gd name="connsiteX5" fmla="*/ 2191505 w 4715630"/>
              <a:gd name="connsiteY5" fmla="*/ 1634909 h 3274095"/>
              <a:gd name="connsiteX6" fmla="*/ 2134355 w 4715630"/>
              <a:gd name="connsiteY6" fmla="*/ 168059 h 3274095"/>
              <a:gd name="connsiteX7" fmla="*/ 2410580 w 4715630"/>
              <a:gd name="connsiteY7" fmla="*/ 177584 h 3274095"/>
              <a:gd name="connsiteX8" fmla="*/ 2477255 w 4715630"/>
              <a:gd name="connsiteY8" fmla="*/ 1149134 h 3274095"/>
              <a:gd name="connsiteX9" fmla="*/ 2663714 w 4715630"/>
              <a:gd name="connsiteY9" fmla="*/ 723252 h 3274095"/>
              <a:gd name="connsiteX10" fmla="*/ 2832575 w 4715630"/>
              <a:gd name="connsiteY10" fmla="*/ 1152791 h 3274095"/>
              <a:gd name="connsiteX11" fmla="*/ 3018503 w 4715630"/>
              <a:gd name="connsiteY11" fmla="*/ 763487 h 3274095"/>
              <a:gd name="connsiteX12" fmla="*/ 3193840 w 4715630"/>
              <a:gd name="connsiteY12" fmla="*/ 1178395 h 3274095"/>
              <a:gd name="connsiteX13" fmla="*/ 3347686 w 4715630"/>
              <a:gd name="connsiteY13" fmla="*/ 840297 h 3274095"/>
              <a:gd name="connsiteX14" fmla="*/ 3494220 w 4715630"/>
              <a:gd name="connsiteY14" fmla="*/ 1167422 h 3274095"/>
              <a:gd name="connsiteX15" fmla="*/ 3486143 w 4715630"/>
              <a:gd name="connsiteY15" fmla="*/ 1945576 h 3274095"/>
              <a:gd name="connsiteX16" fmla="*/ 3369632 w 4715630"/>
              <a:gd name="connsiteY16" fmla="*/ 2317968 h 3274095"/>
              <a:gd name="connsiteX17" fmla="*/ 3295567 w 4715630"/>
              <a:gd name="connsiteY17" fmla="*/ 2635034 h 3274095"/>
              <a:gd name="connsiteX18" fmla="*/ 4715630 w 4715630"/>
              <a:gd name="connsiteY18" fmla="*/ 2635034 h 3274095"/>
              <a:gd name="connsiteX0" fmla="*/ 0 w 4603898"/>
              <a:gd name="connsiteY0" fmla="*/ 3274095 h 3274095"/>
              <a:gd name="connsiteX1" fmla="*/ 2051960 w 4603898"/>
              <a:gd name="connsiteY1" fmla="*/ 2632825 h 3274095"/>
              <a:gd name="connsiteX2" fmla="*/ 2051198 w 4603898"/>
              <a:gd name="connsiteY2" fmla="*/ 2387384 h 3274095"/>
              <a:gd name="connsiteX3" fmla="*/ 1460648 w 4603898"/>
              <a:gd name="connsiteY3" fmla="*/ 1320584 h 3274095"/>
              <a:gd name="connsiteX4" fmla="*/ 1657624 w 4603898"/>
              <a:gd name="connsiteY4" fmla="*/ 1152105 h 3274095"/>
              <a:gd name="connsiteX5" fmla="*/ 2079773 w 4603898"/>
              <a:gd name="connsiteY5" fmla="*/ 1634909 h 3274095"/>
              <a:gd name="connsiteX6" fmla="*/ 2022623 w 4603898"/>
              <a:gd name="connsiteY6" fmla="*/ 168059 h 3274095"/>
              <a:gd name="connsiteX7" fmla="*/ 2298848 w 4603898"/>
              <a:gd name="connsiteY7" fmla="*/ 177584 h 3274095"/>
              <a:gd name="connsiteX8" fmla="*/ 2365523 w 4603898"/>
              <a:gd name="connsiteY8" fmla="*/ 1149134 h 3274095"/>
              <a:gd name="connsiteX9" fmla="*/ 2551982 w 4603898"/>
              <a:gd name="connsiteY9" fmla="*/ 723252 h 3274095"/>
              <a:gd name="connsiteX10" fmla="*/ 2720843 w 4603898"/>
              <a:gd name="connsiteY10" fmla="*/ 1152791 h 3274095"/>
              <a:gd name="connsiteX11" fmla="*/ 2906771 w 4603898"/>
              <a:gd name="connsiteY11" fmla="*/ 763487 h 3274095"/>
              <a:gd name="connsiteX12" fmla="*/ 3082108 w 4603898"/>
              <a:gd name="connsiteY12" fmla="*/ 1178395 h 3274095"/>
              <a:gd name="connsiteX13" fmla="*/ 3235954 w 4603898"/>
              <a:gd name="connsiteY13" fmla="*/ 840297 h 3274095"/>
              <a:gd name="connsiteX14" fmla="*/ 3382488 w 4603898"/>
              <a:gd name="connsiteY14" fmla="*/ 1167422 h 3274095"/>
              <a:gd name="connsiteX15" fmla="*/ 3374411 w 4603898"/>
              <a:gd name="connsiteY15" fmla="*/ 1945576 h 3274095"/>
              <a:gd name="connsiteX16" fmla="*/ 3257900 w 4603898"/>
              <a:gd name="connsiteY16" fmla="*/ 2317968 h 3274095"/>
              <a:gd name="connsiteX17" fmla="*/ 3183835 w 4603898"/>
              <a:gd name="connsiteY17" fmla="*/ 2635034 h 3274095"/>
              <a:gd name="connsiteX18" fmla="*/ 4603898 w 4603898"/>
              <a:gd name="connsiteY18" fmla="*/ 2635034 h 3274095"/>
              <a:gd name="connsiteX0" fmla="*/ 58169 w 4130439"/>
              <a:gd name="connsiteY0" fmla="*/ 2678672 h 2678672"/>
              <a:gd name="connsiteX1" fmla="*/ 1578501 w 4130439"/>
              <a:gd name="connsiteY1" fmla="*/ 2632825 h 2678672"/>
              <a:gd name="connsiteX2" fmla="*/ 1577739 w 4130439"/>
              <a:gd name="connsiteY2" fmla="*/ 2387384 h 2678672"/>
              <a:gd name="connsiteX3" fmla="*/ 987189 w 4130439"/>
              <a:gd name="connsiteY3" fmla="*/ 1320584 h 2678672"/>
              <a:gd name="connsiteX4" fmla="*/ 1184165 w 4130439"/>
              <a:gd name="connsiteY4" fmla="*/ 1152105 h 2678672"/>
              <a:gd name="connsiteX5" fmla="*/ 1606314 w 4130439"/>
              <a:gd name="connsiteY5" fmla="*/ 1634909 h 2678672"/>
              <a:gd name="connsiteX6" fmla="*/ 1549164 w 4130439"/>
              <a:gd name="connsiteY6" fmla="*/ 168059 h 2678672"/>
              <a:gd name="connsiteX7" fmla="*/ 1825389 w 4130439"/>
              <a:gd name="connsiteY7" fmla="*/ 177584 h 2678672"/>
              <a:gd name="connsiteX8" fmla="*/ 1892064 w 4130439"/>
              <a:gd name="connsiteY8" fmla="*/ 1149134 h 2678672"/>
              <a:gd name="connsiteX9" fmla="*/ 2078523 w 4130439"/>
              <a:gd name="connsiteY9" fmla="*/ 723252 h 2678672"/>
              <a:gd name="connsiteX10" fmla="*/ 2247384 w 4130439"/>
              <a:gd name="connsiteY10" fmla="*/ 1152791 h 2678672"/>
              <a:gd name="connsiteX11" fmla="*/ 2433312 w 4130439"/>
              <a:gd name="connsiteY11" fmla="*/ 763487 h 2678672"/>
              <a:gd name="connsiteX12" fmla="*/ 2608649 w 4130439"/>
              <a:gd name="connsiteY12" fmla="*/ 1178395 h 2678672"/>
              <a:gd name="connsiteX13" fmla="*/ 2762495 w 4130439"/>
              <a:gd name="connsiteY13" fmla="*/ 840297 h 2678672"/>
              <a:gd name="connsiteX14" fmla="*/ 2909029 w 4130439"/>
              <a:gd name="connsiteY14" fmla="*/ 1167422 h 2678672"/>
              <a:gd name="connsiteX15" fmla="*/ 2900952 w 4130439"/>
              <a:gd name="connsiteY15" fmla="*/ 1945576 h 2678672"/>
              <a:gd name="connsiteX16" fmla="*/ 2784441 w 4130439"/>
              <a:gd name="connsiteY16" fmla="*/ 2317968 h 2678672"/>
              <a:gd name="connsiteX17" fmla="*/ 2710376 w 4130439"/>
              <a:gd name="connsiteY17" fmla="*/ 2635034 h 2678672"/>
              <a:gd name="connsiteX18" fmla="*/ 4130439 w 4130439"/>
              <a:gd name="connsiteY18" fmla="*/ 2635034 h 2678672"/>
              <a:gd name="connsiteX0" fmla="*/ 31727 w 4189058"/>
              <a:gd name="connsiteY0" fmla="*/ 2678672 h 2678672"/>
              <a:gd name="connsiteX1" fmla="*/ 1637120 w 4189058"/>
              <a:gd name="connsiteY1" fmla="*/ 2632825 h 2678672"/>
              <a:gd name="connsiteX2" fmla="*/ 1636358 w 4189058"/>
              <a:gd name="connsiteY2" fmla="*/ 2387384 h 2678672"/>
              <a:gd name="connsiteX3" fmla="*/ 1045808 w 4189058"/>
              <a:gd name="connsiteY3" fmla="*/ 1320584 h 2678672"/>
              <a:gd name="connsiteX4" fmla="*/ 1242784 w 4189058"/>
              <a:gd name="connsiteY4" fmla="*/ 1152105 h 2678672"/>
              <a:gd name="connsiteX5" fmla="*/ 1664933 w 4189058"/>
              <a:gd name="connsiteY5" fmla="*/ 1634909 h 2678672"/>
              <a:gd name="connsiteX6" fmla="*/ 1607783 w 4189058"/>
              <a:gd name="connsiteY6" fmla="*/ 168059 h 2678672"/>
              <a:gd name="connsiteX7" fmla="*/ 1884008 w 4189058"/>
              <a:gd name="connsiteY7" fmla="*/ 177584 h 2678672"/>
              <a:gd name="connsiteX8" fmla="*/ 1950683 w 4189058"/>
              <a:gd name="connsiteY8" fmla="*/ 1149134 h 2678672"/>
              <a:gd name="connsiteX9" fmla="*/ 2137142 w 4189058"/>
              <a:gd name="connsiteY9" fmla="*/ 723252 h 2678672"/>
              <a:gd name="connsiteX10" fmla="*/ 2306003 w 4189058"/>
              <a:gd name="connsiteY10" fmla="*/ 1152791 h 2678672"/>
              <a:gd name="connsiteX11" fmla="*/ 2491931 w 4189058"/>
              <a:gd name="connsiteY11" fmla="*/ 763487 h 2678672"/>
              <a:gd name="connsiteX12" fmla="*/ 2667268 w 4189058"/>
              <a:gd name="connsiteY12" fmla="*/ 1178395 h 2678672"/>
              <a:gd name="connsiteX13" fmla="*/ 2821114 w 4189058"/>
              <a:gd name="connsiteY13" fmla="*/ 840297 h 2678672"/>
              <a:gd name="connsiteX14" fmla="*/ 2967648 w 4189058"/>
              <a:gd name="connsiteY14" fmla="*/ 1167422 h 2678672"/>
              <a:gd name="connsiteX15" fmla="*/ 2959571 w 4189058"/>
              <a:gd name="connsiteY15" fmla="*/ 1945576 h 2678672"/>
              <a:gd name="connsiteX16" fmla="*/ 2843060 w 4189058"/>
              <a:gd name="connsiteY16" fmla="*/ 2317968 h 2678672"/>
              <a:gd name="connsiteX17" fmla="*/ 2768995 w 4189058"/>
              <a:gd name="connsiteY17" fmla="*/ 2635034 h 2678672"/>
              <a:gd name="connsiteX18" fmla="*/ 4189058 w 4189058"/>
              <a:gd name="connsiteY18" fmla="*/ 2635034 h 2678672"/>
              <a:gd name="connsiteX0" fmla="*/ 231463 w 3899696"/>
              <a:gd name="connsiteY0" fmla="*/ 2636142 h 2636142"/>
              <a:gd name="connsiteX1" fmla="*/ 1347758 w 3899696"/>
              <a:gd name="connsiteY1" fmla="*/ 2632825 h 2636142"/>
              <a:gd name="connsiteX2" fmla="*/ 1346996 w 3899696"/>
              <a:gd name="connsiteY2" fmla="*/ 2387384 h 2636142"/>
              <a:gd name="connsiteX3" fmla="*/ 756446 w 3899696"/>
              <a:gd name="connsiteY3" fmla="*/ 1320584 h 2636142"/>
              <a:gd name="connsiteX4" fmla="*/ 953422 w 3899696"/>
              <a:gd name="connsiteY4" fmla="*/ 1152105 h 2636142"/>
              <a:gd name="connsiteX5" fmla="*/ 1375571 w 3899696"/>
              <a:gd name="connsiteY5" fmla="*/ 1634909 h 2636142"/>
              <a:gd name="connsiteX6" fmla="*/ 1318421 w 3899696"/>
              <a:gd name="connsiteY6" fmla="*/ 168059 h 2636142"/>
              <a:gd name="connsiteX7" fmla="*/ 1594646 w 3899696"/>
              <a:gd name="connsiteY7" fmla="*/ 177584 h 2636142"/>
              <a:gd name="connsiteX8" fmla="*/ 1661321 w 3899696"/>
              <a:gd name="connsiteY8" fmla="*/ 1149134 h 2636142"/>
              <a:gd name="connsiteX9" fmla="*/ 1847780 w 3899696"/>
              <a:gd name="connsiteY9" fmla="*/ 723252 h 2636142"/>
              <a:gd name="connsiteX10" fmla="*/ 2016641 w 3899696"/>
              <a:gd name="connsiteY10" fmla="*/ 1152791 h 2636142"/>
              <a:gd name="connsiteX11" fmla="*/ 2202569 w 3899696"/>
              <a:gd name="connsiteY11" fmla="*/ 763487 h 2636142"/>
              <a:gd name="connsiteX12" fmla="*/ 2377906 w 3899696"/>
              <a:gd name="connsiteY12" fmla="*/ 1178395 h 2636142"/>
              <a:gd name="connsiteX13" fmla="*/ 2531752 w 3899696"/>
              <a:gd name="connsiteY13" fmla="*/ 840297 h 2636142"/>
              <a:gd name="connsiteX14" fmla="*/ 2678286 w 3899696"/>
              <a:gd name="connsiteY14" fmla="*/ 1167422 h 2636142"/>
              <a:gd name="connsiteX15" fmla="*/ 2670209 w 3899696"/>
              <a:gd name="connsiteY15" fmla="*/ 1945576 h 2636142"/>
              <a:gd name="connsiteX16" fmla="*/ 2553698 w 3899696"/>
              <a:gd name="connsiteY16" fmla="*/ 2317968 h 2636142"/>
              <a:gd name="connsiteX17" fmla="*/ 2479633 w 3899696"/>
              <a:gd name="connsiteY17" fmla="*/ 2635034 h 2636142"/>
              <a:gd name="connsiteX18" fmla="*/ 3899696 w 3899696"/>
              <a:gd name="connsiteY18" fmla="*/ 2635034 h 2636142"/>
              <a:gd name="connsiteX0" fmla="*/ 0 w 3668233"/>
              <a:gd name="connsiteY0" fmla="*/ 2636142 h 2636142"/>
              <a:gd name="connsiteX1" fmla="*/ 1116295 w 3668233"/>
              <a:gd name="connsiteY1" fmla="*/ 2632825 h 2636142"/>
              <a:gd name="connsiteX2" fmla="*/ 1115533 w 3668233"/>
              <a:gd name="connsiteY2" fmla="*/ 2387384 h 2636142"/>
              <a:gd name="connsiteX3" fmla="*/ 524983 w 3668233"/>
              <a:gd name="connsiteY3" fmla="*/ 1320584 h 2636142"/>
              <a:gd name="connsiteX4" fmla="*/ 721959 w 3668233"/>
              <a:gd name="connsiteY4" fmla="*/ 1152105 h 2636142"/>
              <a:gd name="connsiteX5" fmla="*/ 1144108 w 3668233"/>
              <a:gd name="connsiteY5" fmla="*/ 1634909 h 2636142"/>
              <a:gd name="connsiteX6" fmla="*/ 1086958 w 3668233"/>
              <a:gd name="connsiteY6" fmla="*/ 168059 h 2636142"/>
              <a:gd name="connsiteX7" fmla="*/ 1363183 w 3668233"/>
              <a:gd name="connsiteY7" fmla="*/ 177584 h 2636142"/>
              <a:gd name="connsiteX8" fmla="*/ 1429858 w 3668233"/>
              <a:gd name="connsiteY8" fmla="*/ 1149134 h 2636142"/>
              <a:gd name="connsiteX9" fmla="*/ 1616317 w 3668233"/>
              <a:gd name="connsiteY9" fmla="*/ 723252 h 2636142"/>
              <a:gd name="connsiteX10" fmla="*/ 1785178 w 3668233"/>
              <a:gd name="connsiteY10" fmla="*/ 1152791 h 2636142"/>
              <a:gd name="connsiteX11" fmla="*/ 1971106 w 3668233"/>
              <a:gd name="connsiteY11" fmla="*/ 763487 h 2636142"/>
              <a:gd name="connsiteX12" fmla="*/ 2146443 w 3668233"/>
              <a:gd name="connsiteY12" fmla="*/ 1178395 h 2636142"/>
              <a:gd name="connsiteX13" fmla="*/ 2300289 w 3668233"/>
              <a:gd name="connsiteY13" fmla="*/ 840297 h 2636142"/>
              <a:gd name="connsiteX14" fmla="*/ 2446823 w 3668233"/>
              <a:gd name="connsiteY14" fmla="*/ 1167422 h 2636142"/>
              <a:gd name="connsiteX15" fmla="*/ 2438746 w 3668233"/>
              <a:gd name="connsiteY15" fmla="*/ 1945576 h 2636142"/>
              <a:gd name="connsiteX16" fmla="*/ 2322235 w 3668233"/>
              <a:gd name="connsiteY16" fmla="*/ 2317968 h 2636142"/>
              <a:gd name="connsiteX17" fmla="*/ 2248170 w 3668233"/>
              <a:gd name="connsiteY17" fmla="*/ 2635034 h 2636142"/>
              <a:gd name="connsiteX18" fmla="*/ 3668233 w 3668233"/>
              <a:gd name="connsiteY18" fmla="*/ 2635034 h 2636142"/>
              <a:gd name="connsiteX0" fmla="*/ 357493 w 3207019"/>
              <a:gd name="connsiteY0" fmla="*/ 2636142 h 2636142"/>
              <a:gd name="connsiteX1" fmla="*/ 655081 w 3207019"/>
              <a:gd name="connsiteY1" fmla="*/ 2632825 h 2636142"/>
              <a:gd name="connsiteX2" fmla="*/ 654319 w 3207019"/>
              <a:gd name="connsiteY2" fmla="*/ 2387384 h 2636142"/>
              <a:gd name="connsiteX3" fmla="*/ 63769 w 3207019"/>
              <a:gd name="connsiteY3" fmla="*/ 1320584 h 2636142"/>
              <a:gd name="connsiteX4" fmla="*/ 260745 w 3207019"/>
              <a:gd name="connsiteY4" fmla="*/ 1152105 h 2636142"/>
              <a:gd name="connsiteX5" fmla="*/ 682894 w 3207019"/>
              <a:gd name="connsiteY5" fmla="*/ 1634909 h 2636142"/>
              <a:gd name="connsiteX6" fmla="*/ 625744 w 3207019"/>
              <a:gd name="connsiteY6" fmla="*/ 168059 h 2636142"/>
              <a:gd name="connsiteX7" fmla="*/ 901969 w 3207019"/>
              <a:gd name="connsiteY7" fmla="*/ 177584 h 2636142"/>
              <a:gd name="connsiteX8" fmla="*/ 968644 w 3207019"/>
              <a:gd name="connsiteY8" fmla="*/ 1149134 h 2636142"/>
              <a:gd name="connsiteX9" fmla="*/ 1155103 w 3207019"/>
              <a:gd name="connsiteY9" fmla="*/ 723252 h 2636142"/>
              <a:gd name="connsiteX10" fmla="*/ 1323964 w 3207019"/>
              <a:gd name="connsiteY10" fmla="*/ 1152791 h 2636142"/>
              <a:gd name="connsiteX11" fmla="*/ 1509892 w 3207019"/>
              <a:gd name="connsiteY11" fmla="*/ 763487 h 2636142"/>
              <a:gd name="connsiteX12" fmla="*/ 1685229 w 3207019"/>
              <a:gd name="connsiteY12" fmla="*/ 1178395 h 2636142"/>
              <a:gd name="connsiteX13" fmla="*/ 1839075 w 3207019"/>
              <a:gd name="connsiteY13" fmla="*/ 840297 h 2636142"/>
              <a:gd name="connsiteX14" fmla="*/ 1985609 w 3207019"/>
              <a:gd name="connsiteY14" fmla="*/ 1167422 h 2636142"/>
              <a:gd name="connsiteX15" fmla="*/ 1977532 w 3207019"/>
              <a:gd name="connsiteY15" fmla="*/ 1945576 h 2636142"/>
              <a:gd name="connsiteX16" fmla="*/ 1861021 w 3207019"/>
              <a:gd name="connsiteY16" fmla="*/ 2317968 h 2636142"/>
              <a:gd name="connsiteX17" fmla="*/ 1786956 w 3207019"/>
              <a:gd name="connsiteY17" fmla="*/ 2635034 h 2636142"/>
              <a:gd name="connsiteX18" fmla="*/ 3207019 w 3207019"/>
              <a:gd name="connsiteY18" fmla="*/ 2635034 h 2636142"/>
              <a:gd name="connsiteX0" fmla="*/ 357493 w 3207019"/>
              <a:gd name="connsiteY0" fmla="*/ 2841040 h 2841040"/>
              <a:gd name="connsiteX1" fmla="*/ 655081 w 3207019"/>
              <a:gd name="connsiteY1" fmla="*/ 2837723 h 2841040"/>
              <a:gd name="connsiteX2" fmla="*/ 654319 w 3207019"/>
              <a:gd name="connsiteY2" fmla="*/ 2592282 h 2841040"/>
              <a:gd name="connsiteX3" fmla="*/ 63769 w 3207019"/>
              <a:gd name="connsiteY3" fmla="*/ 1525482 h 2841040"/>
              <a:gd name="connsiteX4" fmla="*/ 260745 w 3207019"/>
              <a:gd name="connsiteY4" fmla="*/ 1357003 h 2841040"/>
              <a:gd name="connsiteX5" fmla="*/ 682894 w 3207019"/>
              <a:gd name="connsiteY5" fmla="*/ 1839807 h 2841040"/>
              <a:gd name="connsiteX6" fmla="*/ 625744 w 3207019"/>
              <a:gd name="connsiteY6" fmla="*/ 372957 h 2841040"/>
              <a:gd name="connsiteX7" fmla="*/ 744075 w 3207019"/>
              <a:gd name="connsiteY7" fmla="*/ 18 h 2841040"/>
              <a:gd name="connsiteX8" fmla="*/ 901969 w 3207019"/>
              <a:gd name="connsiteY8" fmla="*/ 382482 h 2841040"/>
              <a:gd name="connsiteX9" fmla="*/ 968644 w 3207019"/>
              <a:gd name="connsiteY9" fmla="*/ 1354032 h 2841040"/>
              <a:gd name="connsiteX10" fmla="*/ 1155103 w 3207019"/>
              <a:gd name="connsiteY10" fmla="*/ 928150 h 2841040"/>
              <a:gd name="connsiteX11" fmla="*/ 1323964 w 3207019"/>
              <a:gd name="connsiteY11" fmla="*/ 1357689 h 2841040"/>
              <a:gd name="connsiteX12" fmla="*/ 1509892 w 3207019"/>
              <a:gd name="connsiteY12" fmla="*/ 968385 h 2841040"/>
              <a:gd name="connsiteX13" fmla="*/ 1685229 w 3207019"/>
              <a:gd name="connsiteY13" fmla="*/ 1383293 h 2841040"/>
              <a:gd name="connsiteX14" fmla="*/ 1839075 w 3207019"/>
              <a:gd name="connsiteY14" fmla="*/ 1045195 h 2841040"/>
              <a:gd name="connsiteX15" fmla="*/ 1985609 w 3207019"/>
              <a:gd name="connsiteY15" fmla="*/ 1372320 h 2841040"/>
              <a:gd name="connsiteX16" fmla="*/ 1977532 w 3207019"/>
              <a:gd name="connsiteY16" fmla="*/ 2150474 h 2841040"/>
              <a:gd name="connsiteX17" fmla="*/ 1861021 w 3207019"/>
              <a:gd name="connsiteY17" fmla="*/ 2522866 h 2841040"/>
              <a:gd name="connsiteX18" fmla="*/ 1786956 w 3207019"/>
              <a:gd name="connsiteY18" fmla="*/ 2839932 h 2841040"/>
              <a:gd name="connsiteX19" fmla="*/ 3207019 w 3207019"/>
              <a:gd name="connsiteY19" fmla="*/ 2839932 h 2841040"/>
              <a:gd name="connsiteX0" fmla="*/ 357493 w 3207019"/>
              <a:gd name="connsiteY0" fmla="*/ 2926729 h 2926729"/>
              <a:gd name="connsiteX1" fmla="*/ 655081 w 3207019"/>
              <a:gd name="connsiteY1" fmla="*/ 2923412 h 2926729"/>
              <a:gd name="connsiteX2" fmla="*/ 654319 w 3207019"/>
              <a:gd name="connsiteY2" fmla="*/ 2677971 h 2926729"/>
              <a:gd name="connsiteX3" fmla="*/ 63769 w 3207019"/>
              <a:gd name="connsiteY3" fmla="*/ 1611171 h 2926729"/>
              <a:gd name="connsiteX4" fmla="*/ 260745 w 3207019"/>
              <a:gd name="connsiteY4" fmla="*/ 1442692 h 2926729"/>
              <a:gd name="connsiteX5" fmla="*/ 682894 w 3207019"/>
              <a:gd name="connsiteY5" fmla="*/ 1925496 h 2926729"/>
              <a:gd name="connsiteX6" fmla="*/ 625744 w 3207019"/>
              <a:gd name="connsiteY6" fmla="*/ 458646 h 2926729"/>
              <a:gd name="connsiteX7" fmla="*/ 744075 w 3207019"/>
              <a:gd name="connsiteY7" fmla="*/ 10 h 2926729"/>
              <a:gd name="connsiteX8" fmla="*/ 901969 w 3207019"/>
              <a:gd name="connsiteY8" fmla="*/ 468171 h 2926729"/>
              <a:gd name="connsiteX9" fmla="*/ 968644 w 3207019"/>
              <a:gd name="connsiteY9" fmla="*/ 1439721 h 2926729"/>
              <a:gd name="connsiteX10" fmla="*/ 1155103 w 3207019"/>
              <a:gd name="connsiteY10" fmla="*/ 1013839 h 2926729"/>
              <a:gd name="connsiteX11" fmla="*/ 1323964 w 3207019"/>
              <a:gd name="connsiteY11" fmla="*/ 1443378 h 2926729"/>
              <a:gd name="connsiteX12" fmla="*/ 1509892 w 3207019"/>
              <a:gd name="connsiteY12" fmla="*/ 1054074 h 2926729"/>
              <a:gd name="connsiteX13" fmla="*/ 1685229 w 3207019"/>
              <a:gd name="connsiteY13" fmla="*/ 1468982 h 2926729"/>
              <a:gd name="connsiteX14" fmla="*/ 1839075 w 3207019"/>
              <a:gd name="connsiteY14" fmla="*/ 1130884 h 2926729"/>
              <a:gd name="connsiteX15" fmla="*/ 1985609 w 3207019"/>
              <a:gd name="connsiteY15" fmla="*/ 1458009 h 2926729"/>
              <a:gd name="connsiteX16" fmla="*/ 1977532 w 3207019"/>
              <a:gd name="connsiteY16" fmla="*/ 2236163 h 2926729"/>
              <a:gd name="connsiteX17" fmla="*/ 1861021 w 3207019"/>
              <a:gd name="connsiteY17" fmla="*/ 2608555 h 2926729"/>
              <a:gd name="connsiteX18" fmla="*/ 1786956 w 3207019"/>
              <a:gd name="connsiteY18" fmla="*/ 2925621 h 2926729"/>
              <a:gd name="connsiteX19" fmla="*/ 3207019 w 3207019"/>
              <a:gd name="connsiteY19" fmla="*/ 2925621 h 2926729"/>
              <a:gd name="connsiteX0" fmla="*/ 357493 w 3207019"/>
              <a:gd name="connsiteY0" fmla="*/ 2916018 h 2916018"/>
              <a:gd name="connsiteX1" fmla="*/ 655081 w 3207019"/>
              <a:gd name="connsiteY1" fmla="*/ 2912701 h 2916018"/>
              <a:gd name="connsiteX2" fmla="*/ 654319 w 3207019"/>
              <a:gd name="connsiteY2" fmla="*/ 2667260 h 2916018"/>
              <a:gd name="connsiteX3" fmla="*/ 63769 w 3207019"/>
              <a:gd name="connsiteY3" fmla="*/ 1600460 h 2916018"/>
              <a:gd name="connsiteX4" fmla="*/ 260745 w 3207019"/>
              <a:gd name="connsiteY4" fmla="*/ 1431981 h 2916018"/>
              <a:gd name="connsiteX5" fmla="*/ 682894 w 3207019"/>
              <a:gd name="connsiteY5" fmla="*/ 1914785 h 2916018"/>
              <a:gd name="connsiteX6" fmla="*/ 625744 w 3207019"/>
              <a:gd name="connsiteY6" fmla="*/ 447935 h 2916018"/>
              <a:gd name="connsiteX7" fmla="*/ 765499 w 3207019"/>
              <a:gd name="connsiteY7" fmla="*/ 11 h 2916018"/>
              <a:gd name="connsiteX8" fmla="*/ 901969 w 3207019"/>
              <a:gd name="connsiteY8" fmla="*/ 457460 h 2916018"/>
              <a:gd name="connsiteX9" fmla="*/ 968644 w 3207019"/>
              <a:gd name="connsiteY9" fmla="*/ 1429010 h 2916018"/>
              <a:gd name="connsiteX10" fmla="*/ 1155103 w 3207019"/>
              <a:gd name="connsiteY10" fmla="*/ 1003128 h 2916018"/>
              <a:gd name="connsiteX11" fmla="*/ 1323964 w 3207019"/>
              <a:gd name="connsiteY11" fmla="*/ 1432667 h 2916018"/>
              <a:gd name="connsiteX12" fmla="*/ 1509892 w 3207019"/>
              <a:gd name="connsiteY12" fmla="*/ 1043363 h 2916018"/>
              <a:gd name="connsiteX13" fmla="*/ 1685229 w 3207019"/>
              <a:gd name="connsiteY13" fmla="*/ 1458271 h 2916018"/>
              <a:gd name="connsiteX14" fmla="*/ 1839075 w 3207019"/>
              <a:gd name="connsiteY14" fmla="*/ 1120173 h 2916018"/>
              <a:gd name="connsiteX15" fmla="*/ 1985609 w 3207019"/>
              <a:gd name="connsiteY15" fmla="*/ 1447298 h 2916018"/>
              <a:gd name="connsiteX16" fmla="*/ 1977532 w 3207019"/>
              <a:gd name="connsiteY16" fmla="*/ 2225452 h 2916018"/>
              <a:gd name="connsiteX17" fmla="*/ 1861021 w 3207019"/>
              <a:gd name="connsiteY17" fmla="*/ 2597844 h 2916018"/>
              <a:gd name="connsiteX18" fmla="*/ 1786956 w 3207019"/>
              <a:gd name="connsiteY18" fmla="*/ 2914910 h 2916018"/>
              <a:gd name="connsiteX19" fmla="*/ 3207019 w 3207019"/>
              <a:gd name="connsiteY19" fmla="*/ 2914910 h 2916018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916007 h 2916007"/>
              <a:gd name="connsiteX1" fmla="*/ 655081 w 3207019"/>
              <a:gd name="connsiteY1" fmla="*/ 2912690 h 2916007"/>
              <a:gd name="connsiteX2" fmla="*/ 654319 w 3207019"/>
              <a:gd name="connsiteY2" fmla="*/ 2667249 h 2916007"/>
              <a:gd name="connsiteX3" fmla="*/ 63769 w 3207019"/>
              <a:gd name="connsiteY3" fmla="*/ 1600449 h 2916007"/>
              <a:gd name="connsiteX4" fmla="*/ 260745 w 3207019"/>
              <a:gd name="connsiteY4" fmla="*/ 1431970 h 2916007"/>
              <a:gd name="connsiteX5" fmla="*/ 682894 w 3207019"/>
              <a:gd name="connsiteY5" fmla="*/ 1914774 h 2916007"/>
              <a:gd name="connsiteX6" fmla="*/ 625744 w 3207019"/>
              <a:gd name="connsiteY6" fmla="*/ 447924 h 2916007"/>
              <a:gd name="connsiteX7" fmla="*/ 765499 w 3207019"/>
              <a:gd name="connsiteY7" fmla="*/ 0 h 2916007"/>
              <a:gd name="connsiteX8" fmla="*/ 901969 w 3207019"/>
              <a:gd name="connsiteY8" fmla="*/ 457449 h 2916007"/>
              <a:gd name="connsiteX9" fmla="*/ 968644 w 3207019"/>
              <a:gd name="connsiteY9" fmla="*/ 1428999 h 2916007"/>
              <a:gd name="connsiteX10" fmla="*/ 1155103 w 3207019"/>
              <a:gd name="connsiteY10" fmla="*/ 1003117 h 2916007"/>
              <a:gd name="connsiteX11" fmla="*/ 1323964 w 3207019"/>
              <a:gd name="connsiteY11" fmla="*/ 1432656 h 2916007"/>
              <a:gd name="connsiteX12" fmla="*/ 1509892 w 3207019"/>
              <a:gd name="connsiteY12" fmla="*/ 1043352 h 2916007"/>
              <a:gd name="connsiteX13" fmla="*/ 1685229 w 3207019"/>
              <a:gd name="connsiteY13" fmla="*/ 1458260 h 2916007"/>
              <a:gd name="connsiteX14" fmla="*/ 1839075 w 3207019"/>
              <a:gd name="connsiteY14" fmla="*/ 1120162 h 2916007"/>
              <a:gd name="connsiteX15" fmla="*/ 1985609 w 3207019"/>
              <a:gd name="connsiteY15" fmla="*/ 1447287 h 2916007"/>
              <a:gd name="connsiteX16" fmla="*/ 1977532 w 3207019"/>
              <a:gd name="connsiteY16" fmla="*/ 2225441 h 2916007"/>
              <a:gd name="connsiteX17" fmla="*/ 1861021 w 3207019"/>
              <a:gd name="connsiteY17" fmla="*/ 2597833 h 2916007"/>
              <a:gd name="connsiteX18" fmla="*/ 1786956 w 3207019"/>
              <a:gd name="connsiteY18" fmla="*/ 2914899 h 2916007"/>
              <a:gd name="connsiteX19" fmla="*/ 3207019 w 3207019"/>
              <a:gd name="connsiteY19" fmla="*/ 2914899 h 2916007"/>
              <a:gd name="connsiteX0" fmla="*/ 357493 w 3207019"/>
              <a:gd name="connsiteY0" fmla="*/ 2894583 h 2894583"/>
              <a:gd name="connsiteX1" fmla="*/ 655081 w 3207019"/>
              <a:gd name="connsiteY1" fmla="*/ 2891266 h 2894583"/>
              <a:gd name="connsiteX2" fmla="*/ 654319 w 3207019"/>
              <a:gd name="connsiteY2" fmla="*/ 2645825 h 2894583"/>
              <a:gd name="connsiteX3" fmla="*/ 63769 w 3207019"/>
              <a:gd name="connsiteY3" fmla="*/ 1579025 h 2894583"/>
              <a:gd name="connsiteX4" fmla="*/ 260745 w 3207019"/>
              <a:gd name="connsiteY4" fmla="*/ 1410546 h 2894583"/>
              <a:gd name="connsiteX5" fmla="*/ 682894 w 3207019"/>
              <a:gd name="connsiteY5" fmla="*/ 1893350 h 2894583"/>
              <a:gd name="connsiteX6" fmla="*/ 625744 w 3207019"/>
              <a:gd name="connsiteY6" fmla="*/ 426500 h 2894583"/>
              <a:gd name="connsiteX7" fmla="*/ 754786 w 3207019"/>
              <a:gd name="connsiteY7" fmla="*/ 0 h 2894583"/>
              <a:gd name="connsiteX8" fmla="*/ 901969 w 3207019"/>
              <a:gd name="connsiteY8" fmla="*/ 436025 h 2894583"/>
              <a:gd name="connsiteX9" fmla="*/ 968644 w 3207019"/>
              <a:gd name="connsiteY9" fmla="*/ 1407575 h 2894583"/>
              <a:gd name="connsiteX10" fmla="*/ 1155103 w 3207019"/>
              <a:gd name="connsiteY10" fmla="*/ 981693 h 2894583"/>
              <a:gd name="connsiteX11" fmla="*/ 1323964 w 3207019"/>
              <a:gd name="connsiteY11" fmla="*/ 1411232 h 2894583"/>
              <a:gd name="connsiteX12" fmla="*/ 1509892 w 3207019"/>
              <a:gd name="connsiteY12" fmla="*/ 1021928 h 2894583"/>
              <a:gd name="connsiteX13" fmla="*/ 1685229 w 3207019"/>
              <a:gd name="connsiteY13" fmla="*/ 1436836 h 2894583"/>
              <a:gd name="connsiteX14" fmla="*/ 1839075 w 3207019"/>
              <a:gd name="connsiteY14" fmla="*/ 1098738 h 2894583"/>
              <a:gd name="connsiteX15" fmla="*/ 1985609 w 3207019"/>
              <a:gd name="connsiteY15" fmla="*/ 1425863 h 2894583"/>
              <a:gd name="connsiteX16" fmla="*/ 1977532 w 3207019"/>
              <a:gd name="connsiteY16" fmla="*/ 2204017 h 2894583"/>
              <a:gd name="connsiteX17" fmla="*/ 1861021 w 3207019"/>
              <a:gd name="connsiteY17" fmla="*/ 2576409 h 2894583"/>
              <a:gd name="connsiteX18" fmla="*/ 1786956 w 3207019"/>
              <a:gd name="connsiteY18" fmla="*/ 2893475 h 2894583"/>
              <a:gd name="connsiteX19" fmla="*/ 3207019 w 3207019"/>
              <a:gd name="connsiteY19" fmla="*/ 2893475 h 2894583"/>
              <a:gd name="connsiteX0" fmla="*/ 357493 w 3207019"/>
              <a:gd name="connsiteY0" fmla="*/ 2894583 h 2894583"/>
              <a:gd name="connsiteX1" fmla="*/ 655081 w 3207019"/>
              <a:gd name="connsiteY1" fmla="*/ 2891266 h 2894583"/>
              <a:gd name="connsiteX2" fmla="*/ 654319 w 3207019"/>
              <a:gd name="connsiteY2" fmla="*/ 2645825 h 2894583"/>
              <a:gd name="connsiteX3" fmla="*/ 63769 w 3207019"/>
              <a:gd name="connsiteY3" fmla="*/ 1579025 h 2894583"/>
              <a:gd name="connsiteX4" fmla="*/ 260745 w 3207019"/>
              <a:gd name="connsiteY4" fmla="*/ 1410546 h 2894583"/>
              <a:gd name="connsiteX5" fmla="*/ 682894 w 3207019"/>
              <a:gd name="connsiteY5" fmla="*/ 1893350 h 2894583"/>
              <a:gd name="connsiteX6" fmla="*/ 625744 w 3207019"/>
              <a:gd name="connsiteY6" fmla="*/ 426500 h 2894583"/>
              <a:gd name="connsiteX7" fmla="*/ 754786 w 3207019"/>
              <a:gd name="connsiteY7" fmla="*/ 0 h 2894583"/>
              <a:gd name="connsiteX8" fmla="*/ 901969 w 3207019"/>
              <a:gd name="connsiteY8" fmla="*/ 436025 h 2894583"/>
              <a:gd name="connsiteX9" fmla="*/ 968644 w 3207019"/>
              <a:gd name="connsiteY9" fmla="*/ 1407575 h 2894583"/>
              <a:gd name="connsiteX10" fmla="*/ 1155103 w 3207019"/>
              <a:gd name="connsiteY10" fmla="*/ 981693 h 2894583"/>
              <a:gd name="connsiteX11" fmla="*/ 1323964 w 3207019"/>
              <a:gd name="connsiteY11" fmla="*/ 1411232 h 2894583"/>
              <a:gd name="connsiteX12" fmla="*/ 1509892 w 3207019"/>
              <a:gd name="connsiteY12" fmla="*/ 1021928 h 2894583"/>
              <a:gd name="connsiteX13" fmla="*/ 1685229 w 3207019"/>
              <a:gd name="connsiteY13" fmla="*/ 1436836 h 2894583"/>
              <a:gd name="connsiteX14" fmla="*/ 1839075 w 3207019"/>
              <a:gd name="connsiteY14" fmla="*/ 1098738 h 2894583"/>
              <a:gd name="connsiteX15" fmla="*/ 1985609 w 3207019"/>
              <a:gd name="connsiteY15" fmla="*/ 1425863 h 2894583"/>
              <a:gd name="connsiteX16" fmla="*/ 1977532 w 3207019"/>
              <a:gd name="connsiteY16" fmla="*/ 2204017 h 2894583"/>
              <a:gd name="connsiteX17" fmla="*/ 1861021 w 3207019"/>
              <a:gd name="connsiteY17" fmla="*/ 2576409 h 2894583"/>
              <a:gd name="connsiteX18" fmla="*/ 1786956 w 3207019"/>
              <a:gd name="connsiteY18" fmla="*/ 2893475 h 2894583"/>
              <a:gd name="connsiteX19" fmla="*/ 3207019 w 3207019"/>
              <a:gd name="connsiteY19" fmla="*/ 2893475 h 2894583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3207019 w 3207019"/>
              <a:gd name="connsiteY19" fmla="*/ 2898832 h 2899940"/>
              <a:gd name="connsiteX0" fmla="*/ 357493 w 3207019"/>
              <a:gd name="connsiteY0" fmla="*/ 2899940 h 2908847"/>
              <a:gd name="connsiteX1" fmla="*/ 655081 w 3207019"/>
              <a:gd name="connsiteY1" fmla="*/ 2896623 h 2908847"/>
              <a:gd name="connsiteX2" fmla="*/ 654319 w 3207019"/>
              <a:gd name="connsiteY2" fmla="*/ 2651182 h 2908847"/>
              <a:gd name="connsiteX3" fmla="*/ 63769 w 3207019"/>
              <a:gd name="connsiteY3" fmla="*/ 1584382 h 2908847"/>
              <a:gd name="connsiteX4" fmla="*/ 260745 w 3207019"/>
              <a:gd name="connsiteY4" fmla="*/ 1415903 h 2908847"/>
              <a:gd name="connsiteX5" fmla="*/ 682894 w 3207019"/>
              <a:gd name="connsiteY5" fmla="*/ 1898707 h 2908847"/>
              <a:gd name="connsiteX6" fmla="*/ 625744 w 3207019"/>
              <a:gd name="connsiteY6" fmla="*/ 431857 h 2908847"/>
              <a:gd name="connsiteX7" fmla="*/ 765498 w 3207019"/>
              <a:gd name="connsiteY7" fmla="*/ 0 h 2908847"/>
              <a:gd name="connsiteX8" fmla="*/ 901969 w 3207019"/>
              <a:gd name="connsiteY8" fmla="*/ 441382 h 2908847"/>
              <a:gd name="connsiteX9" fmla="*/ 968644 w 3207019"/>
              <a:gd name="connsiteY9" fmla="*/ 1412932 h 2908847"/>
              <a:gd name="connsiteX10" fmla="*/ 1155103 w 3207019"/>
              <a:gd name="connsiteY10" fmla="*/ 987050 h 2908847"/>
              <a:gd name="connsiteX11" fmla="*/ 1323964 w 3207019"/>
              <a:gd name="connsiteY11" fmla="*/ 1416589 h 2908847"/>
              <a:gd name="connsiteX12" fmla="*/ 1509892 w 3207019"/>
              <a:gd name="connsiteY12" fmla="*/ 1027285 h 2908847"/>
              <a:gd name="connsiteX13" fmla="*/ 1685229 w 3207019"/>
              <a:gd name="connsiteY13" fmla="*/ 1442193 h 2908847"/>
              <a:gd name="connsiteX14" fmla="*/ 1839075 w 3207019"/>
              <a:gd name="connsiteY14" fmla="*/ 1104095 h 2908847"/>
              <a:gd name="connsiteX15" fmla="*/ 1985609 w 3207019"/>
              <a:gd name="connsiteY15" fmla="*/ 1431220 h 2908847"/>
              <a:gd name="connsiteX16" fmla="*/ 1977532 w 3207019"/>
              <a:gd name="connsiteY16" fmla="*/ 2209374 h 2908847"/>
              <a:gd name="connsiteX17" fmla="*/ 1861021 w 3207019"/>
              <a:gd name="connsiteY17" fmla="*/ 2581766 h 2908847"/>
              <a:gd name="connsiteX18" fmla="*/ 1786956 w 3207019"/>
              <a:gd name="connsiteY18" fmla="*/ 2898832 h 2908847"/>
              <a:gd name="connsiteX19" fmla="*/ 2496608 w 3207019"/>
              <a:gd name="connsiteY19" fmla="*/ 2908634 h 2908847"/>
              <a:gd name="connsiteX20" fmla="*/ 3207019 w 3207019"/>
              <a:gd name="connsiteY20" fmla="*/ 2898832 h 2908847"/>
              <a:gd name="connsiteX0" fmla="*/ 357493 w 3207019"/>
              <a:gd name="connsiteY0" fmla="*/ 2899940 h 2908956"/>
              <a:gd name="connsiteX1" fmla="*/ 655081 w 3207019"/>
              <a:gd name="connsiteY1" fmla="*/ 2896623 h 2908956"/>
              <a:gd name="connsiteX2" fmla="*/ 654319 w 3207019"/>
              <a:gd name="connsiteY2" fmla="*/ 2651182 h 2908956"/>
              <a:gd name="connsiteX3" fmla="*/ 63769 w 3207019"/>
              <a:gd name="connsiteY3" fmla="*/ 1584382 h 2908956"/>
              <a:gd name="connsiteX4" fmla="*/ 260745 w 3207019"/>
              <a:gd name="connsiteY4" fmla="*/ 1415903 h 2908956"/>
              <a:gd name="connsiteX5" fmla="*/ 682894 w 3207019"/>
              <a:gd name="connsiteY5" fmla="*/ 1898707 h 2908956"/>
              <a:gd name="connsiteX6" fmla="*/ 625744 w 3207019"/>
              <a:gd name="connsiteY6" fmla="*/ 431857 h 2908956"/>
              <a:gd name="connsiteX7" fmla="*/ 765498 w 3207019"/>
              <a:gd name="connsiteY7" fmla="*/ 0 h 2908956"/>
              <a:gd name="connsiteX8" fmla="*/ 901969 w 3207019"/>
              <a:gd name="connsiteY8" fmla="*/ 441382 h 2908956"/>
              <a:gd name="connsiteX9" fmla="*/ 968644 w 3207019"/>
              <a:gd name="connsiteY9" fmla="*/ 1412932 h 2908956"/>
              <a:gd name="connsiteX10" fmla="*/ 1155103 w 3207019"/>
              <a:gd name="connsiteY10" fmla="*/ 987050 h 2908956"/>
              <a:gd name="connsiteX11" fmla="*/ 1323964 w 3207019"/>
              <a:gd name="connsiteY11" fmla="*/ 1416589 h 2908956"/>
              <a:gd name="connsiteX12" fmla="*/ 1509892 w 3207019"/>
              <a:gd name="connsiteY12" fmla="*/ 1027285 h 2908956"/>
              <a:gd name="connsiteX13" fmla="*/ 1685229 w 3207019"/>
              <a:gd name="connsiteY13" fmla="*/ 1442193 h 2908956"/>
              <a:gd name="connsiteX14" fmla="*/ 1839075 w 3207019"/>
              <a:gd name="connsiteY14" fmla="*/ 1104095 h 2908956"/>
              <a:gd name="connsiteX15" fmla="*/ 1985609 w 3207019"/>
              <a:gd name="connsiteY15" fmla="*/ 1431220 h 2908956"/>
              <a:gd name="connsiteX16" fmla="*/ 1977532 w 3207019"/>
              <a:gd name="connsiteY16" fmla="*/ 2209374 h 2908956"/>
              <a:gd name="connsiteX17" fmla="*/ 1861021 w 3207019"/>
              <a:gd name="connsiteY17" fmla="*/ 2581766 h 2908956"/>
              <a:gd name="connsiteX18" fmla="*/ 1786956 w 3207019"/>
              <a:gd name="connsiteY18" fmla="*/ 2898832 h 2908956"/>
              <a:gd name="connsiteX19" fmla="*/ 2496608 w 3207019"/>
              <a:gd name="connsiteY19" fmla="*/ 2908634 h 2908956"/>
              <a:gd name="connsiteX20" fmla="*/ 3207019 w 3207019"/>
              <a:gd name="connsiteY20" fmla="*/ 2898832 h 2908956"/>
              <a:gd name="connsiteX0" fmla="*/ 357493 w 3207019"/>
              <a:gd name="connsiteY0" fmla="*/ 2899940 h 2908956"/>
              <a:gd name="connsiteX1" fmla="*/ 655081 w 3207019"/>
              <a:gd name="connsiteY1" fmla="*/ 2896623 h 2908956"/>
              <a:gd name="connsiteX2" fmla="*/ 654319 w 3207019"/>
              <a:gd name="connsiteY2" fmla="*/ 2651182 h 2908956"/>
              <a:gd name="connsiteX3" fmla="*/ 63769 w 3207019"/>
              <a:gd name="connsiteY3" fmla="*/ 1584382 h 2908956"/>
              <a:gd name="connsiteX4" fmla="*/ 260745 w 3207019"/>
              <a:gd name="connsiteY4" fmla="*/ 1415903 h 2908956"/>
              <a:gd name="connsiteX5" fmla="*/ 682894 w 3207019"/>
              <a:gd name="connsiteY5" fmla="*/ 1898707 h 2908956"/>
              <a:gd name="connsiteX6" fmla="*/ 625744 w 3207019"/>
              <a:gd name="connsiteY6" fmla="*/ 431857 h 2908956"/>
              <a:gd name="connsiteX7" fmla="*/ 765498 w 3207019"/>
              <a:gd name="connsiteY7" fmla="*/ 0 h 2908956"/>
              <a:gd name="connsiteX8" fmla="*/ 901969 w 3207019"/>
              <a:gd name="connsiteY8" fmla="*/ 441382 h 2908956"/>
              <a:gd name="connsiteX9" fmla="*/ 968644 w 3207019"/>
              <a:gd name="connsiteY9" fmla="*/ 1412932 h 2908956"/>
              <a:gd name="connsiteX10" fmla="*/ 1155103 w 3207019"/>
              <a:gd name="connsiteY10" fmla="*/ 987050 h 2908956"/>
              <a:gd name="connsiteX11" fmla="*/ 1323964 w 3207019"/>
              <a:gd name="connsiteY11" fmla="*/ 1416589 h 2908956"/>
              <a:gd name="connsiteX12" fmla="*/ 1509892 w 3207019"/>
              <a:gd name="connsiteY12" fmla="*/ 1027285 h 2908956"/>
              <a:gd name="connsiteX13" fmla="*/ 1685229 w 3207019"/>
              <a:gd name="connsiteY13" fmla="*/ 1442193 h 2908956"/>
              <a:gd name="connsiteX14" fmla="*/ 1839075 w 3207019"/>
              <a:gd name="connsiteY14" fmla="*/ 1104095 h 2908956"/>
              <a:gd name="connsiteX15" fmla="*/ 1985609 w 3207019"/>
              <a:gd name="connsiteY15" fmla="*/ 1431220 h 2908956"/>
              <a:gd name="connsiteX16" fmla="*/ 1977532 w 3207019"/>
              <a:gd name="connsiteY16" fmla="*/ 2209374 h 2908956"/>
              <a:gd name="connsiteX17" fmla="*/ 1861021 w 3207019"/>
              <a:gd name="connsiteY17" fmla="*/ 2581766 h 2908956"/>
              <a:gd name="connsiteX18" fmla="*/ 1786956 w 3207019"/>
              <a:gd name="connsiteY18" fmla="*/ 2898832 h 2908956"/>
              <a:gd name="connsiteX19" fmla="*/ 2496608 w 3207019"/>
              <a:gd name="connsiteY19" fmla="*/ 2908634 h 2908956"/>
              <a:gd name="connsiteX20" fmla="*/ 3207019 w 3207019"/>
              <a:gd name="connsiteY20" fmla="*/ 2898832 h 2908956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2453760 w 3207019"/>
              <a:gd name="connsiteY19" fmla="*/ 2897922 h 2899940"/>
              <a:gd name="connsiteX20" fmla="*/ 3207019 w 3207019"/>
              <a:gd name="connsiteY20" fmla="*/ 2898832 h 2899940"/>
              <a:gd name="connsiteX0" fmla="*/ 357493 w 3207019"/>
              <a:gd name="connsiteY0" fmla="*/ 2899940 h 2899940"/>
              <a:gd name="connsiteX1" fmla="*/ 655081 w 3207019"/>
              <a:gd name="connsiteY1" fmla="*/ 2896623 h 2899940"/>
              <a:gd name="connsiteX2" fmla="*/ 654319 w 3207019"/>
              <a:gd name="connsiteY2" fmla="*/ 2651182 h 2899940"/>
              <a:gd name="connsiteX3" fmla="*/ 63769 w 3207019"/>
              <a:gd name="connsiteY3" fmla="*/ 1584382 h 2899940"/>
              <a:gd name="connsiteX4" fmla="*/ 260745 w 3207019"/>
              <a:gd name="connsiteY4" fmla="*/ 1415903 h 2899940"/>
              <a:gd name="connsiteX5" fmla="*/ 682894 w 3207019"/>
              <a:gd name="connsiteY5" fmla="*/ 1898707 h 2899940"/>
              <a:gd name="connsiteX6" fmla="*/ 625744 w 3207019"/>
              <a:gd name="connsiteY6" fmla="*/ 431857 h 2899940"/>
              <a:gd name="connsiteX7" fmla="*/ 765498 w 3207019"/>
              <a:gd name="connsiteY7" fmla="*/ 0 h 2899940"/>
              <a:gd name="connsiteX8" fmla="*/ 901969 w 3207019"/>
              <a:gd name="connsiteY8" fmla="*/ 441382 h 2899940"/>
              <a:gd name="connsiteX9" fmla="*/ 968644 w 3207019"/>
              <a:gd name="connsiteY9" fmla="*/ 1412932 h 2899940"/>
              <a:gd name="connsiteX10" fmla="*/ 1155103 w 3207019"/>
              <a:gd name="connsiteY10" fmla="*/ 987050 h 2899940"/>
              <a:gd name="connsiteX11" fmla="*/ 1323964 w 3207019"/>
              <a:gd name="connsiteY11" fmla="*/ 1416589 h 2899940"/>
              <a:gd name="connsiteX12" fmla="*/ 1509892 w 3207019"/>
              <a:gd name="connsiteY12" fmla="*/ 1027285 h 2899940"/>
              <a:gd name="connsiteX13" fmla="*/ 1685229 w 3207019"/>
              <a:gd name="connsiteY13" fmla="*/ 1442193 h 2899940"/>
              <a:gd name="connsiteX14" fmla="*/ 1839075 w 3207019"/>
              <a:gd name="connsiteY14" fmla="*/ 1104095 h 2899940"/>
              <a:gd name="connsiteX15" fmla="*/ 1985609 w 3207019"/>
              <a:gd name="connsiteY15" fmla="*/ 1431220 h 2899940"/>
              <a:gd name="connsiteX16" fmla="*/ 1977532 w 3207019"/>
              <a:gd name="connsiteY16" fmla="*/ 2209374 h 2899940"/>
              <a:gd name="connsiteX17" fmla="*/ 1861021 w 3207019"/>
              <a:gd name="connsiteY17" fmla="*/ 2581766 h 2899940"/>
              <a:gd name="connsiteX18" fmla="*/ 1786956 w 3207019"/>
              <a:gd name="connsiteY18" fmla="*/ 2898832 h 2899940"/>
              <a:gd name="connsiteX19" fmla="*/ 2453760 w 3207019"/>
              <a:gd name="connsiteY19" fmla="*/ 2897922 h 2899940"/>
              <a:gd name="connsiteX20" fmla="*/ 3207019 w 3207019"/>
              <a:gd name="connsiteY20" fmla="*/ 2898832 h 2899940"/>
              <a:gd name="connsiteX0" fmla="*/ 357493 w 2453760"/>
              <a:gd name="connsiteY0" fmla="*/ 2899940 h 2899940"/>
              <a:gd name="connsiteX1" fmla="*/ 655081 w 2453760"/>
              <a:gd name="connsiteY1" fmla="*/ 2896623 h 2899940"/>
              <a:gd name="connsiteX2" fmla="*/ 654319 w 2453760"/>
              <a:gd name="connsiteY2" fmla="*/ 2651182 h 2899940"/>
              <a:gd name="connsiteX3" fmla="*/ 63769 w 2453760"/>
              <a:gd name="connsiteY3" fmla="*/ 1584382 h 2899940"/>
              <a:gd name="connsiteX4" fmla="*/ 260745 w 2453760"/>
              <a:gd name="connsiteY4" fmla="*/ 1415903 h 2899940"/>
              <a:gd name="connsiteX5" fmla="*/ 682894 w 2453760"/>
              <a:gd name="connsiteY5" fmla="*/ 1898707 h 2899940"/>
              <a:gd name="connsiteX6" fmla="*/ 625744 w 2453760"/>
              <a:gd name="connsiteY6" fmla="*/ 431857 h 2899940"/>
              <a:gd name="connsiteX7" fmla="*/ 765498 w 2453760"/>
              <a:gd name="connsiteY7" fmla="*/ 0 h 2899940"/>
              <a:gd name="connsiteX8" fmla="*/ 901969 w 2453760"/>
              <a:gd name="connsiteY8" fmla="*/ 441382 h 2899940"/>
              <a:gd name="connsiteX9" fmla="*/ 968644 w 2453760"/>
              <a:gd name="connsiteY9" fmla="*/ 1412932 h 2899940"/>
              <a:gd name="connsiteX10" fmla="*/ 1155103 w 2453760"/>
              <a:gd name="connsiteY10" fmla="*/ 987050 h 2899940"/>
              <a:gd name="connsiteX11" fmla="*/ 1323964 w 2453760"/>
              <a:gd name="connsiteY11" fmla="*/ 1416589 h 2899940"/>
              <a:gd name="connsiteX12" fmla="*/ 1509892 w 2453760"/>
              <a:gd name="connsiteY12" fmla="*/ 1027285 h 2899940"/>
              <a:gd name="connsiteX13" fmla="*/ 1685229 w 2453760"/>
              <a:gd name="connsiteY13" fmla="*/ 1442193 h 2899940"/>
              <a:gd name="connsiteX14" fmla="*/ 1839075 w 2453760"/>
              <a:gd name="connsiteY14" fmla="*/ 1104095 h 2899940"/>
              <a:gd name="connsiteX15" fmla="*/ 1985609 w 2453760"/>
              <a:gd name="connsiteY15" fmla="*/ 1431220 h 2899940"/>
              <a:gd name="connsiteX16" fmla="*/ 1977532 w 2453760"/>
              <a:gd name="connsiteY16" fmla="*/ 2209374 h 2899940"/>
              <a:gd name="connsiteX17" fmla="*/ 1861021 w 2453760"/>
              <a:gd name="connsiteY17" fmla="*/ 2581766 h 2899940"/>
              <a:gd name="connsiteX18" fmla="*/ 1786956 w 2453760"/>
              <a:gd name="connsiteY18" fmla="*/ 2898832 h 2899940"/>
              <a:gd name="connsiteX19" fmla="*/ 2453760 w 2453760"/>
              <a:gd name="connsiteY19" fmla="*/ 2897922 h 2899940"/>
              <a:gd name="connsiteX0" fmla="*/ 357493 w 2255587"/>
              <a:gd name="connsiteY0" fmla="*/ 2899940 h 2899940"/>
              <a:gd name="connsiteX1" fmla="*/ 655081 w 2255587"/>
              <a:gd name="connsiteY1" fmla="*/ 2896623 h 2899940"/>
              <a:gd name="connsiteX2" fmla="*/ 654319 w 2255587"/>
              <a:gd name="connsiteY2" fmla="*/ 2651182 h 2899940"/>
              <a:gd name="connsiteX3" fmla="*/ 63769 w 2255587"/>
              <a:gd name="connsiteY3" fmla="*/ 1584382 h 2899940"/>
              <a:gd name="connsiteX4" fmla="*/ 260745 w 2255587"/>
              <a:gd name="connsiteY4" fmla="*/ 1415903 h 2899940"/>
              <a:gd name="connsiteX5" fmla="*/ 682894 w 2255587"/>
              <a:gd name="connsiteY5" fmla="*/ 1898707 h 2899940"/>
              <a:gd name="connsiteX6" fmla="*/ 625744 w 2255587"/>
              <a:gd name="connsiteY6" fmla="*/ 431857 h 2899940"/>
              <a:gd name="connsiteX7" fmla="*/ 765498 w 2255587"/>
              <a:gd name="connsiteY7" fmla="*/ 0 h 2899940"/>
              <a:gd name="connsiteX8" fmla="*/ 901969 w 2255587"/>
              <a:gd name="connsiteY8" fmla="*/ 441382 h 2899940"/>
              <a:gd name="connsiteX9" fmla="*/ 968644 w 2255587"/>
              <a:gd name="connsiteY9" fmla="*/ 1412932 h 2899940"/>
              <a:gd name="connsiteX10" fmla="*/ 1155103 w 2255587"/>
              <a:gd name="connsiteY10" fmla="*/ 987050 h 2899940"/>
              <a:gd name="connsiteX11" fmla="*/ 1323964 w 2255587"/>
              <a:gd name="connsiteY11" fmla="*/ 1416589 h 2899940"/>
              <a:gd name="connsiteX12" fmla="*/ 1509892 w 2255587"/>
              <a:gd name="connsiteY12" fmla="*/ 1027285 h 2899940"/>
              <a:gd name="connsiteX13" fmla="*/ 1685229 w 2255587"/>
              <a:gd name="connsiteY13" fmla="*/ 1442193 h 2899940"/>
              <a:gd name="connsiteX14" fmla="*/ 1839075 w 2255587"/>
              <a:gd name="connsiteY14" fmla="*/ 1104095 h 2899940"/>
              <a:gd name="connsiteX15" fmla="*/ 1985609 w 2255587"/>
              <a:gd name="connsiteY15" fmla="*/ 1431220 h 2899940"/>
              <a:gd name="connsiteX16" fmla="*/ 1977532 w 2255587"/>
              <a:gd name="connsiteY16" fmla="*/ 2209374 h 2899940"/>
              <a:gd name="connsiteX17" fmla="*/ 1861021 w 2255587"/>
              <a:gd name="connsiteY17" fmla="*/ 2581766 h 2899940"/>
              <a:gd name="connsiteX18" fmla="*/ 1786956 w 2255587"/>
              <a:gd name="connsiteY18" fmla="*/ 2898832 h 2899940"/>
              <a:gd name="connsiteX19" fmla="*/ 2255587 w 2255587"/>
              <a:gd name="connsiteY19" fmla="*/ 2897922 h 2899940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3011101"/>
              <a:gd name="connsiteX1" fmla="*/ 5139454 w 6739960"/>
              <a:gd name="connsiteY1" fmla="*/ 2896623 h 3011101"/>
              <a:gd name="connsiteX2" fmla="*/ 5138692 w 6739960"/>
              <a:gd name="connsiteY2" fmla="*/ 2651182 h 3011101"/>
              <a:gd name="connsiteX3" fmla="*/ 4548142 w 6739960"/>
              <a:gd name="connsiteY3" fmla="*/ 1584382 h 3011101"/>
              <a:gd name="connsiteX4" fmla="*/ 4745118 w 6739960"/>
              <a:gd name="connsiteY4" fmla="*/ 1415903 h 3011101"/>
              <a:gd name="connsiteX5" fmla="*/ 5167267 w 6739960"/>
              <a:gd name="connsiteY5" fmla="*/ 1898707 h 3011101"/>
              <a:gd name="connsiteX6" fmla="*/ 5110117 w 6739960"/>
              <a:gd name="connsiteY6" fmla="*/ 431857 h 3011101"/>
              <a:gd name="connsiteX7" fmla="*/ 5249871 w 6739960"/>
              <a:gd name="connsiteY7" fmla="*/ 0 h 3011101"/>
              <a:gd name="connsiteX8" fmla="*/ 5386342 w 6739960"/>
              <a:gd name="connsiteY8" fmla="*/ 441382 h 3011101"/>
              <a:gd name="connsiteX9" fmla="*/ 5453017 w 6739960"/>
              <a:gd name="connsiteY9" fmla="*/ 1412932 h 3011101"/>
              <a:gd name="connsiteX10" fmla="*/ 5639476 w 6739960"/>
              <a:gd name="connsiteY10" fmla="*/ 987050 h 3011101"/>
              <a:gd name="connsiteX11" fmla="*/ 5808337 w 6739960"/>
              <a:gd name="connsiteY11" fmla="*/ 1416589 h 3011101"/>
              <a:gd name="connsiteX12" fmla="*/ 5994265 w 6739960"/>
              <a:gd name="connsiteY12" fmla="*/ 1027285 h 3011101"/>
              <a:gd name="connsiteX13" fmla="*/ 6169602 w 6739960"/>
              <a:gd name="connsiteY13" fmla="*/ 1442193 h 3011101"/>
              <a:gd name="connsiteX14" fmla="*/ 6323448 w 6739960"/>
              <a:gd name="connsiteY14" fmla="*/ 1104095 h 3011101"/>
              <a:gd name="connsiteX15" fmla="*/ 6469982 w 6739960"/>
              <a:gd name="connsiteY15" fmla="*/ 1431220 h 3011101"/>
              <a:gd name="connsiteX16" fmla="*/ 6461905 w 6739960"/>
              <a:gd name="connsiteY16" fmla="*/ 2209374 h 3011101"/>
              <a:gd name="connsiteX17" fmla="*/ 6345394 w 6739960"/>
              <a:gd name="connsiteY17" fmla="*/ 2581766 h 3011101"/>
              <a:gd name="connsiteX18" fmla="*/ 6271329 w 6739960"/>
              <a:gd name="connsiteY18" fmla="*/ 2898832 h 3011101"/>
              <a:gd name="connsiteX19" fmla="*/ 6739960 w 6739960"/>
              <a:gd name="connsiteY19" fmla="*/ 2897922 h 3011101"/>
              <a:gd name="connsiteX0" fmla="*/ 0 w 6739960"/>
              <a:gd name="connsiteY0" fmla="*/ 2932076 h 3011101"/>
              <a:gd name="connsiteX1" fmla="*/ 5139454 w 6739960"/>
              <a:gd name="connsiteY1" fmla="*/ 2896623 h 3011101"/>
              <a:gd name="connsiteX2" fmla="*/ 5138692 w 6739960"/>
              <a:gd name="connsiteY2" fmla="*/ 2651182 h 3011101"/>
              <a:gd name="connsiteX3" fmla="*/ 4548142 w 6739960"/>
              <a:gd name="connsiteY3" fmla="*/ 1584382 h 3011101"/>
              <a:gd name="connsiteX4" fmla="*/ 4745118 w 6739960"/>
              <a:gd name="connsiteY4" fmla="*/ 1415903 h 3011101"/>
              <a:gd name="connsiteX5" fmla="*/ 5167267 w 6739960"/>
              <a:gd name="connsiteY5" fmla="*/ 1898707 h 3011101"/>
              <a:gd name="connsiteX6" fmla="*/ 5110117 w 6739960"/>
              <a:gd name="connsiteY6" fmla="*/ 431857 h 3011101"/>
              <a:gd name="connsiteX7" fmla="*/ 5249871 w 6739960"/>
              <a:gd name="connsiteY7" fmla="*/ 0 h 3011101"/>
              <a:gd name="connsiteX8" fmla="*/ 5386342 w 6739960"/>
              <a:gd name="connsiteY8" fmla="*/ 441382 h 3011101"/>
              <a:gd name="connsiteX9" fmla="*/ 5453017 w 6739960"/>
              <a:gd name="connsiteY9" fmla="*/ 1412932 h 3011101"/>
              <a:gd name="connsiteX10" fmla="*/ 5639476 w 6739960"/>
              <a:gd name="connsiteY10" fmla="*/ 987050 h 3011101"/>
              <a:gd name="connsiteX11" fmla="*/ 5808337 w 6739960"/>
              <a:gd name="connsiteY11" fmla="*/ 1416589 h 3011101"/>
              <a:gd name="connsiteX12" fmla="*/ 5994265 w 6739960"/>
              <a:gd name="connsiteY12" fmla="*/ 1027285 h 3011101"/>
              <a:gd name="connsiteX13" fmla="*/ 6169602 w 6739960"/>
              <a:gd name="connsiteY13" fmla="*/ 1442193 h 3011101"/>
              <a:gd name="connsiteX14" fmla="*/ 6323448 w 6739960"/>
              <a:gd name="connsiteY14" fmla="*/ 1104095 h 3011101"/>
              <a:gd name="connsiteX15" fmla="*/ 6469982 w 6739960"/>
              <a:gd name="connsiteY15" fmla="*/ 1431220 h 3011101"/>
              <a:gd name="connsiteX16" fmla="*/ 6461905 w 6739960"/>
              <a:gd name="connsiteY16" fmla="*/ 2209374 h 3011101"/>
              <a:gd name="connsiteX17" fmla="*/ 6345394 w 6739960"/>
              <a:gd name="connsiteY17" fmla="*/ 2581766 h 3011101"/>
              <a:gd name="connsiteX18" fmla="*/ 6271329 w 6739960"/>
              <a:gd name="connsiteY18" fmla="*/ 2898832 h 3011101"/>
              <a:gd name="connsiteX19" fmla="*/ 6739960 w 6739960"/>
              <a:gd name="connsiteY19" fmla="*/ 2897922 h 3011101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139454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278711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739960"/>
              <a:gd name="connsiteY0" fmla="*/ 2932076 h 2932076"/>
              <a:gd name="connsiteX1" fmla="*/ 5278711 w 6739960"/>
              <a:gd name="connsiteY1" fmla="*/ 2896623 h 2932076"/>
              <a:gd name="connsiteX2" fmla="*/ 5138692 w 6739960"/>
              <a:gd name="connsiteY2" fmla="*/ 2651182 h 2932076"/>
              <a:gd name="connsiteX3" fmla="*/ 4548142 w 6739960"/>
              <a:gd name="connsiteY3" fmla="*/ 1584382 h 2932076"/>
              <a:gd name="connsiteX4" fmla="*/ 4745118 w 6739960"/>
              <a:gd name="connsiteY4" fmla="*/ 1415903 h 2932076"/>
              <a:gd name="connsiteX5" fmla="*/ 5167267 w 6739960"/>
              <a:gd name="connsiteY5" fmla="*/ 1898707 h 2932076"/>
              <a:gd name="connsiteX6" fmla="*/ 5110117 w 6739960"/>
              <a:gd name="connsiteY6" fmla="*/ 431857 h 2932076"/>
              <a:gd name="connsiteX7" fmla="*/ 5249871 w 6739960"/>
              <a:gd name="connsiteY7" fmla="*/ 0 h 2932076"/>
              <a:gd name="connsiteX8" fmla="*/ 5386342 w 6739960"/>
              <a:gd name="connsiteY8" fmla="*/ 441382 h 2932076"/>
              <a:gd name="connsiteX9" fmla="*/ 5453017 w 6739960"/>
              <a:gd name="connsiteY9" fmla="*/ 1412932 h 2932076"/>
              <a:gd name="connsiteX10" fmla="*/ 5639476 w 6739960"/>
              <a:gd name="connsiteY10" fmla="*/ 987050 h 2932076"/>
              <a:gd name="connsiteX11" fmla="*/ 5808337 w 6739960"/>
              <a:gd name="connsiteY11" fmla="*/ 1416589 h 2932076"/>
              <a:gd name="connsiteX12" fmla="*/ 5994265 w 6739960"/>
              <a:gd name="connsiteY12" fmla="*/ 1027285 h 2932076"/>
              <a:gd name="connsiteX13" fmla="*/ 6169602 w 6739960"/>
              <a:gd name="connsiteY13" fmla="*/ 1442193 h 2932076"/>
              <a:gd name="connsiteX14" fmla="*/ 6323448 w 6739960"/>
              <a:gd name="connsiteY14" fmla="*/ 1104095 h 2932076"/>
              <a:gd name="connsiteX15" fmla="*/ 6469982 w 6739960"/>
              <a:gd name="connsiteY15" fmla="*/ 1431220 h 2932076"/>
              <a:gd name="connsiteX16" fmla="*/ 6461905 w 6739960"/>
              <a:gd name="connsiteY16" fmla="*/ 2209374 h 2932076"/>
              <a:gd name="connsiteX17" fmla="*/ 6345394 w 6739960"/>
              <a:gd name="connsiteY17" fmla="*/ 2581766 h 2932076"/>
              <a:gd name="connsiteX18" fmla="*/ 6271329 w 6739960"/>
              <a:gd name="connsiteY18" fmla="*/ 2898832 h 2932076"/>
              <a:gd name="connsiteX19" fmla="*/ 6739960 w 6739960"/>
              <a:gd name="connsiteY19" fmla="*/ 2897922 h 2932076"/>
              <a:gd name="connsiteX0" fmla="*/ 0 w 6504294"/>
              <a:gd name="connsiteY0" fmla="*/ 2926720 h 2926720"/>
              <a:gd name="connsiteX1" fmla="*/ 5043045 w 6504294"/>
              <a:gd name="connsiteY1" fmla="*/ 2896623 h 2926720"/>
              <a:gd name="connsiteX2" fmla="*/ 4903026 w 6504294"/>
              <a:gd name="connsiteY2" fmla="*/ 2651182 h 2926720"/>
              <a:gd name="connsiteX3" fmla="*/ 4312476 w 6504294"/>
              <a:gd name="connsiteY3" fmla="*/ 1584382 h 2926720"/>
              <a:gd name="connsiteX4" fmla="*/ 4509452 w 6504294"/>
              <a:gd name="connsiteY4" fmla="*/ 1415903 h 2926720"/>
              <a:gd name="connsiteX5" fmla="*/ 4931601 w 6504294"/>
              <a:gd name="connsiteY5" fmla="*/ 1898707 h 2926720"/>
              <a:gd name="connsiteX6" fmla="*/ 4874451 w 6504294"/>
              <a:gd name="connsiteY6" fmla="*/ 431857 h 2926720"/>
              <a:gd name="connsiteX7" fmla="*/ 5014205 w 6504294"/>
              <a:gd name="connsiteY7" fmla="*/ 0 h 2926720"/>
              <a:gd name="connsiteX8" fmla="*/ 5150676 w 6504294"/>
              <a:gd name="connsiteY8" fmla="*/ 441382 h 2926720"/>
              <a:gd name="connsiteX9" fmla="*/ 5217351 w 6504294"/>
              <a:gd name="connsiteY9" fmla="*/ 1412932 h 2926720"/>
              <a:gd name="connsiteX10" fmla="*/ 5403810 w 6504294"/>
              <a:gd name="connsiteY10" fmla="*/ 987050 h 2926720"/>
              <a:gd name="connsiteX11" fmla="*/ 5572671 w 6504294"/>
              <a:gd name="connsiteY11" fmla="*/ 1416589 h 2926720"/>
              <a:gd name="connsiteX12" fmla="*/ 5758599 w 6504294"/>
              <a:gd name="connsiteY12" fmla="*/ 1027285 h 2926720"/>
              <a:gd name="connsiteX13" fmla="*/ 5933936 w 6504294"/>
              <a:gd name="connsiteY13" fmla="*/ 1442193 h 2926720"/>
              <a:gd name="connsiteX14" fmla="*/ 6087782 w 6504294"/>
              <a:gd name="connsiteY14" fmla="*/ 1104095 h 2926720"/>
              <a:gd name="connsiteX15" fmla="*/ 6234316 w 6504294"/>
              <a:gd name="connsiteY15" fmla="*/ 1431220 h 2926720"/>
              <a:gd name="connsiteX16" fmla="*/ 6226239 w 6504294"/>
              <a:gd name="connsiteY16" fmla="*/ 2209374 h 2926720"/>
              <a:gd name="connsiteX17" fmla="*/ 6109728 w 6504294"/>
              <a:gd name="connsiteY17" fmla="*/ 2581766 h 2926720"/>
              <a:gd name="connsiteX18" fmla="*/ 6035663 w 6504294"/>
              <a:gd name="connsiteY18" fmla="*/ 2898832 h 2926720"/>
              <a:gd name="connsiteX19" fmla="*/ 6504294 w 6504294"/>
              <a:gd name="connsiteY19" fmla="*/ 2897922 h 2926720"/>
              <a:gd name="connsiteX0" fmla="*/ 0 w 6691756"/>
              <a:gd name="connsiteY0" fmla="*/ 2926720 h 2926720"/>
              <a:gd name="connsiteX1" fmla="*/ 5043045 w 6691756"/>
              <a:gd name="connsiteY1" fmla="*/ 2896623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6720"/>
              <a:gd name="connsiteX1" fmla="*/ 5043045 w 6691756"/>
              <a:gd name="connsiteY1" fmla="*/ 2917545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6720"/>
              <a:gd name="connsiteX1" fmla="*/ 5056993 w 6691756"/>
              <a:gd name="connsiteY1" fmla="*/ 2910571 h 2926720"/>
              <a:gd name="connsiteX2" fmla="*/ 4903026 w 6691756"/>
              <a:gd name="connsiteY2" fmla="*/ 2651182 h 2926720"/>
              <a:gd name="connsiteX3" fmla="*/ 4312476 w 6691756"/>
              <a:gd name="connsiteY3" fmla="*/ 1584382 h 2926720"/>
              <a:gd name="connsiteX4" fmla="*/ 4509452 w 6691756"/>
              <a:gd name="connsiteY4" fmla="*/ 1415903 h 2926720"/>
              <a:gd name="connsiteX5" fmla="*/ 4931601 w 6691756"/>
              <a:gd name="connsiteY5" fmla="*/ 1898707 h 2926720"/>
              <a:gd name="connsiteX6" fmla="*/ 4874451 w 6691756"/>
              <a:gd name="connsiteY6" fmla="*/ 431857 h 2926720"/>
              <a:gd name="connsiteX7" fmla="*/ 5014205 w 6691756"/>
              <a:gd name="connsiteY7" fmla="*/ 0 h 2926720"/>
              <a:gd name="connsiteX8" fmla="*/ 5150676 w 6691756"/>
              <a:gd name="connsiteY8" fmla="*/ 441382 h 2926720"/>
              <a:gd name="connsiteX9" fmla="*/ 5217351 w 6691756"/>
              <a:gd name="connsiteY9" fmla="*/ 1412932 h 2926720"/>
              <a:gd name="connsiteX10" fmla="*/ 5403810 w 6691756"/>
              <a:gd name="connsiteY10" fmla="*/ 987050 h 2926720"/>
              <a:gd name="connsiteX11" fmla="*/ 5572671 w 6691756"/>
              <a:gd name="connsiteY11" fmla="*/ 1416589 h 2926720"/>
              <a:gd name="connsiteX12" fmla="*/ 5758599 w 6691756"/>
              <a:gd name="connsiteY12" fmla="*/ 1027285 h 2926720"/>
              <a:gd name="connsiteX13" fmla="*/ 5933936 w 6691756"/>
              <a:gd name="connsiteY13" fmla="*/ 1442193 h 2926720"/>
              <a:gd name="connsiteX14" fmla="*/ 6087782 w 6691756"/>
              <a:gd name="connsiteY14" fmla="*/ 1104095 h 2926720"/>
              <a:gd name="connsiteX15" fmla="*/ 6234316 w 6691756"/>
              <a:gd name="connsiteY15" fmla="*/ 1431220 h 2926720"/>
              <a:gd name="connsiteX16" fmla="*/ 6226239 w 6691756"/>
              <a:gd name="connsiteY16" fmla="*/ 2209374 h 2926720"/>
              <a:gd name="connsiteX17" fmla="*/ 6109728 w 6691756"/>
              <a:gd name="connsiteY17" fmla="*/ 2581766 h 2926720"/>
              <a:gd name="connsiteX18" fmla="*/ 6035663 w 6691756"/>
              <a:gd name="connsiteY18" fmla="*/ 2898832 h 2926720"/>
              <a:gd name="connsiteX19" fmla="*/ 6691756 w 6691756"/>
              <a:gd name="connsiteY19" fmla="*/ 2897922 h 2926720"/>
              <a:gd name="connsiteX0" fmla="*/ 0 w 6691756"/>
              <a:gd name="connsiteY0" fmla="*/ 2926720 h 2927671"/>
              <a:gd name="connsiteX1" fmla="*/ 5056993 w 6691756"/>
              <a:gd name="connsiteY1" fmla="*/ 2924519 h 2927671"/>
              <a:gd name="connsiteX2" fmla="*/ 4903026 w 6691756"/>
              <a:gd name="connsiteY2" fmla="*/ 2651182 h 2927671"/>
              <a:gd name="connsiteX3" fmla="*/ 4312476 w 6691756"/>
              <a:gd name="connsiteY3" fmla="*/ 1584382 h 2927671"/>
              <a:gd name="connsiteX4" fmla="*/ 4509452 w 6691756"/>
              <a:gd name="connsiteY4" fmla="*/ 1415903 h 2927671"/>
              <a:gd name="connsiteX5" fmla="*/ 4931601 w 6691756"/>
              <a:gd name="connsiteY5" fmla="*/ 1898707 h 2927671"/>
              <a:gd name="connsiteX6" fmla="*/ 4874451 w 6691756"/>
              <a:gd name="connsiteY6" fmla="*/ 431857 h 2927671"/>
              <a:gd name="connsiteX7" fmla="*/ 5014205 w 6691756"/>
              <a:gd name="connsiteY7" fmla="*/ 0 h 2927671"/>
              <a:gd name="connsiteX8" fmla="*/ 5150676 w 6691756"/>
              <a:gd name="connsiteY8" fmla="*/ 441382 h 2927671"/>
              <a:gd name="connsiteX9" fmla="*/ 5217351 w 6691756"/>
              <a:gd name="connsiteY9" fmla="*/ 1412932 h 2927671"/>
              <a:gd name="connsiteX10" fmla="*/ 5403810 w 6691756"/>
              <a:gd name="connsiteY10" fmla="*/ 987050 h 2927671"/>
              <a:gd name="connsiteX11" fmla="*/ 5572671 w 6691756"/>
              <a:gd name="connsiteY11" fmla="*/ 1416589 h 2927671"/>
              <a:gd name="connsiteX12" fmla="*/ 5758599 w 6691756"/>
              <a:gd name="connsiteY12" fmla="*/ 1027285 h 2927671"/>
              <a:gd name="connsiteX13" fmla="*/ 5933936 w 6691756"/>
              <a:gd name="connsiteY13" fmla="*/ 1442193 h 2927671"/>
              <a:gd name="connsiteX14" fmla="*/ 6087782 w 6691756"/>
              <a:gd name="connsiteY14" fmla="*/ 1104095 h 2927671"/>
              <a:gd name="connsiteX15" fmla="*/ 6234316 w 6691756"/>
              <a:gd name="connsiteY15" fmla="*/ 1431220 h 2927671"/>
              <a:gd name="connsiteX16" fmla="*/ 6226239 w 6691756"/>
              <a:gd name="connsiteY16" fmla="*/ 2209374 h 2927671"/>
              <a:gd name="connsiteX17" fmla="*/ 6109728 w 6691756"/>
              <a:gd name="connsiteY17" fmla="*/ 2581766 h 2927671"/>
              <a:gd name="connsiteX18" fmla="*/ 6035663 w 6691756"/>
              <a:gd name="connsiteY18" fmla="*/ 2898832 h 2927671"/>
              <a:gd name="connsiteX19" fmla="*/ 6691756 w 6691756"/>
              <a:gd name="connsiteY19" fmla="*/ 2897922 h 2927671"/>
              <a:gd name="connsiteX0" fmla="*/ 0 w 6691756"/>
              <a:gd name="connsiteY0" fmla="*/ 2926720 h 2927671"/>
              <a:gd name="connsiteX1" fmla="*/ 5056993 w 6691756"/>
              <a:gd name="connsiteY1" fmla="*/ 2924519 h 2927671"/>
              <a:gd name="connsiteX2" fmla="*/ 4903026 w 6691756"/>
              <a:gd name="connsiteY2" fmla="*/ 2651182 h 2927671"/>
              <a:gd name="connsiteX3" fmla="*/ 4312476 w 6691756"/>
              <a:gd name="connsiteY3" fmla="*/ 1584382 h 2927671"/>
              <a:gd name="connsiteX4" fmla="*/ 4509452 w 6691756"/>
              <a:gd name="connsiteY4" fmla="*/ 1415903 h 2927671"/>
              <a:gd name="connsiteX5" fmla="*/ 4931601 w 6691756"/>
              <a:gd name="connsiteY5" fmla="*/ 1898707 h 2927671"/>
              <a:gd name="connsiteX6" fmla="*/ 4874451 w 6691756"/>
              <a:gd name="connsiteY6" fmla="*/ 431857 h 2927671"/>
              <a:gd name="connsiteX7" fmla="*/ 5014205 w 6691756"/>
              <a:gd name="connsiteY7" fmla="*/ 0 h 2927671"/>
              <a:gd name="connsiteX8" fmla="*/ 5150676 w 6691756"/>
              <a:gd name="connsiteY8" fmla="*/ 441382 h 2927671"/>
              <a:gd name="connsiteX9" fmla="*/ 5217351 w 6691756"/>
              <a:gd name="connsiteY9" fmla="*/ 1412932 h 2927671"/>
              <a:gd name="connsiteX10" fmla="*/ 5403810 w 6691756"/>
              <a:gd name="connsiteY10" fmla="*/ 987050 h 2927671"/>
              <a:gd name="connsiteX11" fmla="*/ 5572671 w 6691756"/>
              <a:gd name="connsiteY11" fmla="*/ 1416589 h 2927671"/>
              <a:gd name="connsiteX12" fmla="*/ 5758599 w 6691756"/>
              <a:gd name="connsiteY12" fmla="*/ 1027285 h 2927671"/>
              <a:gd name="connsiteX13" fmla="*/ 5933936 w 6691756"/>
              <a:gd name="connsiteY13" fmla="*/ 1442193 h 2927671"/>
              <a:gd name="connsiteX14" fmla="*/ 6087782 w 6691756"/>
              <a:gd name="connsiteY14" fmla="*/ 1104095 h 2927671"/>
              <a:gd name="connsiteX15" fmla="*/ 6234316 w 6691756"/>
              <a:gd name="connsiteY15" fmla="*/ 1431220 h 2927671"/>
              <a:gd name="connsiteX16" fmla="*/ 6226239 w 6691756"/>
              <a:gd name="connsiteY16" fmla="*/ 2209374 h 2927671"/>
              <a:gd name="connsiteX17" fmla="*/ 6109728 w 6691756"/>
              <a:gd name="connsiteY17" fmla="*/ 2581766 h 2927671"/>
              <a:gd name="connsiteX18" fmla="*/ 6035663 w 6691756"/>
              <a:gd name="connsiteY18" fmla="*/ 2912780 h 2927671"/>
              <a:gd name="connsiteX19" fmla="*/ 6691756 w 6691756"/>
              <a:gd name="connsiteY19" fmla="*/ 2897922 h 2927671"/>
              <a:gd name="connsiteX0" fmla="*/ 0 w 6698730"/>
              <a:gd name="connsiteY0" fmla="*/ 2926720 h 2927671"/>
              <a:gd name="connsiteX1" fmla="*/ 5056993 w 6698730"/>
              <a:gd name="connsiteY1" fmla="*/ 2924519 h 2927671"/>
              <a:gd name="connsiteX2" fmla="*/ 4903026 w 6698730"/>
              <a:gd name="connsiteY2" fmla="*/ 2651182 h 2927671"/>
              <a:gd name="connsiteX3" fmla="*/ 4312476 w 6698730"/>
              <a:gd name="connsiteY3" fmla="*/ 1584382 h 2927671"/>
              <a:gd name="connsiteX4" fmla="*/ 4509452 w 6698730"/>
              <a:gd name="connsiteY4" fmla="*/ 1415903 h 2927671"/>
              <a:gd name="connsiteX5" fmla="*/ 4931601 w 6698730"/>
              <a:gd name="connsiteY5" fmla="*/ 1898707 h 2927671"/>
              <a:gd name="connsiteX6" fmla="*/ 4874451 w 6698730"/>
              <a:gd name="connsiteY6" fmla="*/ 431857 h 2927671"/>
              <a:gd name="connsiteX7" fmla="*/ 5014205 w 6698730"/>
              <a:gd name="connsiteY7" fmla="*/ 0 h 2927671"/>
              <a:gd name="connsiteX8" fmla="*/ 5150676 w 6698730"/>
              <a:gd name="connsiteY8" fmla="*/ 441382 h 2927671"/>
              <a:gd name="connsiteX9" fmla="*/ 5217351 w 6698730"/>
              <a:gd name="connsiteY9" fmla="*/ 1412932 h 2927671"/>
              <a:gd name="connsiteX10" fmla="*/ 5403810 w 6698730"/>
              <a:gd name="connsiteY10" fmla="*/ 987050 h 2927671"/>
              <a:gd name="connsiteX11" fmla="*/ 5572671 w 6698730"/>
              <a:gd name="connsiteY11" fmla="*/ 1416589 h 2927671"/>
              <a:gd name="connsiteX12" fmla="*/ 5758599 w 6698730"/>
              <a:gd name="connsiteY12" fmla="*/ 1027285 h 2927671"/>
              <a:gd name="connsiteX13" fmla="*/ 5933936 w 6698730"/>
              <a:gd name="connsiteY13" fmla="*/ 1442193 h 2927671"/>
              <a:gd name="connsiteX14" fmla="*/ 6087782 w 6698730"/>
              <a:gd name="connsiteY14" fmla="*/ 1104095 h 2927671"/>
              <a:gd name="connsiteX15" fmla="*/ 6234316 w 6698730"/>
              <a:gd name="connsiteY15" fmla="*/ 1431220 h 2927671"/>
              <a:gd name="connsiteX16" fmla="*/ 6226239 w 6698730"/>
              <a:gd name="connsiteY16" fmla="*/ 2209374 h 2927671"/>
              <a:gd name="connsiteX17" fmla="*/ 6109728 w 6698730"/>
              <a:gd name="connsiteY17" fmla="*/ 2581766 h 2927671"/>
              <a:gd name="connsiteX18" fmla="*/ 6035663 w 6698730"/>
              <a:gd name="connsiteY18" fmla="*/ 2912780 h 2927671"/>
              <a:gd name="connsiteX19" fmla="*/ 6698730 w 6698730"/>
              <a:gd name="connsiteY19" fmla="*/ 2918844 h 2927671"/>
              <a:gd name="connsiteX0" fmla="*/ 0 w 6698730"/>
              <a:gd name="connsiteY0" fmla="*/ 2926720 h 2940676"/>
              <a:gd name="connsiteX1" fmla="*/ 5056993 w 6698730"/>
              <a:gd name="connsiteY1" fmla="*/ 2924519 h 2940676"/>
              <a:gd name="connsiteX2" fmla="*/ 4903026 w 6698730"/>
              <a:gd name="connsiteY2" fmla="*/ 2651182 h 2940676"/>
              <a:gd name="connsiteX3" fmla="*/ 4312476 w 6698730"/>
              <a:gd name="connsiteY3" fmla="*/ 1584382 h 2940676"/>
              <a:gd name="connsiteX4" fmla="*/ 4509452 w 6698730"/>
              <a:gd name="connsiteY4" fmla="*/ 1415903 h 2940676"/>
              <a:gd name="connsiteX5" fmla="*/ 4931601 w 6698730"/>
              <a:gd name="connsiteY5" fmla="*/ 1898707 h 2940676"/>
              <a:gd name="connsiteX6" fmla="*/ 4874451 w 6698730"/>
              <a:gd name="connsiteY6" fmla="*/ 431857 h 2940676"/>
              <a:gd name="connsiteX7" fmla="*/ 5014205 w 6698730"/>
              <a:gd name="connsiteY7" fmla="*/ 0 h 2940676"/>
              <a:gd name="connsiteX8" fmla="*/ 5150676 w 6698730"/>
              <a:gd name="connsiteY8" fmla="*/ 441382 h 2940676"/>
              <a:gd name="connsiteX9" fmla="*/ 5217351 w 6698730"/>
              <a:gd name="connsiteY9" fmla="*/ 1412932 h 2940676"/>
              <a:gd name="connsiteX10" fmla="*/ 5403810 w 6698730"/>
              <a:gd name="connsiteY10" fmla="*/ 987050 h 2940676"/>
              <a:gd name="connsiteX11" fmla="*/ 5572671 w 6698730"/>
              <a:gd name="connsiteY11" fmla="*/ 1416589 h 2940676"/>
              <a:gd name="connsiteX12" fmla="*/ 5758599 w 6698730"/>
              <a:gd name="connsiteY12" fmla="*/ 1027285 h 2940676"/>
              <a:gd name="connsiteX13" fmla="*/ 5933936 w 6698730"/>
              <a:gd name="connsiteY13" fmla="*/ 1442193 h 2940676"/>
              <a:gd name="connsiteX14" fmla="*/ 6087782 w 6698730"/>
              <a:gd name="connsiteY14" fmla="*/ 1104095 h 2940676"/>
              <a:gd name="connsiteX15" fmla="*/ 6234316 w 6698730"/>
              <a:gd name="connsiteY15" fmla="*/ 1431220 h 2940676"/>
              <a:gd name="connsiteX16" fmla="*/ 6226239 w 6698730"/>
              <a:gd name="connsiteY16" fmla="*/ 2209374 h 2940676"/>
              <a:gd name="connsiteX17" fmla="*/ 6109728 w 6698730"/>
              <a:gd name="connsiteY17" fmla="*/ 2581766 h 2940676"/>
              <a:gd name="connsiteX18" fmla="*/ 6042637 w 6698730"/>
              <a:gd name="connsiteY18" fmla="*/ 2940676 h 2940676"/>
              <a:gd name="connsiteX19" fmla="*/ 6698730 w 6698730"/>
              <a:gd name="connsiteY19" fmla="*/ 2918844 h 2940676"/>
              <a:gd name="connsiteX0" fmla="*/ 0 w 6705704"/>
              <a:gd name="connsiteY0" fmla="*/ 2926720 h 2940676"/>
              <a:gd name="connsiteX1" fmla="*/ 5056993 w 6705704"/>
              <a:gd name="connsiteY1" fmla="*/ 2924519 h 2940676"/>
              <a:gd name="connsiteX2" fmla="*/ 4903026 w 6705704"/>
              <a:gd name="connsiteY2" fmla="*/ 2651182 h 2940676"/>
              <a:gd name="connsiteX3" fmla="*/ 4312476 w 6705704"/>
              <a:gd name="connsiteY3" fmla="*/ 1584382 h 2940676"/>
              <a:gd name="connsiteX4" fmla="*/ 4509452 w 6705704"/>
              <a:gd name="connsiteY4" fmla="*/ 1415903 h 2940676"/>
              <a:gd name="connsiteX5" fmla="*/ 4931601 w 6705704"/>
              <a:gd name="connsiteY5" fmla="*/ 1898707 h 2940676"/>
              <a:gd name="connsiteX6" fmla="*/ 4874451 w 6705704"/>
              <a:gd name="connsiteY6" fmla="*/ 431857 h 2940676"/>
              <a:gd name="connsiteX7" fmla="*/ 5014205 w 6705704"/>
              <a:gd name="connsiteY7" fmla="*/ 0 h 2940676"/>
              <a:gd name="connsiteX8" fmla="*/ 5150676 w 6705704"/>
              <a:gd name="connsiteY8" fmla="*/ 441382 h 2940676"/>
              <a:gd name="connsiteX9" fmla="*/ 5217351 w 6705704"/>
              <a:gd name="connsiteY9" fmla="*/ 1412932 h 2940676"/>
              <a:gd name="connsiteX10" fmla="*/ 5403810 w 6705704"/>
              <a:gd name="connsiteY10" fmla="*/ 987050 h 2940676"/>
              <a:gd name="connsiteX11" fmla="*/ 5572671 w 6705704"/>
              <a:gd name="connsiteY11" fmla="*/ 1416589 h 2940676"/>
              <a:gd name="connsiteX12" fmla="*/ 5758599 w 6705704"/>
              <a:gd name="connsiteY12" fmla="*/ 1027285 h 2940676"/>
              <a:gd name="connsiteX13" fmla="*/ 5933936 w 6705704"/>
              <a:gd name="connsiteY13" fmla="*/ 1442193 h 2940676"/>
              <a:gd name="connsiteX14" fmla="*/ 6087782 w 6705704"/>
              <a:gd name="connsiteY14" fmla="*/ 1104095 h 2940676"/>
              <a:gd name="connsiteX15" fmla="*/ 6234316 w 6705704"/>
              <a:gd name="connsiteY15" fmla="*/ 1431220 h 2940676"/>
              <a:gd name="connsiteX16" fmla="*/ 6226239 w 6705704"/>
              <a:gd name="connsiteY16" fmla="*/ 2209374 h 2940676"/>
              <a:gd name="connsiteX17" fmla="*/ 6109728 w 6705704"/>
              <a:gd name="connsiteY17" fmla="*/ 2581766 h 2940676"/>
              <a:gd name="connsiteX18" fmla="*/ 6042637 w 6705704"/>
              <a:gd name="connsiteY18" fmla="*/ 2940676 h 2940676"/>
              <a:gd name="connsiteX19" fmla="*/ 6705704 w 6705704"/>
              <a:gd name="connsiteY19" fmla="*/ 2939766 h 2940676"/>
              <a:gd name="connsiteX0" fmla="*/ 0 w 6705704"/>
              <a:gd name="connsiteY0" fmla="*/ 2926720 h 2940676"/>
              <a:gd name="connsiteX1" fmla="*/ 5050019 w 6705704"/>
              <a:gd name="connsiteY1" fmla="*/ 2931493 h 2940676"/>
              <a:gd name="connsiteX2" fmla="*/ 4903026 w 6705704"/>
              <a:gd name="connsiteY2" fmla="*/ 2651182 h 2940676"/>
              <a:gd name="connsiteX3" fmla="*/ 4312476 w 6705704"/>
              <a:gd name="connsiteY3" fmla="*/ 1584382 h 2940676"/>
              <a:gd name="connsiteX4" fmla="*/ 4509452 w 6705704"/>
              <a:gd name="connsiteY4" fmla="*/ 1415903 h 2940676"/>
              <a:gd name="connsiteX5" fmla="*/ 4931601 w 6705704"/>
              <a:gd name="connsiteY5" fmla="*/ 1898707 h 2940676"/>
              <a:gd name="connsiteX6" fmla="*/ 4874451 w 6705704"/>
              <a:gd name="connsiteY6" fmla="*/ 431857 h 2940676"/>
              <a:gd name="connsiteX7" fmla="*/ 5014205 w 6705704"/>
              <a:gd name="connsiteY7" fmla="*/ 0 h 2940676"/>
              <a:gd name="connsiteX8" fmla="*/ 5150676 w 6705704"/>
              <a:gd name="connsiteY8" fmla="*/ 441382 h 2940676"/>
              <a:gd name="connsiteX9" fmla="*/ 5217351 w 6705704"/>
              <a:gd name="connsiteY9" fmla="*/ 1412932 h 2940676"/>
              <a:gd name="connsiteX10" fmla="*/ 5403810 w 6705704"/>
              <a:gd name="connsiteY10" fmla="*/ 987050 h 2940676"/>
              <a:gd name="connsiteX11" fmla="*/ 5572671 w 6705704"/>
              <a:gd name="connsiteY11" fmla="*/ 1416589 h 2940676"/>
              <a:gd name="connsiteX12" fmla="*/ 5758599 w 6705704"/>
              <a:gd name="connsiteY12" fmla="*/ 1027285 h 2940676"/>
              <a:gd name="connsiteX13" fmla="*/ 5933936 w 6705704"/>
              <a:gd name="connsiteY13" fmla="*/ 1442193 h 2940676"/>
              <a:gd name="connsiteX14" fmla="*/ 6087782 w 6705704"/>
              <a:gd name="connsiteY14" fmla="*/ 1104095 h 2940676"/>
              <a:gd name="connsiteX15" fmla="*/ 6234316 w 6705704"/>
              <a:gd name="connsiteY15" fmla="*/ 1431220 h 2940676"/>
              <a:gd name="connsiteX16" fmla="*/ 6226239 w 6705704"/>
              <a:gd name="connsiteY16" fmla="*/ 2209374 h 2940676"/>
              <a:gd name="connsiteX17" fmla="*/ 6109728 w 6705704"/>
              <a:gd name="connsiteY17" fmla="*/ 2581766 h 2940676"/>
              <a:gd name="connsiteX18" fmla="*/ 6042637 w 6705704"/>
              <a:gd name="connsiteY18" fmla="*/ 2940676 h 2940676"/>
              <a:gd name="connsiteX19" fmla="*/ 6705704 w 6705704"/>
              <a:gd name="connsiteY19" fmla="*/ 2939766 h 2940676"/>
              <a:gd name="connsiteX0" fmla="*/ 0 w 7031072"/>
              <a:gd name="connsiteY0" fmla="*/ 2926720 h 2940676"/>
              <a:gd name="connsiteX1" fmla="*/ 5050019 w 7031072"/>
              <a:gd name="connsiteY1" fmla="*/ 2931493 h 2940676"/>
              <a:gd name="connsiteX2" fmla="*/ 4903026 w 7031072"/>
              <a:gd name="connsiteY2" fmla="*/ 2651182 h 2940676"/>
              <a:gd name="connsiteX3" fmla="*/ 4312476 w 7031072"/>
              <a:gd name="connsiteY3" fmla="*/ 1584382 h 2940676"/>
              <a:gd name="connsiteX4" fmla="*/ 4509452 w 7031072"/>
              <a:gd name="connsiteY4" fmla="*/ 1415903 h 2940676"/>
              <a:gd name="connsiteX5" fmla="*/ 4931601 w 7031072"/>
              <a:gd name="connsiteY5" fmla="*/ 1898707 h 2940676"/>
              <a:gd name="connsiteX6" fmla="*/ 4874451 w 7031072"/>
              <a:gd name="connsiteY6" fmla="*/ 431857 h 2940676"/>
              <a:gd name="connsiteX7" fmla="*/ 5014205 w 7031072"/>
              <a:gd name="connsiteY7" fmla="*/ 0 h 2940676"/>
              <a:gd name="connsiteX8" fmla="*/ 5150676 w 7031072"/>
              <a:gd name="connsiteY8" fmla="*/ 441382 h 2940676"/>
              <a:gd name="connsiteX9" fmla="*/ 5217351 w 7031072"/>
              <a:gd name="connsiteY9" fmla="*/ 1412932 h 2940676"/>
              <a:gd name="connsiteX10" fmla="*/ 5403810 w 7031072"/>
              <a:gd name="connsiteY10" fmla="*/ 987050 h 2940676"/>
              <a:gd name="connsiteX11" fmla="*/ 5572671 w 7031072"/>
              <a:gd name="connsiteY11" fmla="*/ 1416589 h 2940676"/>
              <a:gd name="connsiteX12" fmla="*/ 5758599 w 7031072"/>
              <a:gd name="connsiteY12" fmla="*/ 1027285 h 2940676"/>
              <a:gd name="connsiteX13" fmla="*/ 5933936 w 7031072"/>
              <a:gd name="connsiteY13" fmla="*/ 1442193 h 2940676"/>
              <a:gd name="connsiteX14" fmla="*/ 6087782 w 7031072"/>
              <a:gd name="connsiteY14" fmla="*/ 1104095 h 2940676"/>
              <a:gd name="connsiteX15" fmla="*/ 6234316 w 7031072"/>
              <a:gd name="connsiteY15" fmla="*/ 1431220 h 2940676"/>
              <a:gd name="connsiteX16" fmla="*/ 6226239 w 7031072"/>
              <a:gd name="connsiteY16" fmla="*/ 2209374 h 2940676"/>
              <a:gd name="connsiteX17" fmla="*/ 6109728 w 7031072"/>
              <a:gd name="connsiteY17" fmla="*/ 2581766 h 2940676"/>
              <a:gd name="connsiteX18" fmla="*/ 6042637 w 7031072"/>
              <a:gd name="connsiteY18" fmla="*/ 2940676 h 2940676"/>
              <a:gd name="connsiteX19" fmla="*/ 7031072 w 7031072"/>
              <a:gd name="connsiteY19" fmla="*/ 2939766 h 2940676"/>
              <a:gd name="connsiteX0" fmla="*/ 0 w 8920705"/>
              <a:gd name="connsiteY0" fmla="*/ 2914206 h 2940676"/>
              <a:gd name="connsiteX1" fmla="*/ 6939652 w 8920705"/>
              <a:gd name="connsiteY1" fmla="*/ 2931493 h 2940676"/>
              <a:gd name="connsiteX2" fmla="*/ 6792659 w 8920705"/>
              <a:gd name="connsiteY2" fmla="*/ 2651182 h 2940676"/>
              <a:gd name="connsiteX3" fmla="*/ 6202109 w 8920705"/>
              <a:gd name="connsiteY3" fmla="*/ 1584382 h 2940676"/>
              <a:gd name="connsiteX4" fmla="*/ 6399085 w 8920705"/>
              <a:gd name="connsiteY4" fmla="*/ 1415903 h 2940676"/>
              <a:gd name="connsiteX5" fmla="*/ 6821234 w 8920705"/>
              <a:gd name="connsiteY5" fmla="*/ 1898707 h 2940676"/>
              <a:gd name="connsiteX6" fmla="*/ 6764084 w 8920705"/>
              <a:gd name="connsiteY6" fmla="*/ 431857 h 2940676"/>
              <a:gd name="connsiteX7" fmla="*/ 6903838 w 8920705"/>
              <a:gd name="connsiteY7" fmla="*/ 0 h 2940676"/>
              <a:gd name="connsiteX8" fmla="*/ 7040309 w 8920705"/>
              <a:gd name="connsiteY8" fmla="*/ 441382 h 2940676"/>
              <a:gd name="connsiteX9" fmla="*/ 7106984 w 8920705"/>
              <a:gd name="connsiteY9" fmla="*/ 1412932 h 2940676"/>
              <a:gd name="connsiteX10" fmla="*/ 7293443 w 8920705"/>
              <a:gd name="connsiteY10" fmla="*/ 987050 h 2940676"/>
              <a:gd name="connsiteX11" fmla="*/ 7462304 w 8920705"/>
              <a:gd name="connsiteY11" fmla="*/ 1416589 h 2940676"/>
              <a:gd name="connsiteX12" fmla="*/ 7648232 w 8920705"/>
              <a:gd name="connsiteY12" fmla="*/ 1027285 h 2940676"/>
              <a:gd name="connsiteX13" fmla="*/ 7823569 w 8920705"/>
              <a:gd name="connsiteY13" fmla="*/ 1442193 h 2940676"/>
              <a:gd name="connsiteX14" fmla="*/ 7977415 w 8920705"/>
              <a:gd name="connsiteY14" fmla="*/ 1104095 h 2940676"/>
              <a:gd name="connsiteX15" fmla="*/ 8123949 w 8920705"/>
              <a:gd name="connsiteY15" fmla="*/ 1431220 h 2940676"/>
              <a:gd name="connsiteX16" fmla="*/ 8115872 w 8920705"/>
              <a:gd name="connsiteY16" fmla="*/ 2209374 h 2940676"/>
              <a:gd name="connsiteX17" fmla="*/ 7999361 w 8920705"/>
              <a:gd name="connsiteY17" fmla="*/ 2581766 h 2940676"/>
              <a:gd name="connsiteX18" fmla="*/ 7932270 w 8920705"/>
              <a:gd name="connsiteY18" fmla="*/ 2940676 h 2940676"/>
              <a:gd name="connsiteX19" fmla="*/ 8920705 w 8920705"/>
              <a:gd name="connsiteY19" fmla="*/ 2939766 h 2940676"/>
              <a:gd name="connsiteX0" fmla="*/ 0 w 8920705"/>
              <a:gd name="connsiteY0" fmla="*/ 2914286 h 2940756"/>
              <a:gd name="connsiteX1" fmla="*/ 6939652 w 8920705"/>
              <a:gd name="connsiteY1" fmla="*/ 2931573 h 2940756"/>
              <a:gd name="connsiteX2" fmla="*/ 6792659 w 8920705"/>
              <a:gd name="connsiteY2" fmla="*/ 2651262 h 2940756"/>
              <a:gd name="connsiteX3" fmla="*/ 6202109 w 8920705"/>
              <a:gd name="connsiteY3" fmla="*/ 1584462 h 2940756"/>
              <a:gd name="connsiteX4" fmla="*/ 6399085 w 8920705"/>
              <a:gd name="connsiteY4" fmla="*/ 1415983 h 2940756"/>
              <a:gd name="connsiteX5" fmla="*/ 6821234 w 8920705"/>
              <a:gd name="connsiteY5" fmla="*/ 1898787 h 2940756"/>
              <a:gd name="connsiteX6" fmla="*/ 6764084 w 8920705"/>
              <a:gd name="connsiteY6" fmla="*/ 431937 h 2940756"/>
              <a:gd name="connsiteX7" fmla="*/ 6903838 w 8920705"/>
              <a:gd name="connsiteY7" fmla="*/ 80 h 2940756"/>
              <a:gd name="connsiteX8" fmla="*/ 7040309 w 8920705"/>
              <a:gd name="connsiteY8" fmla="*/ 441462 h 2940756"/>
              <a:gd name="connsiteX9" fmla="*/ 7106984 w 8920705"/>
              <a:gd name="connsiteY9" fmla="*/ 1413012 h 2940756"/>
              <a:gd name="connsiteX10" fmla="*/ 7293443 w 8920705"/>
              <a:gd name="connsiteY10" fmla="*/ 987130 h 2940756"/>
              <a:gd name="connsiteX11" fmla="*/ 7462304 w 8920705"/>
              <a:gd name="connsiteY11" fmla="*/ 1416669 h 2940756"/>
              <a:gd name="connsiteX12" fmla="*/ 7648232 w 8920705"/>
              <a:gd name="connsiteY12" fmla="*/ 1027365 h 2940756"/>
              <a:gd name="connsiteX13" fmla="*/ 7823569 w 8920705"/>
              <a:gd name="connsiteY13" fmla="*/ 1442273 h 2940756"/>
              <a:gd name="connsiteX14" fmla="*/ 7977415 w 8920705"/>
              <a:gd name="connsiteY14" fmla="*/ 1104175 h 2940756"/>
              <a:gd name="connsiteX15" fmla="*/ 8123949 w 8920705"/>
              <a:gd name="connsiteY15" fmla="*/ 1431300 h 2940756"/>
              <a:gd name="connsiteX16" fmla="*/ 8115872 w 8920705"/>
              <a:gd name="connsiteY16" fmla="*/ 2209454 h 2940756"/>
              <a:gd name="connsiteX17" fmla="*/ 7999361 w 8920705"/>
              <a:gd name="connsiteY17" fmla="*/ 2581846 h 2940756"/>
              <a:gd name="connsiteX18" fmla="*/ 7932270 w 8920705"/>
              <a:gd name="connsiteY18" fmla="*/ 2940756 h 2940756"/>
              <a:gd name="connsiteX19" fmla="*/ 8920705 w 8920705"/>
              <a:gd name="connsiteY19" fmla="*/ 2939846 h 2940756"/>
              <a:gd name="connsiteX0" fmla="*/ 0 w 8920705"/>
              <a:gd name="connsiteY0" fmla="*/ 2914404 h 2940874"/>
              <a:gd name="connsiteX1" fmla="*/ 6939652 w 8920705"/>
              <a:gd name="connsiteY1" fmla="*/ 2931691 h 2940874"/>
              <a:gd name="connsiteX2" fmla="*/ 6792659 w 8920705"/>
              <a:gd name="connsiteY2" fmla="*/ 2651380 h 2940874"/>
              <a:gd name="connsiteX3" fmla="*/ 6202109 w 8920705"/>
              <a:gd name="connsiteY3" fmla="*/ 1584580 h 2940874"/>
              <a:gd name="connsiteX4" fmla="*/ 6399085 w 8920705"/>
              <a:gd name="connsiteY4" fmla="*/ 1416101 h 2940874"/>
              <a:gd name="connsiteX5" fmla="*/ 6821234 w 8920705"/>
              <a:gd name="connsiteY5" fmla="*/ 1898905 h 2940874"/>
              <a:gd name="connsiteX6" fmla="*/ 6764084 w 8920705"/>
              <a:gd name="connsiteY6" fmla="*/ 432055 h 2940874"/>
              <a:gd name="connsiteX7" fmla="*/ 6903838 w 8920705"/>
              <a:gd name="connsiteY7" fmla="*/ 198 h 2940874"/>
              <a:gd name="connsiteX8" fmla="*/ 7040309 w 8920705"/>
              <a:gd name="connsiteY8" fmla="*/ 441580 h 2940874"/>
              <a:gd name="connsiteX9" fmla="*/ 7106984 w 8920705"/>
              <a:gd name="connsiteY9" fmla="*/ 1413130 h 2940874"/>
              <a:gd name="connsiteX10" fmla="*/ 7293443 w 8920705"/>
              <a:gd name="connsiteY10" fmla="*/ 987248 h 2940874"/>
              <a:gd name="connsiteX11" fmla="*/ 7462304 w 8920705"/>
              <a:gd name="connsiteY11" fmla="*/ 1416787 h 2940874"/>
              <a:gd name="connsiteX12" fmla="*/ 7648232 w 8920705"/>
              <a:gd name="connsiteY12" fmla="*/ 1027483 h 2940874"/>
              <a:gd name="connsiteX13" fmla="*/ 7823569 w 8920705"/>
              <a:gd name="connsiteY13" fmla="*/ 1442391 h 2940874"/>
              <a:gd name="connsiteX14" fmla="*/ 7977415 w 8920705"/>
              <a:gd name="connsiteY14" fmla="*/ 1104293 h 2940874"/>
              <a:gd name="connsiteX15" fmla="*/ 8123949 w 8920705"/>
              <a:gd name="connsiteY15" fmla="*/ 1431418 h 2940874"/>
              <a:gd name="connsiteX16" fmla="*/ 8115872 w 8920705"/>
              <a:gd name="connsiteY16" fmla="*/ 2209572 h 2940874"/>
              <a:gd name="connsiteX17" fmla="*/ 7999361 w 8920705"/>
              <a:gd name="connsiteY17" fmla="*/ 2581964 h 2940874"/>
              <a:gd name="connsiteX18" fmla="*/ 7932270 w 8920705"/>
              <a:gd name="connsiteY18" fmla="*/ 2940874 h 2940874"/>
              <a:gd name="connsiteX19" fmla="*/ 8920705 w 8920705"/>
              <a:gd name="connsiteY19" fmla="*/ 2939964 h 2940874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914438 h 2940908"/>
              <a:gd name="connsiteX1" fmla="*/ 6939652 w 8920705"/>
              <a:gd name="connsiteY1" fmla="*/ 2931725 h 2940908"/>
              <a:gd name="connsiteX2" fmla="*/ 6792659 w 8920705"/>
              <a:gd name="connsiteY2" fmla="*/ 2651414 h 2940908"/>
              <a:gd name="connsiteX3" fmla="*/ 6202109 w 8920705"/>
              <a:gd name="connsiteY3" fmla="*/ 1584614 h 2940908"/>
              <a:gd name="connsiteX4" fmla="*/ 6399085 w 8920705"/>
              <a:gd name="connsiteY4" fmla="*/ 1416135 h 2940908"/>
              <a:gd name="connsiteX5" fmla="*/ 6821234 w 8920705"/>
              <a:gd name="connsiteY5" fmla="*/ 1898939 h 2940908"/>
              <a:gd name="connsiteX6" fmla="*/ 6764084 w 8920705"/>
              <a:gd name="connsiteY6" fmla="*/ 432089 h 2940908"/>
              <a:gd name="connsiteX7" fmla="*/ 6903838 w 8920705"/>
              <a:gd name="connsiteY7" fmla="*/ 232 h 2940908"/>
              <a:gd name="connsiteX8" fmla="*/ 7040309 w 8920705"/>
              <a:gd name="connsiteY8" fmla="*/ 441614 h 2940908"/>
              <a:gd name="connsiteX9" fmla="*/ 7106984 w 8920705"/>
              <a:gd name="connsiteY9" fmla="*/ 1413164 h 2940908"/>
              <a:gd name="connsiteX10" fmla="*/ 7293443 w 8920705"/>
              <a:gd name="connsiteY10" fmla="*/ 987282 h 2940908"/>
              <a:gd name="connsiteX11" fmla="*/ 7462304 w 8920705"/>
              <a:gd name="connsiteY11" fmla="*/ 1416821 h 2940908"/>
              <a:gd name="connsiteX12" fmla="*/ 7648232 w 8920705"/>
              <a:gd name="connsiteY12" fmla="*/ 1027517 h 2940908"/>
              <a:gd name="connsiteX13" fmla="*/ 7823569 w 8920705"/>
              <a:gd name="connsiteY13" fmla="*/ 1442425 h 2940908"/>
              <a:gd name="connsiteX14" fmla="*/ 7977415 w 8920705"/>
              <a:gd name="connsiteY14" fmla="*/ 1104327 h 2940908"/>
              <a:gd name="connsiteX15" fmla="*/ 8123949 w 8920705"/>
              <a:gd name="connsiteY15" fmla="*/ 1431452 h 2940908"/>
              <a:gd name="connsiteX16" fmla="*/ 8115872 w 8920705"/>
              <a:gd name="connsiteY16" fmla="*/ 2209606 h 2940908"/>
              <a:gd name="connsiteX17" fmla="*/ 7999361 w 8920705"/>
              <a:gd name="connsiteY17" fmla="*/ 2581998 h 2940908"/>
              <a:gd name="connsiteX18" fmla="*/ 7932270 w 8920705"/>
              <a:gd name="connsiteY18" fmla="*/ 2940908 h 2940908"/>
              <a:gd name="connsiteX19" fmla="*/ 8920705 w 8920705"/>
              <a:gd name="connsiteY19" fmla="*/ 2939998 h 2940908"/>
              <a:gd name="connsiteX0" fmla="*/ 0 w 8920705"/>
              <a:gd name="connsiteY0" fmla="*/ 2688010 h 2714480"/>
              <a:gd name="connsiteX1" fmla="*/ 6939652 w 8920705"/>
              <a:gd name="connsiteY1" fmla="*/ 2705297 h 2714480"/>
              <a:gd name="connsiteX2" fmla="*/ 6792659 w 8920705"/>
              <a:gd name="connsiteY2" fmla="*/ 2424986 h 2714480"/>
              <a:gd name="connsiteX3" fmla="*/ 6202109 w 8920705"/>
              <a:gd name="connsiteY3" fmla="*/ 1358186 h 2714480"/>
              <a:gd name="connsiteX4" fmla="*/ 6399085 w 8920705"/>
              <a:gd name="connsiteY4" fmla="*/ 1189707 h 2714480"/>
              <a:gd name="connsiteX5" fmla="*/ 6821234 w 8920705"/>
              <a:gd name="connsiteY5" fmla="*/ 1672511 h 2714480"/>
              <a:gd name="connsiteX6" fmla="*/ 6764084 w 8920705"/>
              <a:gd name="connsiteY6" fmla="*/ 205661 h 2714480"/>
              <a:gd name="connsiteX7" fmla="*/ 6922967 w 8920705"/>
              <a:gd name="connsiteY7" fmla="*/ 3349 h 2714480"/>
              <a:gd name="connsiteX8" fmla="*/ 7040309 w 8920705"/>
              <a:gd name="connsiteY8" fmla="*/ 215186 h 2714480"/>
              <a:gd name="connsiteX9" fmla="*/ 7106984 w 8920705"/>
              <a:gd name="connsiteY9" fmla="*/ 1186736 h 2714480"/>
              <a:gd name="connsiteX10" fmla="*/ 7293443 w 8920705"/>
              <a:gd name="connsiteY10" fmla="*/ 760854 h 2714480"/>
              <a:gd name="connsiteX11" fmla="*/ 7462304 w 8920705"/>
              <a:gd name="connsiteY11" fmla="*/ 1190393 h 2714480"/>
              <a:gd name="connsiteX12" fmla="*/ 7648232 w 8920705"/>
              <a:gd name="connsiteY12" fmla="*/ 801089 h 2714480"/>
              <a:gd name="connsiteX13" fmla="*/ 7823569 w 8920705"/>
              <a:gd name="connsiteY13" fmla="*/ 1215997 h 2714480"/>
              <a:gd name="connsiteX14" fmla="*/ 7977415 w 8920705"/>
              <a:gd name="connsiteY14" fmla="*/ 877899 h 2714480"/>
              <a:gd name="connsiteX15" fmla="*/ 8123949 w 8920705"/>
              <a:gd name="connsiteY15" fmla="*/ 1205024 h 2714480"/>
              <a:gd name="connsiteX16" fmla="*/ 8115872 w 8920705"/>
              <a:gd name="connsiteY16" fmla="*/ 1983178 h 2714480"/>
              <a:gd name="connsiteX17" fmla="*/ 7999361 w 8920705"/>
              <a:gd name="connsiteY17" fmla="*/ 2355570 h 2714480"/>
              <a:gd name="connsiteX18" fmla="*/ 7932270 w 8920705"/>
              <a:gd name="connsiteY18" fmla="*/ 2714480 h 2714480"/>
              <a:gd name="connsiteX19" fmla="*/ 8920705 w 8920705"/>
              <a:gd name="connsiteY19" fmla="*/ 2713570 h 2714480"/>
              <a:gd name="connsiteX0" fmla="*/ 0 w 8920705"/>
              <a:gd name="connsiteY0" fmla="*/ 2690487 h 2716957"/>
              <a:gd name="connsiteX1" fmla="*/ 6939652 w 8920705"/>
              <a:gd name="connsiteY1" fmla="*/ 2707774 h 2716957"/>
              <a:gd name="connsiteX2" fmla="*/ 6792659 w 8920705"/>
              <a:gd name="connsiteY2" fmla="*/ 2427463 h 2716957"/>
              <a:gd name="connsiteX3" fmla="*/ 6202109 w 8920705"/>
              <a:gd name="connsiteY3" fmla="*/ 1360663 h 2716957"/>
              <a:gd name="connsiteX4" fmla="*/ 6399085 w 8920705"/>
              <a:gd name="connsiteY4" fmla="*/ 1192184 h 2716957"/>
              <a:gd name="connsiteX5" fmla="*/ 6821234 w 8920705"/>
              <a:gd name="connsiteY5" fmla="*/ 1674988 h 2716957"/>
              <a:gd name="connsiteX6" fmla="*/ 6764084 w 8920705"/>
              <a:gd name="connsiteY6" fmla="*/ 208138 h 2716957"/>
              <a:gd name="connsiteX7" fmla="*/ 6922967 w 8920705"/>
              <a:gd name="connsiteY7" fmla="*/ 5826 h 2716957"/>
              <a:gd name="connsiteX8" fmla="*/ 7040309 w 8920705"/>
              <a:gd name="connsiteY8" fmla="*/ 217663 h 2716957"/>
              <a:gd name="connsiteX9" fmla="*/ 7106984 w 8920705"/>
              <a:gd name="connsiteY9" fmla="*/ 1189213 h 2716957"/>
              <a:gd name="connsiteX10" fmla="*/ 7293443 w 8920705"/>
              <a:gd name="connsiteY10" fmla="*/ 763331 h 2716957"/>
              <a:gd name="connsiteX11" fmla="*/ 7462304 w 8920705"/>
              <a:gd name="connsiteY11" fmla="*/ 1192870 h 2716957"/>
              <a:gd name="connsiteX12" fmla="*/ 7648232 w 8920705"/>
              <a:gd name="connsiteY12" fmla="*/ 803566 h 2716957"/>
              <a:gd name="connsiteX13" fmla="*/ 7823569 w 8920705"/>
              <a:gd name="connsiteY13" fmla="*/ 1218474 h 2716957"/>
              <a:gd name="connsiteX14" fmla="*/ 7977415 w 8920705"/>
              <a:gd name="connsiteY14" fmla="*/ 880376 h 2716957"/>
              <a:gd name="connsiteX15" fmla="*/ 8123949 w 8920705"/>
              <a:gd name="connsiteY15" fmla="*/ 1207501 h 2716957"/>
              <a:gd name="connsiteX16" fmla="*/ 8115872 w 8920705"/>
              <a:gd name="connsiteY16" fmla="*/ 1985655 h 2716957"/>
              <a:gd name="connsiteX17" fmla="*/ 7999361 w 8920705"/>
              <a:gd name="connsiteY17" fmla="*/ 2358047 h 2716957"/>
              <a:gd name="connsiteX18" fmla="*/ 7932270 w 8920705"/>
              <a:gd name="connsiteY18" fmla="*/ 2716957 h 2716957"/>
              <a:gd name="connsiteX19" fmla="*/ 8920705 w 8920705"/>
              <a:gd name="connsiteY19" fmla="*/ 2716047 h 2716957"/>
              <a:gd name="connsiteX0" fmla="*/ 0 w 8920705"/>
              <a:gd name="connsiteY0" fmla="*/ 2687215 h 2713685"/>
              <a:gd name="connsiteX1" fmla="*/ 6939652 w 8920705"/>
              <a:gd name="connsiteY1" fmla="*/ 2704502 h 2713685"/>
              <a:gd name="connsiteX2" fmla="*/ 6792659 w 8920705"/>
              <a:gd name="connsiteY2" fmla="*/ 2424191 h 2713685"/>
              <a:gd name="connsiteX3" fmla="*/ 6202109 w 8920705"/>
              <a:gd name="connsiteY3" fmla="*/ 1357391 h 2713685"/>
              <a:gd name="connsiteX4" fmla="*/ 6399085 w 8920705"/>
              <a:gd name="connsiteY4" fmla="*/ 1188912 h 2713685"/>
              <a:gd name="connsiteX5" fmla="*/ 6821234 w 8920705"/>
              <a:gd name="connsiteY5" fmla="*/ 1671716 h 2713685"/>
              <a:gd name="connsiteX6" fmla="*/ 6764084 w 8920705"/>
              <a:gd name="connsiteY6" fmla="*/ 204866 h 2713685"/>
              <a:gd name="connsiteX7" fmla="*/ 6922967 w 8920705"/>
              <a:gd name="connsiteY7" fmla="*/ 2554 h 2713685"/>
              <a:gd name="connsiteX8" fmla="*/ 7040309 w 8920705"/>
              <a:gd name="connsiteY8" fmla="*/ 214391 h 2713685"/>
              <a:gd name="connsiteX9" fmla="*/ 7106984 w 8920705"/>
              <a:gd name="connsiteY9" fmla="*/ 1185941 h 2713685"/>
              <a:gd name="connsiteX10" fmla="*/ 7293443 w 8920705"/>
              <a:gd name="connsiteY10" fmla="*/ 760059 h 2713685"/>
              <a:gd name="connsiteX11" fmla="*/ 7462304 w 8920705"/>
              <a:gd name="connsiteY11" fmla="*/ 1189598 h 2713685"/>
              <a:gd name="connsiteX12" fmla="*/ 7648232 w 8920705"/>
              <a:gd name="connsiteY12" fmla="*/ 800294 h 2713685"/>
              <a:gd name="connsiteX13" fmla="*/ 7823569 w 8920705"/>
              <a:gd name="connsiteY13" fmla="*/ 1215202 h 2713685"/>
              <a:gd name="connsiteX14" fmla="*/ 7977415 w 8920705"/>
              <a:gd name="connsiteY14" fmla="*/ 877104 h 2713685"/>
              <a:gd name="connsiteX15" fmla="*/ 8123949 w 8920705"/>
              <a:gd name="connsiteY15" fmla="*/ 1204229 h 2713685"/>
              <a:gd name="connsiteX16" fmla="*/ 8115872 w 8920705"/>
              <a:gd name="connsiteY16" fmla="*/ 1982383 h 2713685"/>
              <a:gd name="connsiteX17" fmla="*/ 7999361 w 8920705"/>
              <a:gd name="connsiteY17" fmla="*/ 2354775 h 2713685"/>
              <a:gd name="connsiteX18" fmla="*/ 7932270 w 8920705"/>
              <a:gd name="connsiteY18" fmla="*/ 2713685 h 2713685"/>
              <a:gd name="connsiteX19" fmla="*/ 8920705 w 8920705"/>
              <a:gd name="connsiteY19" fmla="*/ 2712775 h 2713685"/>
              <a:gd name="connsiteX0" fmla="*/ 0 w 8920705"/>
              <a:gd name="connsiteY0" fmla="*/ 2685815 h 2712285"/>
              <a:gd name="connsiteX1" fmla="*/ 6939652 w 8920705"/>
              <a:gd name="connsiteY1" fmla="*/ 2703102 h 2712285"/>
              <a:gd name="connsiteX2" fmla="*/ 6792659 w 8920705"/>
              <a:gd name="connsiteY2" fmla="*/ 2422791 h 2712285"/>
              <a:gd name="connsiteX3" fmla="*/ 6202109 w 8920705"/>
              <a:gd name="connsiteY3" fmla="*/ 1355991 h 2712285"/>
              <a:gd name="connsiteX4" fmla="*/ 6399085 w 8920705"/>
              <a:gd name="connsiteY4" fmla="*/ 1187512 h 2712285"/>
              <a:gd name="connsiteX5" fmla="*/ 6821234 w 8920705"/>
              <a:gd name="connsiteY5" fmla="*/ 1670316 h 2712285"/>
              <a:gd name="connsiteX6" fmla="*/ 6764084 w 8920705"/>
              <a:gd name="connsiteY6" fmla="*/ 203466 h 2712285"/>
              <a:gd name="connsiteX7" fmla="*/ 6922967 w 8920705"/>
              <a:gd name="connsiteY7" fmla="*/ 1154 h 2712285"/>
              <a:gd name="connsiteX8" fmla="*/ 7040309 w 8920705"/>
              <a:gd name="connsiteY8" fmla="*/ 212991 h 2712285"/>
              <a:gd name="connsiteX9" fmla="*/ 7106984 w 8920705"/>
              <a:gd name="connsiteY9" fmla="*/ 1184541 h 2712285"/>
              <a:gd name="connsiteX10" fmla="*/ 7293443 w 8920705"/>
              <a:gd name="connsiteY10" fmla="*/ 758659 h 2712285"/>
              <a:gd name="connsiteX11" fmla="*/ 7462304 w 8920705"/>
              <a:gd name="connsiteY11" fmla="*/ 1188198 h 2712285"/>
              <a:gd name="connsiteX12" fmla="*/ 7648232 w 8920705"/>
              <a:gd name="connsiteY12" fmla="*/ 798894 h 2712285"/>
              <a:gd name="connsiteX13" fmla="*/ 7823569 w 8920705"/>
              <a:gd name="connsiteY13" fmla="*/ 1213802 h 2712285"/>
              <a:gd name="connsiteX14" fmla="*/ 7977415 w 8920705"/>
              <a:gd name="connsiteY14" fmla="*/ 875704 h 2712285"/>
              <a:gd name="connsiteX15" fmla="*/ 8123949 w 8920705"/>
              <a:gd name="connsiteY15" fmla="*/ 1202829 h 2712285"/>
              <a:gd name="connsiteX16" fmla="*/ 8115872 w 8920705"/>
              <a:gd name="connsiteY16" fmla="*/ 1980983 h 2712285"/>
              <a:gd name="connsiteX17" fmla="*/ 7999361 w 8920705"/>
              <a:gd name="connsiteY17" fmla="*/ 2353375 h 2712285"/>
              <a:gd name="connsiteX18" fmla="*/ 7932270 w 8920705"/>
              <a:gd name="connsiteY18" fmla="*/ 2712285 h 2712285"/>
              <a:gd name="connsiteX19" fmla="*/ 8920705 w 8920705"/>
              <a:gd name="connsiteY19" fmla="*/ 2711375 h 2712285"/>
              <a:gd name="connsiteX0" fmla="*/ 0 w 8920705"/>
              <a:gd name="connsiteY0" fmla="*/ 2685640 h 2712110"/>
              <a:gd name="connsiteX1" fmla="*/ 6939652 w 8920705"/>
              <a:gd name="connsiteY1" fmla="*/ 2702927 h 2712110"/>
              <a:gd name="connsiteX2" fmla="*/ 6792659 w 8920705"/>
              <a:gd name="connsiteY2" fmla="*/ 2422616 h 2712110"/>
              <a:gd name="connsiteX3" fmla="*/ 6202109 w 8920705"/>
              <a:gd name="connsiteY3" fmla="*/ 1355816 h 2712110"/>
              <a:gd name="connsiteX4" fmla="*/ 6399085 w 8920705"/>
              <a:gd name="connsiteY4" fmla="*/ 1187337 h 2712110"/>
              <a:gd name="connsiteX5" fmla="*/ 6821234 w 8920705"/>
              <a:gd name="connsiteY5" fmla="*/ 1670141 h 2712110"/>
              <a:gd name="connsiteX6" fmla="*/ 6764084 w 8920705"/>
              <a:gd name="connsiteY6" fmla="*/ 203291 h 2712110"/>
              <a:gd name="connsiteX7" fmla="*/ 6922967 w 8920705"/>
              <a:gd name="connsiteY7" fmla="*/ 979 h 2712110"/>
              <a:gd name="connsiteX8" fmla="*/ 7040309 w 8920705"/>
              <a:gd name="connsiteY8" fmla="*/ 238321 h 2712110"/>
              <a:gd name="connsiteX9" fmla="*/ 7106984 w 8920705"/>
              <a:gd name="connsiteY9" fmla="*/ 1184366 h 2712110"/>
              <a:gd name="connsiteX10" fmla="*/ 7293443 w 8920705"/>
              <a:gd name="connsiteY10" fmla="*/ 758484 h 2712110"/>
              <a:gd name="connsiteX11" fmla="*/ 7462304 w 8920705"/>
              <a:gd name="connsiteY11" fmla="*/ 1188023 h 2712110"/>
              <a:gd name="connsiteX12" fmla="*/ 7648232 w 8920705"/>
              <a:gd name="connsiteY12" fmla="*/ 798719 h 2712110"/>
              <a:gd name="connsiteX13" fmla="*/ 7823569 w 8920705"/>
              <a:gd name="connsiteY13" fmla="*/ 1213627 h 2712110"/>
              <a:gd name="connsiteX14" fmla="*/ 7977415 w 8920705"/>
              <a:gd name="connsiteY14" fmla="*/ 875529 h 2712110"/>
              <a:gd name="connsiteX15" fmla="*/ 8123949 w 8920705"/>
              <a:gd name="connsiteY15" fmla="*/ 1202654 h 2712110"/>
              <a:gd name="connsiteX16" fmla="*/ 8115872 w 8920705"/>
              <a:gd name="connsiteY16" fmla="*/ 1980808 h 2712110"/>
              <a:gd name="connsiteX17" fmla="*/ 7999361 w 8920705"/>
              <a:gd name="connsiteY17" fmla="*/ 2353200 h 2712110"/>
              <a:gd name="connsiteX18" fmla="*/ 7932270 w 8920705"/>
              <a:gd name="connsiteY18" fmla="*/ 2712110 h 2712110"/>
              <a:gd name="connsiteX19" fmla="*/ 8920705 w 8920705"/>
              <a:gd name="connsiteY19" fmla="*/ 2711200 h 2712110"/>
              <a:gd name="connsiteX0" fmla="*/ 0 w 8920705"/>
              <a:gd name="connsiteY0" fmla="*/ 2685512 h 2711982"/>
              <a:gd name="connsiteX1" fmla="*/ 6939652 w 8920705"/>
              <a:gd name="connsiteY1" fmla="*/ 2702799 h 2711982"/>
              <a:gd name="connsiteX2" fmla="*/ 6792659 w 8920705"/>
              <a:gd name="connsiteY2" fmla="*/ 2422488 h 2711982"/>
              <a:gd name="connsiteX3" fmla="*/ 6202109 w 8920705"/>
              <a:gd name="connsiteY3" fmla="*/ 1355688 h 2711982"/>
              <a:gd name="connsiteX4" fmla="*/ 6399085 w 8920705"/>
              <a:gd name="connsiteY4" fmla="*/ 1187209 h 2711982"/>
              <a:gd name="connsiteX5" fmla="*/ 6821234 w 8920705"/>
              <a:gd name="connsiteY5" fmla="*/ 1670013 h 2711982"/>
              <a:gd name="connsiteX6" fmla="*/ 6764084 w 8920705"/>
              <a:gd name="connsiteY6" fmla="*/ 203163 h 2711982"/>
              <a:gd name="connsiteX7" fmla="*/ 6922967 w 8920705"/>
              <a:gd name="connsiteY7" fmla="*/ 851 h 2711982"/>
              <a:gd name="connsiteX8" fmla="*/ 7040309 w 8920705"/>
              <a:gd name="connsiteY8" fmla="*/ 238193 h 2711982"/>
              <a:gd name="connsiteX9" fmla="*/ 7106984 w 8920705"/>
              <a:gd name="connsiteY9" fmla="*/ 1184238 h 2711982"/>
              <a:gd name="connsiteX10" fmla="*/ 7293443 w 8920705"/>
              <a:gd name="connsiteY10" fmla="*/ 758356 h 2711982"/>
              <a:gd name="connsiteX11" fmla="*/ 7462304 w 8920705"/>
              <a:gd name="connsiteY11" fmla="*/ 1187895 h 2711982"/>
              <a:gd name="connsiteX12" fmla="*/ 7648232 w 8920705"/>
              <a:gd name="connsiteY12" fmla="*/ 798591 h 2711982"/>
              <a:gd name="connsiteX13" fmla="*/ 7823569 w 8920705"/>
              <a:gd name="connsiteY13" fmla="*/ 1213499 h 2711982"/>
              <a:gd name="connsiteX14" fmla="*/ 7977415 w 8920705"/>
              <a:gd name="connsiteY14" fmla="*/ 875401 h 2711982"/>
              <a:gd name="connsiteX15" fmla="*/ 8123949 w 8920705"/>
              <a:gd name="connsiteY15" fmla="*/ 1202526 h 2711982"/>
              <a:gd name="connsiteX16" fmla="*/ 8115872 w 8920705"/>
              <a:gd name="connsiteY16" fmla="*/ 1980680 h 2711982"/>
              <a:gd name="connsiteX17" fmla="*/ 7999361 w 8920705"/>
              <a:gd name="connsiteY17" fmla="*/ 2353072 h 2711982"/>
              <a:gd name="connsiteX18" fmla="*/ 7932270 w 8920705"/>
              <a:gd name="connsiteY18" fmla="*/ 2711982 h 2711982"/>
              <a:gd name="connsiteX19" fmla="*/ 8920705 w 8920705"/>
              <a:gd name="connsiteY19" fmla="*/ 2711072 h 2711982"/>
              <a:gd name="connsiteX0" fmla="*/ 0 w 8920705"/>
              <a:gd name="connsiteY0" fmla="*/ 2691861 h 2718331"/>
              <a:gd name="connsiteX1" fmla="*/ 6939652 w 8920705"/>
              <a:gd name="connsiteY1" fmla="*/ 2709148 h 2718331"/>
              <a:gd name="connsiteX2" fmla="*/ 6792659 w 8920705"/>
              <a:gd name="connsiteY2" fmla="*/ 2428837 h 2718331"/>
              <a:gd name="connsiteX3" fmla="*/ 6202109 w 8920705"/>
              <a:gd name="connsiteY3" fmla="*/ 1362037 h 2718331"/>
              <a:gd name="connsiteX4" fmla="*/ 6399085 w 8920705"/>
              <a:gd name="connsiteY4" fmla="*/ 1193558 h 2718331"/>
              <a:gd name="connsiteX5" fmla="*/ 6821234 w 8920705"/>
              <a:gd name="connsiteY5" fmla="*/ 1676362 h 2718331"/>
              <a:gd name="connsiteX6" fmla="*/ 6764084 w 8920705"/>
              <a:gd name="connsiteY6" fmla="*/ 209512 h 2718331"/>
              <a:gd name="connsiteX7" fmla="*/ 6897462 w 8920705"/>
              <a:gd name="connsiteY7" fmla="*/ 823 h 2718331"/>
              <a:gd name="connsiteX8" fmla="*/ 7040309 w 8920705"/>
              <a:gd name="connsiteY8" fmla="*/ 244542 h 2718331"/>
              <a:gd name="connsiteX9" fmla="*/ 7106984 w 8920705"/>
              <a:gd name="connsiteY9" fmla="*/ 1190587 h 2718331"/>
              <a:gd name="connsiteX10" fmla="*/ 7293443 w 8920705"/>
              <a:gd name="connsiteY10" fmla="*/ 764705 h 2718331"/>
              <a:gd name="connsiteX11" fmla="*/ 7462304 w 8920705"/>
              <a:gd name="connsiteY11" fmla="*/ 1194244 h 2718331"/>
              <a:gd name="connsiteX12" fmla="*/ 7648232 w 8920705"/>
              <a:gd name="connsiteY12" fmla="*/ 804940 h 2718331"/>
              <a:gd name="connsiteX13" fmla="*/ 7823569 w 8920705"/>
              <a:gd name="connsiteY13" fmla="*/ 1219848 h 2718331"/>
              <a:gd name="connsiteX14" fmla="*/ 7977415 w 8920705"/>
              <a:gd name="connsiteY14" fmla="*/ 881750 h 2718331"/>
              <a:gd name="connsiteX15" fmla="*/ 8123949 w 8920705"/>
              <a:gd name="connsiteY15" fmla="*/ 1208875 h 2718331"/>
              <a:gd name="connsiteX16" fmla="*/ 8115872 w 8920705"/>
              <a:gd name="connsiteY16" fmla="*/ 1987029 h 2718331"/>
              <a:gd name="connsiteX17" fmla="*/ 7999361 w 8920705"/>
              <a:gd name="connsiteY17" fmla="*/ 2359421 h 2718331"/>
              <a:gd name="connsiteX18" fmla="*/ 7932270 w 8920705"/>
              <a:gd name="connsiteY18" fmla="*/ 2718331 h 2718331"/>
              <a:gd name="connsiteX19" fmla="*/ 8920705 w 8920705"/>
              <a:gd name="connsiteY19" fmla="*/ 2717421 h 2718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920705" h="2718331">
                <a:moveTo>
                  <a:pt x="0" y="2691861"/>
                </a:moveTo>
                <a:cubicBezTo>
                  <a:pt x="92107" y="2683668"/>
                  <a:pt x="6067894" y="2718537"/>
                  <a:pt x="6939652" y="2709148"/>
                </a:cubicBezTo>
                <a:cubicBezTo>
                  <a:pt x="6928422" y="2587347"/>
                  <a:pt x="6861188" y="2497240"/>
                  <a:pt x="6792659" y="2428837"/>
                </a:cubicBezTo>
                <a:cubicBezTo>
                  <a:pt x="6456819" y="2065923"/>
                  <a:pt x="6516003" y="1823707"/>
                  <a:pt x="6202109" y="1362037"/>
                </a:cubicBezTo>
                <a:cubicBezTo>
                  <a:pt x="6022250" y="1110957"/>
                  <a:pt x="6266371" y="1054646"/>
                  <a:pt x="6399085" y="1193558"/>
                </a:cubicBezTo>
                <a:cubicBezTo>
                  <a:pt x="6498348" y="1313040"/>
                  <a:pt x="6663449" y="1421549"/>
                  <a:pt x="6821234" y="1676362"/>
                </a:cubicBezTo>
                <a:lnTo>
                  <a:pt x="6764084" y="209512"/>
                </a:lnTo>
                <a:cubicBezTo>
                  <a:pt x="6761657" y="143775"/>
                  <a:pt x="6755526" y="-4334"/>
                  <a:pt x="6897462" y="823"/>
                </a:cubicBezTo>
                <a:cubicBezTo>
                  <a:pt x="7015933" y="-13913"/>
                  <a:pt x="7043052" y="173051"/>
                  <a:pt x="7040309" y="244542"/>
                </a:cubicBezTo>
                <a:lnTo>
                  <a:pt x="7106984" y="1190587"/>
                </a:lnTo>
                <a:cubicBezTo>
                  <a:pt x="7089433" y="1055980"/>
                  <a:pt x="7135468" y="764705"/>
                  <a:pt x="7293443" y="764705"/>
                </a:cubicBezTo>
                <a:cubicBezTo>
                  <a:pt x="7480678" y="772020"/>
                  <a:pt x="7461086" y="1044891"/>
                  <a:pt x="7462304" y="1194244"/>
                </a:cubicBezTo>
                <a:cubicBezTo>
                  <a:pt x="7475093" y="1006829"/>
                  <a:pt x="7506945" y="800064"/>
                  <a:pt x="7648232" y="804940"/>
                </a:cubicBezTo>
                <a:cubicBezTo>
                  <a:pt x="7815124" y="802501"/>
                  <a:pt x="7819301" y="1019291"/>
                  <a:pt x="7823569" y="1219848"/>
                </a:cubicBezTo>
                <a:cubicBezTo>
                  <a:pt x="7821639" y="1061086"/>
                  <a:pt x="7821891" y="879921"/>
                  <a:pt x="7977415" y="881750"/>
                </a:cubicBezTo>
                <a:cubicBezTo>
                  <a:pt x="8089047" y="890893"/>
                  <a:pt x="8099654" y="1027100"/>
                  <a:pt x="8123949" y="1208875"/>
                </a:cubicBezTo>
                <a:cubicBezTo>
                  <a:pt x="8150518" y="1515809"/>
                  <a:pt x="8144167" y="1665465"/>
                  <a:pt x="8115872" y="1987029"/>
                </a:cubicBezTo>
                <a:cubicBezTo>
                  <a:pt x="8095107" y="2189759"/>
                  <a:pt x="8042097" y="2244511"/>
                  <a:pt x="7999361" y="2359421"/>
                </a:cubicBezTo>
                <a:cubicBezTo>
                  <a:pt x="7927365" y="2467015"/>
                  <a:pt x="7912762" y="2508210"/>
                  <a:pt x="7932270" y="2718331"/>
                </a:cubicBezTo>
                <a:lnTo>
                  <a:pt x="8920705" y="2717421"/>
                </a:lnTo>
              </a:path>
            </a:pathLst>
          </a:custGeom>
          <a:solidFill>
            <a:schemeClr val="bg1"/>
          </a:solidFill>
          <a:ln w="508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DADF81-7A11-4900-8928-D189BA445F0B}"/>
              </a:ext>
            </a:extLst>
          </p:cNvPr>
          <p:cNvSpPr/>
          <p:nvPr/>
        </p:nvSpPr>
        <p:spPr>
          <a:xfrm>
            <a:off x="909873" y="1832452"/>
            <a:ext cx="532746" cy="532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E22FF2-8539-441B-BF54-ED64DE2A9E1D}"/>
              </a:ext>
            </a:extLst>
          </p:cNvPr>
          <p:cNvSpPr/>
          <p:nvPr/>
        </p:nvSpPr>
        <p:spPr>
          <a:xfrm>
            <a:off x="938627" y="2872058"/>
            <a:ext cx="503992" cy="48961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38529E-B903-4B20-99C3-5C119FD7EC61}"/>
              </a:ext>
            </a:extLst>
          </p:cNvPr>
          <p:cNvSpPr/>
          <p:nvPr/>
        </p:nvSpPr>
        <p:spPr>
          <a:xfrm>
            <a:off x="909873" y="4285477"/>
            <a:ext cx="532746" cy="53274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EE6A1-8447-4D14-B830-11966F21350B}"/>
              </a:ext>
            </a:extLst>
          </p:cNvPr>
          <p:cNvSpPr txBox="1"/>
          <p:nvPr/>
        </p:nvSpPr>
        <p:spPr>
          <a:xfrm>
            <a:off x="941091" y="1898767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01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33957D-2049-4A72-A8B4-26E615E34634}"/>
              </a:ext>
            </a:extLst>
          </p:cNvPr>
          <p:cNvGrpSpPr/>
          <p:nvPr/>
        </p:nvGrpSpPr>
        <p:grpSpPr>
          <a:xfrm>
            <a:off x="1544064" y="1585043"/>
            <a:ext cx="5786811" cy="1431500"/>
            <a:chOff x="6210998" y="1390563"/>
            <a:chExt cx="1483140" cy="14315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4C8335-465F-47D5-8555-88FABA76E0A0}"/>
                </a:ext>
              </a:extLst>
            </p:cNvPr>
            <p:cNvSpPr txBox="1"/>
            <p:nvPr/>
          </p:nvSpPr>
          <p:spPr>
            <a:xfrm>
              <a:off x="6236792" y="1390563"/>
              <a:ext cx="1457346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  <a:ea typeface="+mn-lt"/>
                  <a:cs typeface="+mn-lt"/>
                </a:rPr>
                <a:t>Flexibility to Handle Unstructured Data</a:t>
              </a:r>
              <a:endParaRPr lang="en-US" sz="1400" b="1" dirty="0">
                <a:cs typeface="Arial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E78DF9-2A01-4A4D-A375-BD3F083C2236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113877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MongoDB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is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schema-less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,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allowing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you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to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store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data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without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a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predefined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structure.</a:t>
              </a:r>
              <a:endParaRPr lang="ko-KR" altLang="fr-FR" sz="1400" dirty="0">
                <a:solidFill>
                  <a:srgbClr val="374151"/>
                </a:solidFill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This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flexibility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is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ideal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for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scenarios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where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data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schemas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evolve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over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time.</a:t>
              </a:r>
              <a:endParaRPr lang="ko-KR" altLang="fr-FR" sz="1400" dirty="0">
                <a:solidFill>
                  <a:srgbClr val="374151"/>
                </a:solidFill>
                <a:ea typeface="+mn-lt"/>
                <a:cs typeface="+mn-lt"/>
              </a:endParaRPr>
            </a:p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A709ED-632B-414F-A23A-84962F6B3905}"/>
              </a:ext>
            </a:extLst>
          </p:cNvPr>
          <p:cNvGrpSpPr/>
          <p:nvPr/>
        </p:nvGrpSpPr>
        <p:grpSpPr>
          <a:xfrm>
            <a:off x="1544064" y="2869063"/>
            <a:ext cx="5786811" cy="1364672"/>
            <a:chOff x="6210998" y="1433695"/>
            <a:chExt cx="1483140" cy="109826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ECF0B2-E45D-4719-BC29-DB7C7B72D604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22292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 b="1" dirty="0">
                  <a:solidFill>
                    <a:srgbClr val="FFC000"/>
                  </a:solidFill>
                  <a:ea typeface="+mn-lt"/>
                  <a:cs typeface="+mn-lt"/>
                </a:rPr>
                <a:t>JSON-Like Document Structure:</a:t>
              </a:r>
              <a:endParaRPr lang="fr-FR" altLang="ko-KR">
                <a:solidFill>
                  <a:srgbClr val="FFC000"/>
                </a:solidFill>
                <a:cs typeface="Arial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8DB21C-6171-49B6-B397-604D21E2FC04}"/>
                </a:ext>
              </a:extLst>
            </p:cNvPr>
            <p:cNvSpPr txBox="1"/>
            <p:nvPr/>
          </p:nvSpPr>
          <p:spPr>
            <a:xfrm>
              <a:off x="6210998" y="1590726"/>
              <a:ext cx="1483140" cy="94123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Data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in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MongoDB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is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stored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in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JSON-like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BSON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(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Binary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JSON)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documents.</a:t>
              </a:r>
              <a:endParaRPr lang="ko-KR" altLang="fr-FR" sz="1400" dirty="0">
                <a:solidFill>
                  <a:srgbClr val="374151"/>
                </a:solidFill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This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format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is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human-readable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and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closely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resembles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the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data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structures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used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in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modern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programming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languages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.</a:t>
              </a:r>
              <a:endParaRPr lang="ko-KR" altLang="fr-FR" sz="1400" dirty="0">
                <a:solidFill>
                  <a:srgbClr val="374151"/>
                </a:solidFill>
                <a:ea typeface="+mn-lt"/>
                <a:cs typeface="+mn-lt"/>
              </a:endParaRPr>
            </a:p>
            <a:p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B974D8-3739-477B-A70D-6F4183B6550D}"/>
              </a:ext>
            </a:extLst>
          </p:cNvPr>
          <p:cNvGrpSpPr/>
          <p:nvPr/>
        </p:nvGrpSpPr>
        <p:grpSpPr>
          <a:xfrm>
            <a:off x="1544065" y="4196219"/>
            <a:ext cx="5686170" cy="1419146"/>
            <a:chOff x="6210998" y="1433695"/>
            <a:chExt cx="1457346" cy="141914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B8B2CD-C72E-462B-8F97-D6EE9CAC1B0B}"/>
                </a:ext>
              </a:extLst>
            </p:cNvPr>
            <p:cNvSpPr txBox="1"/>
            <p:nvPr/>
          </p:nvSpPr>
          <p:spPr>
            <a:xfrm>
              <a:off x="6210998" y="1433695"/>
              <a:ext cx="1457346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400" b="1" dirty="0">
                  <a:solidFill>
                    <a:schemeClr val="tx2">
                      <a:lumMod val="60000"/>
                      <a:lumOff val="40000"/>
                    </a:schemeClr>
                  </a:solidFill>
                  <a:ea typeface="+mn-lt"/>
                  <a:cs typeface="+mn-lt"/>
                </a:rPr>
                <a:t>Scalability and High Performance</a:t>
              </a:r>
              <a:r>
                <a:rPr lang="en-US" sz="1200" b="1" dirty="0">
                  <a:ea typeface="+mn-lt"/>
                  <a:cs typeface="+mn-lt"/>
                </a:rPr>
                <a:t>:</a:t>
              </a:r>
              <a:endParaRPr lang="fr-FR" altLang="ko-K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07E127D-5C22-414F-BC5B-70166231A1F0}"/>
                </a:ext>
              </a:extLst>
            </p:cNvPr>
            <p:cNvSpPr txBox="1"/>
            <p:nvPr/>
          </p:nvSpPr>
          <p:spPr>
            <a:xfrm>
              <a:off x="6210998" y="1683290"/>
              <a:ext cx="1457346" cy="116955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MongoDB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is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built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for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horizontal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scalability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,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enabling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you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to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handle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increasing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data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loads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by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 err="1">
                  <a:solidFill>
                    <a:srgbClr val="374151"/>
                  </a:solidFill>
                  <a:ea typeface="+mn-lt"/>
                  <a:cs typeface="+mn-lt"/>
                </a:rPr>
                <a:t>adding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more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servers.</a:t>
              </a:r>
              <a:endParaRPr lang="ko-KR" altLang="fr-FR" sz="1400" dirty="0">
                <a:solidFill>
                  <a:srgbClr val="374151"/>
                </a:solidFill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It's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designed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for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high-performance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reads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and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writes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,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making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it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err="1">
                  <a:solidFill>
                    <a:srgbClr val="374151"/>
                  </a:solidFill>
                  <a:ea typeface="+mn-lt"/>
                  <a:cs typeface="+mn-lt"/>
                </a:rPr>
                <a:t>suitable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for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real-time</a:t>
              </a:r>
              <a:r>
                <a:rPr lang="ko-KR" altLang="fr-FR" sz="1400" dirty="0">
                  <a:solidFill>
                    <a:srgbClr val="374151"/>
                  </a:solidFill>
                  <a:ea typeface="+mn-lt"/>
                  <a:cs typeface="+mn-lt"/>
                </a:rPr>
                <a:t> </a:t>
              </a:r>
              <a:r>
                <a:rPr lang="fr-FR" altLang="ko-KR" sz="1400" dirty="0">
                  <a:solidFill>
                    <a:srgbClr val="374151"/>
                  </a:solidFill>
                  <a:ea typeface="+mn-lt"/>
                  <a:cs typeface="+mn-lt"/>
                </a:rPr>
                <a:t>applications.</a:t>
              </a:r>
              <a:endParaRPr lang="ko-KR" altLang="fr-FR" sz="1400" dirty="0">
                <a:solidFill>
                  <a:srgbClr val="374151"/>
                </a:solidFill>
                <a:ea typeface="+mn-lt"/>
                <a:cs typeface="+mn-lt"/>
              </a:endParaRPr>
            </a:p>
            <a:p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619441E-21E5-4F1E-B91B-56A4173710E3}"/>
              </a:ext>
            </a:extLst>
          </p:cNvPr>
          <p:cNvSpPr txBox="1"/>
          <p:nvPr/>
        </p:nvSpPr>
        <p:spPr>
          <a:xfrm>
            <a:off x="941091" y="2909619"/>
            <a:ext cx="470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02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34CD86-58E8-450A-A8A7-4AD8A7A285AC}"/>
              </a:ext>
            </a:extLst>
          </p:cNvPr>
          <p:cNvSpPr txBox="1"/>
          <p:nvPr/>
        </p:nvSpPr>
        <p:spPr>
          <a:xfrm>
            <a:off x="926714" y="4337415"/>
            <a:ext cx="499060" cy="414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n w="12700"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03</a:t>
            </a:r>
            <a:endParaRPr lang="ko-KR" altLang="en-US" sz="2000" b="1" dirty="0">
              <a:ln w="12700">
                <a:solidFill>
                  <a:schemeClr val="bg1"/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A5A4EB-8461-4545-99A4-D2A1983D62EE}"/>
              </a:ext>
            </a:extLst>
          </p:cNvPr>
          <p:cNvGrpSpPr/>
          <p:nvPr/>
        </p:nvGrpSpPr>
        <p:grpSpPr>
          <a:xfrm flipV="1">
            <a:off x="905348" y="3738475"/>
            <a:ext cx="10381304" cy="371649"/>
            <a:chOff x="1763688" y="3097535"/>
            <a:chExt cx="6840760" cy="3716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B186579-5A64-48BF-9AF4-12CE72E050DC}"/>
                </a:ext>
              </a:extLst>
            </p:cNvPr>
            <p:cNvSpPr/>
            <p:nvPr/>
          </p:nvSpPr>
          <p:spPr>
            <a:xfrm rot="10800000">
              <a:off x="1763688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accent1"/>
                </a:solidFill>
              </a:endParaRPr>
            </a:p>
          </p:txBody>
        </p:sp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E8C666F-5626-403E-A9BC-F2A22121AC34}"/>
                </a:ext>
              </a:extLst>
            </p:cNvPr>
            <p:cNvSpPr/>
            <p:nvPr/>
          </p:nvSpPr>
          <p:spPr>
            <a:xfrm>
              <a:off x="3131840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4C277913-E364-4118-BE07-6B4C1B389A2C}"/>
                </a:ext>
              </a:extLst>
            </p:cNvPr>
            <p:cNvSpPr/>
            <p:nvPr/>
          </p:nvSpPr>
          <p:spPr>
            <a:xfrm rot="10800000">
              <a:off x="4499992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3586E300-D9A6-41D1-9871-FB0BB9EB7979}"/>
                </a:ext>
              </a:extLst>
            </p:cNvPr>
            <p:cNvSpPr/>
            <p:nvPr/>
          </p:nvSpPr>
          <p:spPr>
            <a:xfrm>
              <a:off x="5868144" y="3212976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3CEB40D-E4F6-47B2-8370-E8615598B6E2}"/>
                </a:ext>
              </a:extLst>
            </p:cNvPr>
            <p:cNvSpPr/>
            <p:nvPr/>
          </p:nvSpPr>
          <p:spPr>
            <a:xfrm rot="10800000">
              <a:off x="7236296" y="3097535"/>
              <a:ext cx="1368152" cy="256208"/>
            </a:xfrm>
            <a:custGeom>
              <a:avLst/>
              <a:gdLst/>
              <a:ahLst/>
              <a:cxnLst/>
              <a:rect l="l" t="t" r="r" b="b"/>
              <a:pathLst>
                <a:path w="1008112" h="256208">
                  <a:moveTo>
                    <a:pt x="0" y="0"/>
                  </a:moveTo>
                  <a:lnTo>
                    <a:pt x="1008112" y="0"/>
                  </a:lnTo>
                  <a:lnTo>
                    <a:pt x="1008112" y="144016"/>
                  </a:lnTo>
                  <a:lnTo>
                    <a:pt x="569127" y="144016"/>
                  </a:lnTo>
                  <a:lnTo>
                    <a:pt x="504055" y="256208"/>
                  </a:lnTo>
                  <a:lnTo>
                    <a:pt x="438984" y="144016"/>
                  </a:lnTo>
                  <a:lnTo>
                    <a:pt x="0" y="14401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13">
            <a:extLst>
              <a:ext uri="{FF2B5EF4-FFF2-40B4-BE49-F238E27FC236}">
                <a16:creationId xmlns:a16="http://schemas.microsoft.com/office/drawing/2014/main" id="{DB7C0650-8C34-4C93-A8B8-156D280A7C4B}"/>
              </a:ext>
            </a:extLst>
          </p:cNvPr>
          <p:cNvGrpSpPr/>
          <p:nvPr/>
        </p:nvGrpSpPr>
        <p:grpSpPr>
          <a:xfrm>
            <a:off x="2797520" y="1693840"/>
            <a:ext cx="2444438" cy="1529990"/>
            <a:chOff x="1584354" y="1798147"/>
            <a:chExt cx="2444438" cy="15299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9DE3972-61CD-4E6B-BA22-4771EBF58C00}"/>
                </a:ext>
              </a:extLst>
            </p:cNvPr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name="adj" fmla="val 5845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AA35D811-93D1-4983-82B3-02B942908A68}"/>
                </a:ext>
              </a:extLst>
            </p:cNvPr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19019BA-30C6-49BC-84B4-FAAEE665749E}"/>
                </a:ext>
              </a:extLst>
            </p:cNvPr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직사각형 113">
            <a:extLst>
              <a:ext uri="{FF2B5EF4-FFF2-40B4-BE49-F238E27FC236}">
                <a16:creationId xmlns:a16="http://schemas.microsoft.com/office/drawing/2014/main" id="{B9572BFD-3A4D-4BBB-9549-EEF1FF856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753" y="2547507"/>
            <a:ext cx="1471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600" dirty="0">
                <a:solidFill>
                  <a:schemeClr val="bg1"/>
                </a:solidFill>
                <a:cs typeface="Arial" charset="0"/>
              </a:rPr>
              <a:t>2020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grpSp>
        <p:nvGrpSpPr>
          <p:cNvPr id="14" name="Group 14">
            <a:extLst>
              <a:ext uri="{FF2B5EF4-FFF2-40B4-BE49-F238E27FC236}">
                <a16:creationId xmlns:a16="http://schemas.microsoft.com/office/drawing/2014/main" id="{B1ED780F-7E74-4A05-B018-88FBA3087C5F}"/>
              </a:ext>
            </a:extLst>
          </p:cNvPr>
          <p:cNvGrpSpPr/>
          <p:nvPr/>
        </p:nvGrpSpPr>
        <p:grpSpPr>
          <a:xfrm rot="10800000">
            <a:off x="713715" y="4509327"/>
            <a:ext cx="2444438" cy="1529990"/>
            <a:chOff x="1584354" y="1798147"/>
            <a:chExt cx="2444438" cy="1529990"/>
          </a:xfrm>
        </p:grpSpPr>
        <p:sp>
          <p:nvSpPr>
            <p:cNvPr id="15" name="Rectangle: Rounded Corners 15">
              <a:extLst>
                <a:ext uri="{FF2B5EF4-FFF2-40B4-BE49-F238E27FC236}">
                  <a16:creationId xmlns:a16="http://schemas.microsoft.com/office/drawing/2014/main" id="{3D6C78C5-E474-4461-8C1F-EDC9D22BCB50}"/>
                </a:ext>
              </a:extLst>
            </p:cNvPr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name="adj" fmla="val 5845"/>
              </a:avLst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Top Corners Rounded 16">
              <a:extLst>
                <a:ext uri="{FF2B5EF4-FFF2-40B4-BE49-F238E27FC236}">
                  <a16:creationId xmlns:a16="http://schemas.microsoft.com/office/drawing/2014/main" id="{77748E98-3E0D-47D2-B1C7-6D07B09E4F31}"/>
                </a:ext>
              </a:extLst>
            </p:cNvPr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7">
              <a:extLst>
                <a:ext uri="{FF2B5EF4-FFF2-40B4-BE49-F238E27FC236}">
                  <a16:creationId xmlns:a16="http://schemas.microsoft.com/office/drawing/2014/main" id="{3616762A-139D-4F6F-9333-D804B4FF316C}"/>
                </a:ext>
              </a:extLst>
            </p:cNvPr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직사각형 113">
            <a:extLst>
              <a:ext uri="{FF2B5EF4-FFF2-40B4-BE49-F238E27FC236}">
                <a16:creationId xmlns:a16="http://schemas.microsoft.com/office/drawing/2014/main" id="{372926A3-7A38-4567-8B3F-2CDD63265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948" y="4732422"/>
            <a:ext cx="1471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600" dirty="0">
                <a:solidFill>
                  <a:schemeClr val="bg1"/>
                </a:solidFill>
                <a:cs typeface="Arial" charset="0"/>
              </a:rPr>
              <a:t>2019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9D1BC96C-1748-4EFB-98F8-83AA7F6F7BEE}"/>
              </a:ext>
            </a:extLst>
          </p:cNvPr>
          <p:cNvGrpSpPr/>
          <p:nvPr/>
        </p:nvGrpSpPr>
        <p:grpSpPr>
          <a:xfrm rot="10800000">
            <a:off x="4873781" y="4509327"/>
            <a:ext cx="2444438" cy="1529990"/>
            <a:chOff x="1584354" y="1798147"/>
            <a:chExt cx="2444438" cy="1529990"/>
          </a:xfrm>
        </p:grpSpPr>
        <p:sp>
          <p:nvSpPr>
            <p:cNvPr id="20" name="Rectangle: Rounded Corners 20">
              <a:extLst>
                <a:ext uri="{FF2B5EF4-FFF2-40B4-BE49-F238E27FC236}">
                  <a16:creationId xmlns:a16="http://schemas.microsoft.com/office/drawing/2014/main" id="{1868F6CF-8161-42D4-83DA-A0C41BF1D050}"/>
                </a:ext>
              </a:extLst>
            </p:cNvPr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name="adj" fmla="val 5845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Top Corners Rounded 21">
              <a:extLst>
                <a:ext uri="{FF2B5EF4-FFF2-40B4-BE49-F238E27FC236}">
                  <a16:creationId xmlns:a16="http://schemas.microsoft.com/office/drawing/2014/main" id="{354D9D7E-3A77-4D5C-BF15-6A7E02DC9F98}"/>
                </a:ext>
              </a:extLst>
            </p:cNvPr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2">
              <a:extLst>
                <a:ext uri="{FF2B5EF4-FFF2-40B4-BE49-F238E27FC236}">
                  <a16:creationId xmlns:a16="http://schemas.microsoft.com/office/drawing/2014/main" id="{FC8C8B51-5C72-4EC9-AAE9-14D8D2ED8375}"/>
                </a:ext>
              </a:extLst>
            </p:cNvPr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직사각형 113">
            <a:extLst>
              <a:ext uri="{FF2B5EF4-FFF2-40B4-BE49-F238E27FC236}">
                <a16:creationId xmlns:a16="http://schemas.microsoft.com/office/drawing/2014/main" id="{5AB44413-28F4-4A79-8F6C-0376B5187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014" y="4732422"/>
            <a:ext cx="1471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600" dirty="0">
                <a:solidFill>
                  <a:schemeClr val="bg1"/>
                </a:solidFill>
                <a:cs typeface="Arial" charset="0"/>
              </a:rPr>
              <a:t>2021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grpSp>
        <p:nvGrpSpPr>
          <p:cNvPr id="24" name="Group 24">
            <a:extLst>
              <a:ext uri="{FF2B5EF4-FFF2-40B4-BE49-F238E27FC236}">
                <a16:creationId xmlns:a16="http://schemas.microsoft.com/office/drawing/2014/main" id="{49370FE9-4D81-4CD5-A68A-688FEE2C2BDE}"/>
              </a:ext>
            </a:extLst>
          </p:cNvPr>
          <p:cNvGrpSpPr/>
          <p:nvPr/>
        </p:nvGrpSpPr>
        <p:grpSpPr>
          <a:xfrm rot="10800000">
            <a:off x="9033847" y="4509327"/>
            <a:ext cx="2444438" cy="1529990"/>
            <a:chOff x="1584354" y="1798147"/>
            <a:chExt cx="2444438" cy="1529990"/>
          </a:xfrm>
        </p:grpSpPr>
        <p:sp>
          <p:nvSpPr>
            <p:cNvPr id="25" name="Rectangle: Rounded Corners 25">
              <a:extLst>
                <a:ext uri="{FF2B5EF4-FFF2-40B4-BE49-F238E27FC236}">
                  <a16:creationId xmlns:a16="http://schemas.microsoft.com/office/drawing/2014/main" id="{1A965C81-5A0C-42D9-B371-2A4554A2B3F7}"/>
                </a:ext>
              </a:extLst>
            </p:cNvPr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name="adj" fmla="val 5845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Top Corners Rounded 26">
              <a:extLst>
                <a:ext uri="{FF2B5EF4-FFF2-40B4-BE49-F238E27FC236}">
                  <a16:creationId xmlns:a16="http://schemas.microsoft.com/office/drawing/2014/main" id="{718C01CD-6795-4046-AF76-CE0D73E8DECF}"/>
                </a:ext>
              </a:extLst>
            </p:cNvPr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7">
              <a:extLst>
                <a:ext uri="{FF2B5EF4-FFF2-40B4-BE49-F238E27FC236}">
                  <a16:creationId xmlns:a16="http://schemas.microsoft.com/office/drawing/2014/main" id="{7C72DB7F-A128-4876-9C2D-A21626A69CFE}"/>
                </a:ext>
              </a:extLst>
            </p:cNvPr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직사각형 113">
            <a:extLst>
              <a:ext uri="{FF2B5EF4-FFF2-40B4-BE49-F238E27FC236}">
                <a16:creationId xmlns:a16="http://schemas.microsoft.com/office/drawing/2014/main" id="{70BB77FF-D9F8-44AC-90E9-F65DB4C92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0080" y="4732422"/>
            <a:ext cx="1471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600" dirty="0">
                <a:solidFill>
                  <a:schemeClr val="bg1"/>
                </a:solidFill>
                <a:cs typeface="Arial" charset="0"/>
              </a:rPr>
              <a:t>2023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id="{AAC54C54-A78C-4F95-AE3C-BEF06E4DBC0C}"/>
              </a:ext>
            </a:extLst>
          </p:cNvPr>
          <p:cNvGrpSpPr/>
          <p:nvPr/>
        </p:nvGrpSpPr>
        <p:grpSpPr>
          <a:xfrm>
            <a:off x="6950041" y="1693840"/>
            <a:ext cx="2444438" cy="1529990"/>
            <a:chOff x="1584354" y="1798147"/>
            <a:chExt cx="2444438" cy="1529990"/>
          </a:xfrm>
        </p:grpSpPr>
        <p:sp>
          <p:nvSpPr>
            <p:cNvPr id="30" name="Rectangle: Rounded Corners 30">
              <a:extLst>
                <a:ext uri="{FF2B5EF4-FFF2-40B4-BE49-F238E27FC236}">
                  <a16:creationId xmlns:a16="http://schemas.microsoft.com/office/drawing/2014/main" id="{7B2570AA-C4BC-4D14-83CA-C34BC6490864}"/>
                </a:ext>
              </a:extLst>
            </p:cNvPr>
            <p:cNvSpPr/>
            <p:nvPr/>
          </p:nvSpPr>
          <p:spPr>
            <a:xfrm>
              <a:off x="1584355" y="1798147"/>
              <a:ext cx="2444437" cy="1321378"/>
            </a:xfrm>
            <a:prstGeom prst="roundRect">
              <a:avLst>
                <a:gd name="adj" fmla="val 5845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Top Corners Rounded 31">
              <a:extLst>
                <a:ext uri="{FF2B5EF4-FFF2-40B4-BE49-F238E27FC236}">
                  <a16:creationId xmlns:a16="http://schemas.microsoft.com/office/drawing/2014/main" id="{FC2C88DE-D737-4E18-B0C7-F2893671864B}"/>
                </a:ext>
              </a:extLst>
            </p:cNvPr>
            <p:cNvSpPr/>
            <p:nvPr/>
          </p:nvSpPr>
          <p:spPr>
            <a:xfrm rot="10800000">
              <a:off x="1584354" y="2666850"/>
              <a:ext cx="2444437" cy="452673"/>
            </a:xfrm>
            <a:prstGeom prst="round2SameRect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2">
              <a:extLst>
                <a:ext uri="{FF2B5EF4-FFF2-40B4-BE49-F238E27FC236}">
                  <a16:creationId xmlns:a16="http://schemas.microsoft.com/office/drawing/2014/main" id="{C7142008-9C45-42A8-889B-BC06C817D24F}"/>
                </a:ext>
              </a:extLst>
            </p:cNvPr>
            <p:cNvSpPr/>
            <p:nvPr/>
          </p:nvSpPr>
          <p:spPr>
            <a:xfrm rot="10800000">
              <a:off x="2682071" y="3113479"/>
              <a:ext cx="249004" cy="214658"/>
            </a:xfrm>
            <a:prstGeom prst="triangle">
              <a:avLst/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직사각형 113">
            <a:extLst>
              <a:ext uri="{FF2B5EF4-FFF2-40B4-BE49-F238E27FC236}">
                <a16:creationId xmlns:a16="http://schemas.microsoft.com/office/drawing/2014/main" id="{4DD5815A-0B15-4097-8DC9-E74E745C1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274" y="2547507"/>
            <a:ext cx="1471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spc="600" dirty="0">
                <a:solidFill>
                  <a:schemeClr val="bg1"/>
                </a:solidFill>
                <a:cs typeface="Arial" charset="0"/>
              </a:rPr>
              <a:t>2022</a:t>
            </a:r>
            <a:endParaRPr lang="ko-KR" altLang="en-US" sz="2400" b="1" spc="600" dirty="0">
              <a:solidFill>
                <a:schemeClr val="bg1"/>
              </a:solidFill>
            </a:endParaRPr>
          </a:p>
        </p:txBody>
      </p:sp>
      <p:cxnSp>
        <p:nvCxnSpPr>
          <p:cNvPr id="34" name="Straight Connector 35">
            <a:extLst>
              <a:ext uri="{FF2B5EF4-FFF2-40B4-BE49-F238E27FC236}">
                <a16:creationId xmlns:a16="http://schemas.microsoft.com/office/drawing/2014/main" id="{4DDB36F5-3F2D-405D-96A0-E53652CE0B31}"/>
              </a:ext>
            </a:extLst>
          </p:cNvPr>
          <p:cNvCxnSpPr>
            <a:cxnSpLocks/>
            <a:stCxn id="12" idx="0"/>
          </p:cNvCxnSpPr>
          <p:nvPr/>
        </p:nvCxnSpPr>
        <p:spPr>
          <a:xfrm>
            <a:off x="4019739" y="3223830"/>
            <a:ext cx="0" cy="6300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9">
            <a:extLst>
              <a:ext uri="{FF2B5EF4-FFF2-40B4-BE49-F238E27FC236}">
                <a16:creationId xmlns:a16="http://schemas.microsoft.com/office/drawing/2014/main" id="{93240CF6-6225-41D4-85FE-ED01F82E5D6F}"/>
              </a:ext>
            </a:extLst>
          </p:cNvPr>
          <p:cNvCxnSpPr>
            <a:cxnSpLocks/>
          </p:cNvCxnSpPr>
          <p:nvPr/>
        </p:nvCxnSpPr>
        <p:spPr>
          <a:xfrm>
            <a:off x="8173770" y="3223830"/>
            <a:ext cx="0" cy="630085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41">
            <a:extLst>
              <a:ext uri="{FF2B5EF4-FFF2-40B4-BE49-F238E27FC236}">
                <a16:creationId xmlns:a16="http://schemas.microsoft.com/office/drawing/2014/main" id="{313C3D13-9E99-4BBB-B330-6F48A2D84D35}"/>
              </a:ext>
            </a:extLst>
          </p:cNvPr>
          <p:cNvCxnSpPr>
            <a:cxnSpLocks/>
          </p:cNvCxnSpPr>
          <p:nvPr/>
        </p:nvCxnSpPr>
        <p:spPr>
          <a:xfrm>
            <a:off x="1935933" y="3994683"/>
            <a:ext cx="0" cy="63008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42">
            <a:extLst>
              <a:ext uri="{FF2B5EF4-FFF2-40B4-BE49-F238E27FC236}">
                <a16:creationId xmlns:a16="http://schemas.microsoft.com/office/drawing/2014/main" id="{E6762313-AD63-4EF5-BA29-2FE6AEC0B88E}"/>
              </a:ext>
            </a:extLst>
          </p:cNvPr>
          <p:cNvCxnSpPr>
            <a:cxnSpLocks/>
          </p:cNvCxnSpPr>
          <p:nvPr/>
        </p:nvCxnSpPr>
        <p:spPr>
          <a:xfrm>
            <a:off x="6089964" y="3994683"/>
            <a:ext cx="0" cy="63008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43">
            <a:extLst>
              <a:ext uri="{FF2B5EF4-FFF2-40B4-BE49-F238E27FC236}">
                <a16:creationId xmlns:a16="http://schemas.microsoft.com/office/drawing/2014/main" id="{A9B06433-1BA1-4F1D-84C9-F591ACF83183}"/>
              </a:ext>
            </a:extLst>
          </p:cNvPr>
          <p:cNvCxnSpPr>
            <a:cxnSpLocks/>
          </p:cNvCxnSpPr>
          <p:nvPr/>
        </p:nvCxnSpPr>
        <p:spPr>
          <a:xfrm>
            <a:off x="10262103" y="3994683"/>
            <a:ext cx="0" cy="630085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44">
            <a:extLst>
              <a:ext uri="{FF2B5EF4-FFF2-40B4-BE49-F238E27FC236}">
                <a16:creationId xmlns:a16="http://schemas.microsoft.com/office/drawing/2014/main" id="{2961C628-65B6-46BA-AF9D-69980CD96372}"/>
              </a:ext>
            </a:extLst>
          </p:cNvPr>
          <p:cNvGrpSpPr/>
          <p:nvPr/>
        </p:nvGrpSpPr>
        <p:grpSpPr>
          <a:xfrm>
            <a:off x="886257" y="5222928"/>
            <a:ext cx="2092508" cy="769442"/>
            <a:chOff x="1829656" y="4528906"/>
            <a:chExt cx="2691170" cy="76944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00D04BE-9224-4DFA-BC18-C7BE91C3DC78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49A7C75-2344-4993-ACD9-F2218BB3B730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7">
            <a:extLst>
              <a:ext uri="{FF2B5EF4-FFF2-40B4-BE49-F238E27FC236}">
                <a16:creationId xmlns:a16="http://schemas.microsoft.com/office/drawing/2014/main" id="{EC70B55F-FD4C-45B5-91DB-CDE3727A85F3}"/>
              </a:ext>
            </a:extLst>
          </p:cNvPr>
          <p:cNvGrpSpPr/>
          <p:nvPr/>
        </p:nvGrpSpPr>
        <p:grpSpPr>
          <a:xfrm>
            <a:off x="5049518" y="5220555"/>
            <a:ext cx="2092508" cy="769442"/>
            <a:chOff x="1829656" y="4528906"/>
            <a:chExt cx="2691170" cy="76944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19C65D-BF5A-451B-A71B-4F82F13C8810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5AEB65-DAC4-4E07-A93A-E234B574DF94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50">
            <a:extLst>
              <a:ext uri="{FF2B5EF4-FFF2-40B4-BE49-F238E27FC236}">
                <a16:creationId xmlns:a16="http://schemas.microsoft.com/office/drawing/2014/main" id="{01B27C78-4CB1-4D8B-84E2-B3F01FF71E9F}"/>
              </a:ext>
            </a:extLst>
          </p:cNvPr>
          <p:cNvGrpSpPr/>
          <p:nvPr/>
        </p:nvGrpSpPr>
        <p:grpSpPr>
          <a:xfrm>
            <a:off x="9212779" y="5218182"/>
            <a:ext cx="2092508" cy="769442"/>
            <a:chOff x="1829656" y="4528906"/>
            <a:chExt cx="2691170" cy="76944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88A3E14-F270-4127-BDCA-2F8CDAA79DF2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489CCC-20C1-42D1-9C6D-2482DDC359A1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8" name="Group 53">
            <a:extLst>
              <a:ext uri="{FF2B5EF4-FFF2-40B4-BE49-F238E27FC236}">
                <a16:creationId xmlns:a16="http://schemas.microsoft.com/office/drawing/2014/main" id="{CFEE1078-701B-455F-8AD3-22F56139B7DB}"/>
              </a:ext>
            </a:extLst>
          </p:cNvPr>
          <p:cNvGrpSpPr/>
          <p:nvPr/>
        </p:nvGrpSpPr>
        <p:grpSpPr>
          <a:xfrm>
            <a:off x="2969712" y="1750457"/>
            <a:ext cx="2092508" cy="769442"/>
            <a:chOff x="1829656" y="4528906"/>
            <a:chExt cx="2691170" cy="76944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96C10EE-AF44-4695-B5C9-982A4904AF63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9C564A6-7C51-4416-BBFB-BB2BEAE09B2C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6">
            <a:extLst>
              <a:ext uri="{FF2B5EF4-FFF2-40B4-BE49-F238E27FC236}">
                <a16:creationId xmlns:a16="http://schemas.microsoft.com/office/drawing/2014/main" id="{47C272B4-D282-4D9C-96CF-484DC79D5001}"/>
              </a:ext>
            </a:extLst>
          </p:cNvPr>
          <p:cNvGrpSpPr/>
          <p:nvPr/>
        </p:nvGrpSpPr>
        <p:grpSpPr>
          <a:xfrm>
            <a:off x="7132973" y="1748084"/>
            <a:ext cx="2092508" cy="769442"/>
            <a:chOff x="1829656" y="4528906"/>
            <a:chExt cx="2691170" cy="76944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D73961-0AD3-4861-94BF-6BB036ABF4FD}"/>
                </a:ext>
              </a:extLst>
            </p:cNvPr>
            <p:cNvSpPr txBox="1"/>
            <p:nvPr/>
          </p:nvSpPr>
          <p:spPr>
            <a:xfrm>
              <a:off x="1829656" y="4836683"/>
              <a:ext cx="26911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D296AC6-99AB-4F35-9574-39F5413EDB0F}"/>
                </a:ext>
              </a:extLst>
            </p:cNvPr>
            <p:cNvSpPr txBox="1"/>
            <p:nvPr/>
          </p:nvSpPr>
          <p:spPr>
            <a:xfrm>
              <a:off x="1829656" y="4528906"/>
              <a:ext cx="269117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87574" cy="1126812"/>
          </a:xfrm>
        </p:spPr>
        <p:txBody>
          <a:bodyPr lIns="91440" tIns="45720" rIns="91440" bIns="45720" anchor="ctr"/>
          <a:lstStyle/>
          <a:p>
            <a:r>
              <a:rPr lang="en-US" dirty="0">
                <a:cs typeface="Arial"/>
              </a:rPr>
              <a:t>SQL - The Language of Relational </a:t>
            </a:r>
            <a:r>
              <a:rPr lang="en-US" dirty="0">
                <a:ea typeface="Arial Unicode MS"/>
                <a:cs typeface="+mj-lt"/>
              </a:rPr>
              <a:t>Databases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E80569-4F00-46DC-A118-60B528921804}"/>
              </a:ext>
            </a:extLst>
          </p:cNvPr>
          <p:cNvSpPr txBox="1"/>
          <p:nvPr/>
        </p:nvSpPr>
        <p:spPr>
          <a:xfrm>
            <a:off x="691846" y="1577511"/>
            <a:ext cx="4650003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SQL stands for "Structured Query Language."</a:t>
            </a:r>
            <a:endParaRPr lang="fr-FR" sz="16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It is a standard language used for managing and querying relational databases.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SQL is employed in various database systems, both open-source and commercia</a:t>
            </a:r>
            <a:endParaRPr lang="en-US" sz="1600">
              <a:cs typeface="Arial"/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D1E57D29-40EF-464B-B929-6D921AE91B36}"/>
              </a:ext>
            </a:extLst>
          </p:cNvPr>
          <p:cNvGrpSpPr/>
          <p:nvPr/>
        </p:nvGrpSpPr>
        <p:grpSpPr>
          <a:xfrm>
            <a:off x="704366" y="4424498"/>
            <a:ext cx="4651860" cy="2329070"/>
            <a:chOff x="-740680" y="1172011"/>
            <a:chExt cx="4125026" cy="1256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D640D2-785D-49DB-A682-1D64E9632B7A}"/>
                </a:ext>
              </a:extLst>
            </p:cNvPr>
            <p:cNvSpPr txBox="1"/>
            <p:nvPr/>
          </p:nvSpPr>
          <p:spPr>
            <a:xfrm>
              <a:off x="-740680" y="1172011"/>
              <a:ext cx="4125026" cy="19210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en-US" sz="1200" b="1" dirty="0">
                  <a:ea typeface="+mn-lt"/>
                  <a:cs typeface="+mn-lt"/>
                </a:rPr>
                <a:t>Well-Defined Data Relationships and ACID Compliance</a:t>
              </a:r>
              <a:endParaRPr lang="fr-FR" altLang="ko-KR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3F288AA-6377-4750-AADC-2F096AA245AA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108861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200">
                  <a:solidFill>
                    <a:srgbClr val="374151"/>
                  </a:solidFill>
                  <a:ea typeface="+mn-lt"/>
                  <a:cs typeface="+mn-lt"/>
                </a:rPr>
                <a:t>SQL databases excel in maintaining well-defined data relationships.</a:t>
              </a:r>
              <a:endParaRPr lang="fr-FR"/>
            </a:p>
            <a:p>
              <a:pPr marL="285750" indent="-285750">
                <a:buFont typeface="Arial"/>
                <a:buChar char="•"/>
              </a:pPr>
              <a:r>
                <a:rPr lang="en-US" sz="1200" dirty="0">
                  <a:solidFill>
                    <a:srgbClr val="374151"/>
                  </a:solidFill>
                  <a:ea typeface="+mn-lt"/>
                  <a:cs typeface="+mn-lt"/>
                </a:rPr>
                <a:t>Tables can be linked using primary keys and foreign keys, facilitating data integrity.</a:t>
              </a:r>
              <a:endParaRPr lang="en-US" dirty="0">
                <a:solidFill>
                  <a:srgbClr val="374151"/>
                </a:solidFill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200" dirty="0">
                  <a:solidFill>
                    <a:srgbClr val="374151"/>
                  </a:solidFill>
                  <a:ea typeface="+mn-lt"/>
                  <a:cs typeface="+mn-lt"/>
                </a:rPr>
                <a:t>SQL databases adhere to the ACID properties (Atomicity, Consistency, Isolation, Durability), ensuring data reliability and transactional integrity.</a:t>
              </a:r>
              <a:endParaRPr lang="en-US" dirty="0">
                <a:solidFill>
                  <a:srgbClr val="374151"/>
                </a:solidFill>
                <a:ea typeface="+mn-lt"/>
                <a:cs typeface="+mn-lt"/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3B81DCCD-DA90-4808-AA72-2C478A4F6DA3}"/>
              </a:ext>
            </a:extLst>
          </p:cNvPr>
          <p:cNvGrpSpPr/>
          <p:nvPr/>
        </p:nvGrpSpPr>
        <p:grpSpPr>
          <a:xfrm>
            <a:off x="819385" y="3086449"/>
            <a:ext cx="3703486" cy="1657164"/>
            <a:chOff x="-740680" y="1220789"/>
            <a:chExt cx="2801495" cy="113355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4BE742-69C3-4E84-A3AD-5B0A5E18B2AA}"/>
                </a:ext>
              </a:extLst>
            </p:cNvPr>
            <p:cNvSpPr txBox="1"/>
            <p:nvPr/>
          </p:nvSpPr>
          <p:spPr>
            <a:xfrm>
              <a:off x="-740680" y="1220789"/>
              <a:ext cx="2796665" cy="24695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en-US" sz="1400" b="1" dirty="0">
                  <a:ea typeface="+mn-lt"/>
                  <a:cs typeface="+mn-lt"/>
                </a:rPr>
                <a:t>Structured Schema and Tables</a:t>
              </a:r>
              <a:endParaRPr lang="fr-FR" altLang="ko-KR" sz="14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89FBAF9-A6DD-4BEA-BC35-D2C95B889E3B}"/>
                </a:ext>
              </a:extLst>
            </p:cNvPr>
            <p:cNvSpPr txBox="1"/>
            <p:nvPr/>
          </p:nvSpPr>
          <p:spPr>
            <a:xfrm>
              <a:off x="-725681" y="1415926"/>
              <a:ext cx="2786496" cy="93841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1400">
                  <a:solidFill>
                    <a:srgbClr val="374151"/>
                  </a:solidFill>
                  <a:ea typeface="+mn-lt"/>
                  <a:cs typeface="+mn-lt"/>
                </a:rPr>
                <a:t>SQL databases enforce a structured schema.</a:t>
              </a:r>
              <a:endParaRPr lang="fr-FR" sz="1400">
                <a:solidFill>
                  <a:srgbClr val="374151"/>
                </a:solidFill>
                <a:ea typeface="+mn-lt"/>
                <a:cs typeface="+mn-lt"/>
              </a:endParaRPr>
            </a:p>
            <a:p>
              <a:pPr marL="285750" indent="-285750">
                <a:buFont typeface="Arial"/>
                <a:buChar char="•"/>
              </a:pPr>
              <a:r>
                <a:rPr lang="en-US" sz="1400" dirty="0">
                  <a:solidFill>
                    <a:srgbClr val="374151"/>
                  </a:solidFill>
                  <a:ea typeface="+mn-lt"/>
                  <a:cs typeface="+mn-lt"/>
                </a:rPr>
                <a:t>Data is organized into tables with predefined columns and data types.</a:t>
              </a:r>
            </a:p>
            <a:p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pic>
        <p:nvPicPr>
          <p:cNvPr id="31" name="Image 30" descr="Une image contenant printemps, Police, conception, ressort hélicoïdal&#10;&#10;Description générée automatiquement">
            <a:extLst>
              <a:ext uri="{FF2B5EF4-FFF2-40B4-BE49-F238E27FC236}">
                <a16:creationId xmlns:a16="http://schemas.microsoft.com/office/drawing/2014/main" id="{055E1CE0-DEDA-40C7-4F95-A05F6CAFC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947" y="1906766"/>
            <a:ext cx="5891841" cy="3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20917B0D-BDCE-4685-A417-096FC5B5BA90}"/>
              </a:ext>
            </a:extLst>
          </p:cNvPr>
          <p:cNvSpPr txBox="1">
            <a:spLocks/>
          </p:cNvSpPr>
          <p:nvPr/>
        </p:nvSpPr>
        <p:spPr>
          <a:xfrm>
            <a:off x="5745440" y="188307"/>
            <a:ext cx="6151286" cy="102617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/>
              </a:rPr>
              <a:t>MongoDB Basics</a:t>
            </a:r>
          </a:p>
        </p:txBody>
      </p:sp>
      <p:pic>
        <p:nvPicPr>
          <p:cNvPr id="2" name="Espace réservé pour une image  1" descr="Une image contenant cercle, capture d’écran, texte, conception&#10;&#10;Description générée automatiquement">
            <a:extLst>
              <a:ext uri="{FF2B5EF4-FFF2-40B4-BE49-F238E27FC236}">
                <a16:creationId xmlns:a16="http://schemas.microsoft.com/office/drawing/2014/main" id="{20BA369C-32EC-DF54-350D-7972D6F12F6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6842" r="16842"/>
          <a:stretch/>
        </p:blipFill>
        <p:spPr>
          <a:xfrm>
            <a:off x="480203" y="1201839"/>
            <a:ext cx="5837206" cy="5339967"/>
          </a:xfr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29E97F-15EA-449F-9384-3B1126AB9994}"/>
              </a:ext>
            </a:extLst>
          </p:cNvPr>
          <p:cNvSpPr txBox="1"/>
          <p:nvPr/>
        </p:nvSpPr>
        <p:spPr>
          <a:xfrm>
            <a:off x="6739424" y="797821"/>
            <a:ext cx="5095098" cy="299774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sp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SQL databases store data in structured tables with predefined schemas.</a:t>
            </a:r>
            <a:endParaRPr lang="fr-FR" sz="1600"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endParaRPr lang="en-US" sz="1600" dirty="0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Each table has a fixed set of columns with specific data types.</a:t>
            </a:r>
            <a:endParaRPr lang="en-US" sz="1600">
              <a:cs typeface="Arial"/>
            </a:endParaRPr>
          </a:p>
          <a:p>
            <a:pPr>
              <a:buFont typeface="Arial" panose="05000000000000000000" pitchFamily="2" charset="2"/>
              <a:buChar char="•"/>
            </a:pPr>
            <a:endParaRPr lang="en-US" sz="1600" dirty="0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Data in SQL tables must conform to the predefined schema.</a:t>
            </a:r>
            <a:endParaRPr lang="en-US" sz="1600">
              <a:cs typeface="Arial"/>
            </a:endParaRPr>
          </a:p>
          <a:p>
            <a:endParaRPr lang="en-US" sz="1600" dirty="0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Ideal for managing structured data with well-defined relationships.</a:t>
            </a:r>
            <a:endParaRPr lang="en-US" sz="1600">
              <a:cs typeface="Arial"/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55B250-5741-4FAD-B178-0EC92843390C}"/>
              </a:ext>
            </a:extLst>
          </p:cNvPr>
          <p:cNvSpPr txBox="1"/>
          <p:nvPr/>
        </p:nvSpPr>
        <p:spPr>
          <a:xfrm flipH="1">
            <a:off x="565703" y="520209"/>
            <a:ext cx="5296383" cy="3639233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MongoDB stores data in documents, which are similar to JSON objects.</a:t>
            </a:r>
            <a:endParaRPr lang="fr-FR" sz="1600">
              <a:cs typeface="Arial"/>
            </a:endParaRPr>
          </a:p>
          <a:p>
            <a:pPr>
              <a:buFont typeface="Arial" panose="05000000000000000000" pitchFamily="2" charset="2"/>
              <a:buChar char="•"/>
            </a:pPr>
            <a:endParaRPr lang="en-US" sz="1600" dirty="0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Each document can have a different structure, allowing for flexibility.</a:t>
            </a:r>
            <a:endParaRPr lang="en-US" sz="1600">
              <a:cs typeface="Arial"/>
            </a:endParaRPr>
          </a:p>
          <a:p>
            <a:pPr>
              <a:buFont typeface="Arial" panose="05000000000000000000" pitchFamily="2" charset="2"/>
              <a:buChar char="•"/>
            </a:pPr>
            <a:endParaRPr lang="en-US" sz="1600" dirty="0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Documents can contain nested fields, arrays, and complex data structures.</a:t>
            </a:r>
            <a:endParaRPr lang="en-US" sz="1600">
              <a:cs typeface="Arial"/>
            </a:endParaRPr>
          </a:p>
          <a:p>
            <a:pPr>
              <a:buFont typeface="Arial" panose="05000000000000000000" pitchFamily="2" charset="2"/>
              <a:buChar char="•"/>
            </a:pPr>
            <a:endParaRPr lang="en-US" sz="1600" dirty="0">
              <a:solidFill>
                <a:srgbClr val="374151"/>
              </a:solidFill>
              <a:ea typeface="+mn-lt"/>
              <a:cs typeface="+mn-lt"/>
            </a:endParaRPr>
          </a:p>
          <a:p>
            <a:pPr>
              <a:buFont typeface="Arial" panose="05000000000000000000" pitchFamily="2" charset="2"/>
              <a:buChar char="•"/>
            </a:pPr>
            <a:r>
              <a:rPr lang="en-US" sz="1600" dirty="0">
                <a:solidFill>
                  <a:srgbClr val="374151"/>
                </a:solidFill>
                <a:ea typeface="+mn-lt"/>
                <a:cs typeface="+mn-lt"/>
              </a:rPr>
              <a:t>Ideal for managing semi-structured and unstructured data.</a:t>
            </a:r>
            <a:endParaRPr lang="en-US" sz="1600">
              <a:cs typeface="Arial"/>
            </a:endParaRP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cs typeface="Arial" pitchFamily="34" charset="0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A941BA51-7FD5-42B2-94C9-6FD3C1D5F580}"/>
              </a:ext>
            </a:extLst>
          </p:cNvPr>
          <p:cNvSpPr/>
          <p:nvPr/>
        </p:nvSpPr>
        <p:spPr>
          <a:xfrm>
            <a:off x="0" y="4472492"/>
            <a:ext cx="12192000" cy="937310"/>
          </a:xfrm>
          <a:prstGeom prst="rect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95AD0-F6BC-46FF-A971-DCBBD117DD7F}"/>
              </a:ext>
            </a:extLst>
          </p:cNvPr>
          <p:cNvSpPr txBox="1"/>
          <p:nvPr/>
        </p:nvSpPr>
        <p:spPr>
          <a:xfrm>
            <a:off x="354990" y="4771979"/>
            <a:ext cx="3523019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dist"/>
            <a:r>
              <a:rPr lang="en-US" sz="3000" b="1" dirty="0">
                <a:ea typeface="+mn-lt"/>
                <a:cs typeface="+mn-lt"/>
              </a:rPr>
              <a:t>MongoDB</a:t>
            </a:r>
            <a:endParaRPr lang="fr-FR" sz="3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0DE59-8402-436B-8BA1-4B7600E1B931}"/>
              </a:ext>
            </a:extLst>
          </p:cNvPr>
          <p:cNvSpPr txBox="1"/>
          <p:nvPr/>
        </p:nvSpPr>
        <p:spPr>
          <a:xfrm>
            <a:off x="354990" y="5399877"/>
            <a:ext cx="4313774" cy="116955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algn="dist"/>
            <a:r>
              <a:rPr lang="en-GB" sz="3500" b="1" dirty="0">
                <a:solidFill>
                  <a:schemeClr val="accent3"/>
                </a:solidFill>
                <a:ea typeface="+mn-lt"/>
                <a:cs typeface="+mn-lt"/>
              </a:rPr>
              <a:t>Comparing Data Models</a:t>
            </a:r>
            <a:endParaRPr lang="fr-FR" altLang="ko-KR" sz="3500" dirty="0">
              <a:solidFill>
                <a:schemeClr val="accent3"/>
              </a:solidFill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01DC3A-61E2-4EED-9021-3C95D974790F}"/>
              </a:ext>
            </a:extLst>
          </p:cNvPr>
          <p:cNvSpPr txBox="1"/>
          <p:nvPr/>
        </p:nvSpPr>
        <p:spPr>
          <a:xfrm>
            <a:off x="8890151" y="4717502"/>
            <a:ext cx="2453553" cy="461665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sz="3000" b="1" dirty="0">
                <a:ea typeface="+mn-lt"/>
                <a:cs typeface="+mn-lt"/>
              </a:rPr>
              <a:t>SQL</a:t>
            </a:r>
            <a:endParaRPr lang="fr-FR" sz="3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5">
            <a:extLst>
              <a:ext uri="{FF2B5EF4-FFF2-40B4-BE49-F238E27FC236}">
                <a16:creationId xmlns:a16="http://schemas.microsoft.com/office/drawing/2014/main" id="{25F8EAAB-1F1D-46FF-811B-EB77605DEA5D}"/>
              </a:ext>
            </a:extLst>
          </p:cNvPr>
          <p:cNvSpPr/>
          <p:nvPr/>
        </p:nvSpPr>
        <p:spPr>
          <a:xfrm>
            <a:off x="732739" y="425631"/>
            <a:ext cx="4540576" cy="1295731"/>
          </a:xfrm>
          <a:prstGeom prst="rect">
            <a:avLst/>
          </a:prstGeom>
          <a:noFill/>
        </p:spPr>
        <p:txBody>
          <a:bodyPr lIns="0" tIns="45720" rIns="91440" bIns="45720" anchor="ctr"/>
          <a:lstStyle/>
          <a:p>
            <a:r>
              <a:rPr lang="en-US" sz="4000" b="1" dirty="0">
                <a:solidFill>
                  <a:srgbClr val="FFC000"/>
                </a:solidFill>
                <a:ea typeface="+mn-lt"/>
                <a:cs typeface="+mn-lt"/>
              </a:rPr>
              <a:t>MongoDB Use Cases</a:t>
            </a:r>
            <a:endParaRPr lang="fr-FR" sz="4000">
              <a:solidFill>
                <a:srgbClr val="FFC000"/>
              </a:solidFill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406A72-5112-4CB1-8897-B05B35701285}"/>
              </a:ext>
            </a:extLst>
          </p:cNvPr>
          <p:cNvSpPr txBox="1"/>
          <p:nvPr/>
        </p:nvSpPr>
        <p:spPr>
          <a:xfrm>
            <a:off x="6459793" y="529842"/>
            <a:ext cx="5192276" cy="4708981"/>
          </a:xfrm>
          <a:prstGeom prst="rect">
            <a:avLst/>
          </a:prstGeom>
          <a:noFill/>
        </p:spPr>
        <p:txBody>
          <a:bodyPr wrap="square" lIns="0" tIns="45720" rIns="91440" bIns="45720" rtlCol="0" anchor="t">
            <a:spAutoFit/>
          </a:bodyPr>
          <a:lstStyle/>
          <a:p>
            <a:pPr>
              <a:buFont typeface="Arial" pitchFamily="2" charset="2"/>
              <a:buChar char="•"/>
            </a:pP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Real-time Analytics:</a:t>
            </a:r>
            <a:endParaRPr lang="fr-FR" sz="2000" b="1">
              <a:solidFill>
                <a:schemeClr val="bg1"/>
              </a:solidFill>
              <a:cs typeface="Arial"/>
            </a:endParaRPr>
          </a:p>
          <a:p>
            <a:pPr>
              <a:buFont typeface="Arial" pitchFamily="2" charset="2"/>
              <a:buChar char="•"/>
            </a:pPr>
            <a:endParaRPr lang="en-US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 pitchFamily="2" charset="2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MongoDB's flexibility in handling semi-structured data makes it well-suited for real-time analytics.</a:t>
            </a:r>
            <a:endParaRPr lang="en-US" sz="1600">
              <a:solidFill>
                <a:schemeClr val="bg1"/>
              </a:solidFill>
              <a:cs typeface="Arial"/>
            </a:endParaRPr>
          </a:p>
          <a:p>
            <a:pPr>
              <a:buFont typeface="Arial" pitchFamily="2" charset="2"/>
              <a:buChar char="•"/>
            </a:pPr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 pitchFamily="2" charset="2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It allows for dynamic schema changes and accommodates fast data ingestion, crucial for analytics dashboards.</a:t>
            </a:r>
          </a:p>
          <a:p>
            <a:pPr>
              <a:buFont typeface="Arial" pitchFamily="2" charset="2"/>
              <a:buChar char="•"/>
            </a:pP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Content Management Systems:</a:t>
            </a:r>
            <a:endParaRPr lang="en-US" sz="2000" dirty="0">
              <a:solidFill>
                <a:schemeClr val="bg1"/>
              </a:solidFill>
              <a:cs typeface="Arial" pitchFamily="34" charset="0"/>
            </a:endParaRPr>
          </a:p>
          <a:p>
            <a:pPr>
              <a:buFont typeface="Arial" pitchFamily="2" charset="2"/>
              <a:buChar char="•"/>
            </a:pPr>
            <a:endParaRPr lang="en-US" sz="2000" b="1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 pitchFamily="2" charset="2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MongoDB's document-based model is great for managing content, such as articles, images, and metadata.</a:t>
            </a:r>
            <a:endParaRPr lang="en-US" sz="1600" dirty="0">
              <a:solidFill>
                <a:schemeClr val="bg1"/>
              </a:solidFill>
              <a:cs typeface="Arial"/>
            </a:endParaRPr>
          </a:p>
          <a:p>
            <a:pPr>
              <a:buFont typeface="Arial" pitchFamily="2" charset="2"/>
              <a:buChar char="•"/>
            </a:pPr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 pitchFamily="2" charset="2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It simplifies versioning, categorization, and handling various content types.</a:t>
            </a:r>
            <a:endParaRPr lang="en-US" sz="1600" dirty="0">
              <a:solidFill>
                <a:schemeClr val="bg1"/>
              </a:solidFill>
              <a:cs typeface="Arial"/>
            </a:endParaRPr>
          </a:p>
          <a:p>
            <a:pPr>
              <a:buFont typeface="Arial" pitchFamily="2" charset="2"/>
              <a:buChar char="•"/>
            </a:pPr>
            <a:endParaRPr lang="en-US" sz="16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Wingdings" pitchFamily="2" charset="2"/>
              <a:buChar char="ü"/>
            </a:pP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116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116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10130</TotalTime>
  <Words>4805</Words>
  <Application>Microsoft Office PowerPoint</Application>
  <PresentationFormat>Grand écran</PresentationFormat>
  <Paragraphs>610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WIN10</cp:lastModifiedBy>
  <cp:revision>360</cp:revision>
  <dcterms:created xsi:type="dcterms:W3CDTF">2020-01-20T05:08:25Z</dcterms:created>
  <dcterms:modified xsi:type="dcterms:W3CDTF">2023-09-04T13:39:55Z</dcterms:modified>
</cp:coreProperties>
</file>