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0C4A-E306-4ED0-8404-A1E588E89C40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EB1-BD49-4985-998D-AF3FA9A0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" y="2344908"/>
            <a:ext cx="1089498" cy="5539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1284051" y="2072262"/>
            <a:ext cx="1468876" cy="109922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/>
          <p:cNvSpPr/>
          <p:nvPr/>
        </p:nvSpPr>
        <p:spPr>
          <a:xfrm>
            <a:off x="2840475" y="2072262"/>
            <a:ext cx="1439693" cy="1099226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617397" y="2344908"/>
            <a:ext cx="1089498" cy="5539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5901447" y="2072262"/>
            <a:ext cx="1468876" cy="109922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/>
          <p:cNvSpPr/>
          <p:nvPr/>
        </p:nvSpPr>
        <p:spPr>
          <a:xfrm>
            <a:off x="7457871" y="2072262"/>
            <a:ext cx="1439693" cy="1099226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" y="3015575"/>
            <a:ext cx="986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Walking </a:t>
            </a:r>
          </a:p>
          <a:p>
            <a:r>
              <a:rPr lang="en-US" dirty="0" smtClean="0"/>
              <a:t>To </a:t>
            </a:r>
          </a:p>
          <a:p>
            <a:r>
              <a:rPr lang="en-US" dirty="0" smtClean="0"/>
              <a:t>First </a:t>
            </a:r>
          </a:p>
          <a:p>
            <a:r>
              <a:rPr lang="en-US" dirty="0" smtClean="0"/>
              <a:t>Fight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4051" y="3283117"/>
            <a:ext cx="1431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Encountering</a:t>
            </a:r>
          </a:p>
          <a:p>
            <a:r>
              <a:rPr lang="en-US" dirty="0" smtClean="0"/>
              <a:t>First</a:t>
            </a:r>
          </a:p>
          <a:p>
            <a:r>
              <a:rPr lang="en-US" dirty="0" smtClean="0"/>
              <a:t>Fight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8494" y="3367424"/>
            <a:ext cx="1496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Winning</a:t>
            </a:r>
          </a:p>
          <a:p>
            <a:r>
              <a:rPr lang="en-US" dirty="0" smtClean="0"/>
              <a:t>First</a:t>
            </a:r>
          </a:p>
          <a:p>
            <a:r>
              <a:rPr lang="en-US" dirty="0" smtClean="0"/>
              <a:t>Fight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2570" y="3257762"/>
            <a:ext cx="986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Walking </a:t>
            </a:r>
          </a:p>
          <a:p>
            <a:r>
              <a:rPr lang="en-US" dirty="0" smtClean="0"/>
              <a:t>To </a:t>
            </a:r>
          </a:p>
          <a:p>
            <a:r>
              <a:rPr lang="en-US" dirty="0" smtClean="0"/>
              <a:t>Second </a:t>
            </a:r>
          </a:p>
          <a:p>
            <a:r>
              <a:rPr lang="en-US" dirty="0" smtClean="0"/>
              <a:t>Fight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6620" y="3525304"/>
            <a:ext cx="1431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Encountering</a:t>
            </a:r>
          </a:p>
          <a:p>
            <a:r>
              <a:rPr lang="en-US" dirty="0" smtClean="0"/>
              <a:t>Second</a:t>
            </a:r>
          </a:p>
          <a:p>
            <a:r>
              <a:rPr lang="en-US" dirty="0" smtClean="0"/>
              <a:t>Fight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063" y="3609611"/>
            <a:ext cx="1496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Winning</a:t>
            </a:r>
          </a:p>
          <a:p>
            <a:r>
              <a:rPr lang="en-US" dirty="0" smtClean="0"/>
              <a:t>Second</a:t>
            </a:r>
          </a:p>
          <a:p>
            <a:r>
              <a:rPr lang="en-US" dirty="0" smtClean="0"/>
              <a:t>Fight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95493" y="1011677"/>
            <a:ext cx="57434" cy="133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27946" y="911158"/>
            <a:ext cx="57434" cy="133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83026" y="446409"/>
            <a:ext cx="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92403" y="364918"/>
            <a:ext cx="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Fight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45122" y="145940"/>
            <a:ext cx="0" cy="572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6168" y="4873557"/>
            <a:ext cx="18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Tileset</a:t>
            </a:r>
            <a:r>
              <a:rPr lang="en-US" dirty="0" smtClean="0"/>
              <a:t> Room #1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26620" y="5242889"/>
            <a:ext cx="186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Tileset</a:t>
            </a:r>
            <a:r>
              <a:rPr lang="en-US" dirty="0" smtClean="0"/>
              <a:t> Room #2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6460" y="364918"/>
            <a:ext cx="1692612" cy="1113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Dialogue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455285" y="68094"/>
            <a:ext cx="19455" cy="606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867090" y="1577773"/>
            <a:ext cx="1692612" cy="1113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Epilogue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7704077" y="145941"/>
            <a:ext cx="2163014" cy="17723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1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CareerBuilder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 Wysolovski</dc:creator>
  <cp:lastModifiedBy>Ren Wysolovski</cp:lastModifiedBy>
  <cp:revision>1</cp:revision>
  <dcterms:created xsi:type="dcterms:W3CDTF">2016-01-30T03:24:55Z</dcterms:created>
  <dcterms:modified xsi:type="dcterms:W3CDTF">2016-01-30T03:25:40Z</dcterms:modified>
</cp:coreProperties>
</file>