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5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8736-11E8-4B56-B619-BE64E898E6E8}" type="datetimeFigureOut">
              <a:rPr lang="zh-CN" altLang="en-US" smtClean="0"/>
              <a:t>2018/11/9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1CB9-D08B-43DF-82FA-5F436C45A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EventBus</a:t>
            </a:r>
            <a:r>
              <a:rPr lang="zh-CN" altLang="en-US" dirty="0" smtClean="0"/>
              <a:t>整改建议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6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0515600" cy="4903494"/>
          </a:xfrm>
        </p:spPr>
      </p:pic>
    </p:spTree>
    <p:extLst>
      <p:ext uri="{BB962C8B-B14F-4D97-AF65-F5344CB8AC3E}">
        <p14:creationId xmlns:p14="http://schemas.microsoft.com/office/powerpoint/2010/main" val="173939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依赖关系简图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57" y="2160454"/>
            <a:ext cx="7649643" cy="3705742"/>
          </a:xfrm>
        </p:spPr>
      </p:pic>
    </p:spTree>
    <p:extLst>
      <p:ext uri="{BB962C8B-B14F-4D97-AF65-F5344CB8AC3E}">
        <p14:creationId xmlns:p14="http://schemas.microsoft.com/office/powerpoint/2010/main" val="6897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21" y="1824559"/>
            <a:ext cx="7918300" cy="4152032"/>
          </a:xfrm>
        </p:spPr>
      </p:pic>
    </p:spTree>
    <p:extLst>
      <p:ext uri="{BB962C8B-B14F-4D97-AF65-F5344CB8AC3E}">
        <p14:creationId xmlns:p14="http://schemas.microsoft.com/office/powerpoint/2010/main" val="394841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53" y="2044127"/>
            <a:ext cx="7687748" cy="4010585"/>
          </a:xfrm>
        </p:spPr>
      </p:pic>
    </p:spTree>
    <p:extLst>
      <p:ext uri="{BB962C8B-B14F-4D97-AF65-F5344CB8AC3E}">
        <p14:creationId xmlns:p14="http://schemas.microsoft.com/office/powerpoint/2010/main" val="48904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类设计图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1" y="1883814"/>
            <a:ext cx="10290729" cy="3771028"/>
          </a:xfrm>
        </p:spPr>
      </p:pic>
    </p:spTree>
    <p:extLst>
      <p:ext uri="{BB962C8B-B14F-4D97-AF65-F5344CB8AC3E}">
        <p14:creationId xmlns:p14="http://schemas.microsoft.com/office/powerpoint/2010/main" val="248922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组件间通讯方式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消息队列（</a:t>
            </a:r>
            <a:r>
              <a:rPr lang="en-US" altLang="zh-CN" dirty="0" err="1" smtClean="0"/>
              <a:t>EventBus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BrocastReciver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1:n  </a:t>
            </a:r>
            <a:r>
              <a:rPr lang="zh-CN" altLang="en-US" dirty="0" smtClean="0"/>
              <a:t>短时效、结构化数据或者小字节流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共享内存（缓存、外存） 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en-US" altLang="zh-CN" dirty="0"/>
              <a:t>:</a:t>
            </a:r>
            <a:r>
              <a:rPr lang="en-US" altLang="zh-CN" dirty="0" smtClean="0"/>
              <a:t>n  </a:t>
            </a:r>
            <a:r>
              <a:rPr lang="zh-CN" altLang="en-US" dirty="0" smtClean="0"/>
              <a:t>长时效  结构化或者字节流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直接依赖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回调，接口调用等等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1:1 </a:t>
            </a:r>
            <a:r>
              <a:rPr lang="zh-CN" altLang="en-US" dirty="0"/>
              <a:t> 短</a:t>
            </a:r>
            <a:r>
              <a:rPr lang="zh-CN" altLang="en-US" dirty="0" smtClean="0"/>
              <a:t>时效  结构化数据或者小字节流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EventBus整改建议</vt:lpstr>
      <vt:lpstr>PowerPoint 演示文稿</vt:lpstr>
      <vt:lpstr>依赖关系简图</vt:lpstr>
      <vt:lpstr>方案1</vt:lpstr>
      <vt:lpstr>方案2</vt:lpstr>
      <vt:lpstr>方案2类设计图</vt:lpstr>
      <vt:lpstr>组件间通讯方式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EventBus整改建议</dc:title>
  <dc:creator>Chan Cyrus</dc:creator>
  <cp:lastModifiedBy>Chan Cyrus</cp:lastModifiedBy>
  <cp:revision>17</cp:revision>
  <dcterms:created xsi:type="dcterms:W3CDTF">2018-11-09T06:26:10Z</dcterms:created>
  <dcterms:modified xsi:type="dcterms:W3CDTF">2018-11-09T08:24:45Z</dcterms:modified>
</cp:coreProperties>
</file>