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50292000" cy="26060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C593AA7-BDE2-4091-93E9-657EB514E90F}">
  <a:tblStyle styleId="{4C593AA7-BDE2-4091-93E9-657EB514E9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40" d="100"/>
          <a:sy n="40" d="100"/>
        </p:scale>
        <p:origin x="330" y="3072"/>
      </p:cViewPr>
      <p:guideLst>
        <p:guide orient="horz" pos="8208"/>
        <p:guide pos="15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0650" y="685800"/>
            <a:ext cx="6616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39407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20650" y="685800"/>
            <a:ext cx="6616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Download more </a:t>
            </a:r>
            <a:r>
              <a:rPr lang="en" u="sng">
                <a:solidFill>
                  <a:schemeClr val="accent5"/>
                </a:solidFill>
                <a:hlinkClick r:id="rId3">
                  <a:extLst>
                    <a:ext uri="{A12FA001-AC4F-418D-AE19-62706E023703}">
                      <ahyp:hlinkClr xmlns="" xmlns:ahyp="http://schemas.microsoft.com/office/drawing/2018/hyperlinkcolor" val="tx"/>
                    </a:ext>
                  </a:extLst>
                </a:hlinkClick>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14397" y="3772513"/>
            <a:ext cx="46863300" cy="103998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7700"/>
              <a:buNone/>
              <a:defRPr sz="27699"/>
            </a:lvl1pPr>
            <a:lvl2pPr lvl="1" algn="ctr">
              <a:spcBef>
                <a:spcPts val="0"/>
              </a:spcBef>
              <a:spcAft>
                <a:spcPts val="0"/>
              </a:spcAft>
              <a:buSzPts val="27700"/>
              <a:buNone/>
              <a:defRPr sz="27699"/>
            </a:lvl2pPr>
            <a:lvl3pPr lvl="2" algn="ctr">
              <a:spcBef>
                <a:spcPts val="0"/>
              </a:spcBef>
              <a:spcAft>
                <a:spcPts val="0"/>
              </a:spcAft>
              <a:buSzPts val="27700"/>
              <a:buNone/>
              <a:defRPr sz="27699"/>
            </a:lvl3pPr>
            <a:lvl4pPr lvl="3" algn="ctr">
              <a:spcBef>
                <a:spcPts val="0"/>
              </a:spcBef>
              <a:spcAft>
                <a:spcPts val="0"/>
              </a:spcAft>
              <a:buSzPts val="27700"/>
              <a:buNone/>
              <a:defRPr sz="27699"/>
            </a:lvl4pPr>
            <a:lvl5pPr lvl="4" algn="ctr">
              <a:spcBef>
                <a:spcPts val="0"/>
              </a:spcBef>
              <a:spcAft>
                <a:spcPts val="0"/>
              </a:spcAft>
              <a:buSzPts val="27700"/>
              <a:buNone/>
              <a:defRPr sz="27699"/>
            </a:lvl5pPr>
            <a:lvl6pPr lvl="5" algn="ctr">
              <a:spcBef>
                <a:spcPts val="0"/>
              </a:spcBef>
              <a:spcAft>
                <a:spcPts val="0"/>
              </a:spcAft>
              <a:buSzPts val="27700"/>
              <a:buNone/>
              <a:defRPr sz="27699"/>
            </a:lvl6pPr>
            <a:lvl7pPr lvl="6" algn="ctr">
              <a:spcBef>
                <a:spcPts val="0"/>
              </a:spcBef>
              <a:spcAft>
                <a:spcPts val="0"/>
              </a:spcAft>
              <a:buSzPts val="27700"/>
              <a:buNone/>
              <a:defRPr sz="27699"/>
            </a:lvl7pPr>
            <a:lvl8pPr lvl="7" algn="ctr">
              <a:spcBef>
                <a:spcPts val="0"/>
              </a:spcBef>
              <a:spcAft>
                <a:spcPts val="0"/>
              </a:spcAft>
              <a:buSzPts val="27700"/>
              <a:buNone/>
              <a:defRPr sz="27699"/>
            </a:lvl8pPr>
            <a:lvl9pPr lvl="8" algn="ctr">
              <a:spcBef>
                <a:spcPts val="0"/>
              </a:spcBef>
              <a:spcAft>
                <a:spcPts val="0"/>
              </a:spcAft>
              <a:buSzPts val="27700"/>
              <a:buNone/>
              <a:defRPr sz="27699"/>
            </a:lvl9pPr>
          </a:lstStyle>
          <a:p>
            <a:endParaRPr/>
          </a:p>
        </p:txBody>
      </p:sp>
      <p:sp>
        <p:nvSpPr>
          <p:cNvPr id="11" name="Google Shape;11;p2"/>
          <p:cNvSpPr txBox="1">
            <a:spLocks noGrp="1"/>
          </p:cNvSpPr>
          <p:nvPr>
            <p:ph type="subTitle" idx="1"/>
          </p:nvPr>
        </p:nvSpPr>
        <p:spPr>
          <a:xfrm>
            <a:off x="1714350" y="14359567"/>
            <a:ext cx="46863300" cy="40158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714350" y="5604367"/>
            <a:ext cx="46863300" cy="99483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64000"/>
              <a:buNone/>
              <a:defRPr sz="63998"/>
            </a:lvl1pPr>
            <a:lvl2pPr lvl="1" algn="ctr">
              <a:spcBef>
                <a:spcPts val="0"/>
              </a:spcBef>
              <a:spcAft>
                <a:spcPts val="0"/>
              </a:spcAft>
              <a:buSzPts val="64000"/>
              <a:buNone/>
              <a:defRPr sz="63998"/>
            </a:lvl2pPr>
            <a:lvl3pPr lvl="2" algn="ctr">
              <a:spcBef>
                <a:spcPts val="0"/>
              </a:spcBef>
              <a:spcAft>
                <a:spcPts val="0"/>
              </a:spcAft>
              <a:buSzPts val="64000"/>
              <a:buNone/>
              <a:defRPr sz="63998"/>
            </a:lvl3pPr>
            <a:lvl4pPr lvl="3" algn="ctr">
              <a:spcBef>
                <a:spcPts val="0"/>
              </a:spcBef>
              <a:spcAft>
                <a:spcPts val="0"/>
              </a:spcAft>
              <a:buSzPts val="64000"/>
              <a:buNone/>
              <a:defRPr sz="63998"/>
            </a:lvl4pPr>
            <a:lvl5pPr lvl="4" algn="ctr">
              <a:spcBef>
                <a:spcPts val="0"/>
              </a:spcBef>
              <a:spcAft>
                <a:spcPts val="0"/>
              </a:spcAft>
              <a:buSzPts val="64000"/>
              <a:buNone/>
              <a:defRPr sz="63998"/>
            </a:lvl5pPr>
            <a:lvl6pPr lvl="5" algn="ctr">
              <a:spcBef>
                <a:spcPts val="0"/>
              </a:spcBef>
              <a:spcAft>
                <a:spcPts val="0"/>
              </a:spcAft>
              <a:buSzPts val="64000"/>
              <a:buNone/>
              <a:defRPr sz="63998"/>
            </a:lvl6pPr>
            <a:lvl7pPr lvl="6" algn="ctr">
              <a:spcBef>
                <a:spcPts val="0"/>
              </a:spcBef>
              <a:spcAft>
                <a:spcPts val="0"/>
              </a:spcAft>
              <a:buSzPts val="64000"/>
              <a:buNone/>
              <a:defRPr sz="63998"/>
            </a:lvl7pPr>
            <a:lvl8pPr lvl="7" algn="ctr">
              <a:spcBef>
                <a:spcPts val="0"/>
              </a:spcBef>
              <a:spcAft>
                <a:spcPts val="0"/>
              </a:spcAft>
              <a:buSzPts val="64000"/>
              <a:buNone/>
              <a:defRPr sz="63998"/>
            </a:lvl8pPr>
            <a:lvl9pPr lvl="8" algn="ctr">
              <a:spcBef>
                <a:spcPts val="0"/>
              </a:spcBef>
              <a:spcAft>
                <a:spcPts val="0"/>
              </a:spcAft>
              <a:buSzPts val="64000"/>
              <a:buNone/>
              <a:defRPr sz="63998"/>
            </a:lvl9pPr>
          </a:lstStyle>
          <a:p>
            <a:r>
              <a:t>xx%</a:t>
            </a:r>
          </a:p>
        </p:txBody>
      </p:sp>
      <p:sp>
        <p:nvSpPr>
          <p:cNvPr id="46" name="Google Shape;46;p11"/>
          <p:cNvSpPr txBox="1">
            <a:spLocks noGrp="1"/>
          </p:cNvSpPr>
          <p:nvPr>
            <p:ph type="body" idx="1"/>
          </p:nvPr>
        </p:nvSpPr>
        <p:spPr>
          <a:xfrm>
            <a:off x="1714350" y="15971274"/>
            <a:ext cx="46863300" cy="6590700"/>
          </a:xfrm>
          <a:prstGeom prst="rect">
            <a:avLst/>
          </a:prstGeom>
        </p:spPr>
        <p:txBody>
          <a:bodyPr spcFirstLastPara="1" wrap="square" lIns="487600" tIns="487600" rIns="487600" bIns="487600" anchor="t" anchorCtr="0">
            <a:noAutofit/>
          </a:bodyPr>
          <a:lstStyle>
            <a:lvl1pPr marL="457189" lvl="0" indent="-838179" algn="ctr">
              <a:spcBef>
                <a:spcPts val="0"/>
              </a:spcBef>
              <a:spcAft>
                <a:spcPts val="0"/>
              </a:spcAft>
              <a:buSzPts val="9600"/>
              <a:buChar char="●"/>
              <a:defRPr/>
            </a:lvl1pPr>
            <a:lvl2pPr marL="914377" lvl="1" indent="-704833" algn="ctr">
              <a:spcBef>
                <a:spcPts val="8500"/>
              </a:spcBef>
              <a:spcAft>
                <a:spcPts val="0"/>
              </a:spcAft>
              <a:buSzPts val="7500"/>
              <a:buChar char="○"/>
              <a:defRPr/>
            </a:lvl2pPr>
            <a:lvl3pPr marL="1371566" lvl="2" indent="-704833" algn="ctr">
              <a:spcBef>
                <a:spcPts val="8500"/>
              </a:spcBef>
              <a:spcAft>
                <a:spcPts val="0"/>
              </a:spcAft>
              <a:buSzPts val="7500"/>
              <a:buChar char="■"/>
              <a:defRPr/>
            </a:lvl3pPr>
            <a:lvl4pPr marL="1828754" lvl="3" indent="-704833" algn="ctr">
              <a:spcBef>
                <a:spcPts val="8500"/>
              </a:spcBef>
              <a:spcAft>
                <a:spcPts val="0"/>
              </a:spcAft>
              <a:buSzPts val="7500"/>
              <a:buChar char="●"/>
              <a:defRPr/>
            </a:lvl4pPr>
            <a:lvl5pPr marL="2285943" lvl="4" indent="-704833" algn="ctr">
              <a:spcBef>
                <a:spcPts val="8500"/>
              </a:spcBef>
              <a:spcAft>
                <a:spcPts val="0"/>
              </a:spcAft>
              <a:buSzPts val="7500"/>
              <a:buChar char="○"/>
              <a:defRPr/>
            </a:lvl5pPr>
            <a:lvl6pPr marL="2743131" lvl="5" indent="-704833" algn="ctr">
              <a:spcBef>
                <a:spcPts val="8500"/>
              </a:spcBef>
              <a:spcAft>
                <a:spcPts val="0"/>
              </a:spcAft>
              <a:buSzPts val="7500"/>
              <a:buChar char="■"/>
              <a:defRPr/>
            </a:lvl6pPr>
            <a:lvl7pPr marL="3200320" lvl="6" indent="-704833" algn="ctr">
              <a:spcBef>
                <a:spcPts val="8500"/>
              </a:spcBef>
              <a:spcAft>
                <a:spcPts val="0"/>
              </a:spcAft>
              <a:buSzPts val="7500"/>
              <a:buChar char="●"/>
              <a:defRPr/>
            </a:lvl7pPr>
            <a:lvl8pPr marL="3657509" lvl="7" indent="-704833" algn="ctr">
              <a:spcBef>
                <a:spcPts val="8500"/>
              </a:spcBef>
              <a:spcAft>
                <a:spcPts val="0"/>
              </a:spcAft>
              <a:buSzPts val="7500"/>
              <a:buChar char="○"/>
              <a:defRPr/>
            </a:lvl8pPr>
            <a:lvl9pPr marL="4114697" lvl="8" indent="-704833"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50" name="Google Shape;50;p12" descr="logo.png">
            <a:hlinkClick r:id="rId2"/>
          </p:cNvPr>
          <p:cNvPicPr preferRelativeResize="0"/>
          <p:nvPr/>
        </p:nvPicPr>
        <p:blipFill>
          <a:blip r:embed="rId3">
            <a:alphaModFix/>
          </a:blip>
          <a:stretch>
            <a:fillRect/>
          </a:stretch>
        </p:blipFill>
        <p:spPr>
          <a:xfrm>
            <a:off x="2690416" y="904875"/>
            <a:ext cx="5681792" cy="1847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14350" y="10897640"/>
            <a:ext cx="46863300" cy="4265100"/>
          </a:xfrm>
          <a:prstGeom prst="rect">
            <a:avLst/>
          </a:prstGeom>
        </p:spPr>
        <p:txBody>
          <a:bodyPr spcFirstLastPara="1" wrap="square" lIns="487600" tIns="487600" rIns="487600" bIns="487600" anchor="ctr" anchorCtr="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714350" y="2254793"/>
            <a:ext cx="46863300" cy="29019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714350" y="5839207"/>
            <a:ext cx="46863300" cy="17309700"/>
          </a:xfrm>
          <a:prstGeom prst="rect">
            <a:avLst/>
          </a:prstGeom>
        </p:spPr>
        <p:txBody>
          <a:bodyPr spcFirstLastPara="1" wrap="square" lIns="487600" tIns="487600" rIns="487600" bIns="487600" anchor="t" anchorCtr="0">
            <a:noAutofit/>
          </a:bodyPr>
          <a:lstStyle>
            <a:lvl1pPr marL="457189" lvl="0" indent="-838179">
              <a:spcBef>
                <a:spcPts val="0"/>
              </a:spcBef>
              <a:spcAft>
                <a:spcPts val="0"/>
              </a:spcAft>
              <a:buSzPts val="9600"/>
              <a:buChar char="●"/>
              <a:defRPr/>
            </a:lvl1pPr>
            <a:lvl2pPr marL="914377" lvl="1" indent="-704833">
              <a:spcBef>
                <a:spcPts val="8500"/>
              </a:spcBef>
              <a:spcAft>
                <a:spcPts val="0"/>
              </a:spcAft>
              <a:buSzPts val="7500"/>
              <a:buChar char="○"/>
              <a:defRPr/>
            </a:lvl2pPr>
            <a:lvl3pPr marL="1371566" lvl="2" indent="-704833">
              <a:spcBef>
                <a:spcPts val="8500"/>
              </a:spcBef>
              <a:spcAft>
                <a:spcPts val="0"/>
              </a:spcAft>
              <a:buSzPts val="7500"/>
              <a:buChar char="■"/>
              <a:defRPr/>
            </a:lvl3pPr>
            <a:lvl4pPr marL="1828754" lvl="3" indent="-704833">
              <a:spcBef>
                <a:spcPts val="8500"/>
              </a:spcBef>
              <a:spcAft>
                <a:spcPts val="0"/>
              </a:spcAft>
              <a:buSzPts val="7500"/>
              <a:buChar char="●"/>
              <a:defRPr/>
            </a:lvl4pPr>
            <a:lvl5pPr marL="2285943" lvl="4" indent="-704833">
              <a:spcBef>
                <a:spcPts val="8500"/>
              </a:spcBef>
              <a:spcAft>
                <a:spcPts val="0"/>
              </a:spcAft>
              <a:buSzPts val="7500"/>
              <a:buChar char="○"/>
              <a:defRPr/>
            </a:lvl5pPr>
            <a:lvl6pPr marL="2743131" lvl="5" indent="-704833">
              <a:spcBef>
                <a:spcPts val="8500"/>
              </a:spcBef>
              <a:spcAft>
                <a:spcPts val="0"/>
              </a:spcAft>
              <a:buSzPts val="7500"/>
              <a:buChar char="■"/>
              <a:defRPr/>
            </a:lvl6pPr>
            <a:lvl7pPr marL="3200320" lvl="6" indent="-704833">
              <a:spcBef>
                <a:spcPts val="8500"/>
              </a:spcBef>
              <a:spcAft>
                <a:spcPts val="0"/>
              </a:spcAft>
              <a:buSzPts val="7500"/>
              <a:buChar char="●"/>
              <a:defRPr/>
            </a:lvl7pPr>
            <a:lvl8pPr marL="3657509" lvl="7" indent="-704833">
              <a:spcBef>
                <a:spcPts val="8500"/>
              </a:spcBef>
              <a:spcAft>
                <a:spcPts val="0"/>
              </a:spcAft>
              <a:buSzPts val="7500"/>
              <a:buChar char="○"/>
              <a:defRPr/>
            </a:lvl8pPr>
            <a:lvl9pPr marL="4114697" lvl="8" indent="-704833">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714350" y="2254793"/>
            <a:ext cx="46863300" cy="29019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714352" y="5839207"/>
            <a:ext cx="21999301" cy="17309700"/>
          </a:xfrm>
          <a:prstGeom prst="rect">
            <a:avLst/>
          </a:prstGeom>
        </p:spPr>
        <p:txBody>
          <a:bodyPr spcFirstLastPara="1" wrap="square" lIns="487600" tIns="487600" rIns="487600" bIns="487600" anchor="t" anchorCtr="0">
            <a:noAutofit/>
          </a:bodyPr>
          <a:lstStyle>
            <a:lvl1pPr marL="457189" lvl="0" indent="-704833">
              <a:spcBef>
                <a:spcPts val="0"/>
              </a:spcBef>
              <a:spcAft>
                <a:spcPts val="0"/>
              </a:spcAft>
              <a:buSzPts val="7500"/>
              <a:buChar char="●"/>
              <a:defRPr sz="7500"/>
            </a:lvl1pPr>
            <a:lvl2pPr marL="914377" lvl="1" indent="-634984">
              <a:spcBef>
                <a:spcPts val="8500"/>
              </a:spcBef>
              <a:spcAft>
                <a:spcPts val="0"/>
              </a:spcAft>
              <a:buSzPts val="6400"/>
              <a:buChar char="○"/>
              <a:defRPr sz="6400"/>
            </a:lvl2pPr>
            <a:lvl3pPr marL="1371566" lvl="2" indent="-634984">
              <a:spcBef>
                <a:spcPts val="8500"/>
              </a:spcBef>
              <a:spcAft>
                <a:spcPts val="0"/>
              </a:spcAft>
              <a:buSzPts val="6400"/>
              <a:buChar char="■"/>
              <a:defRPr sz="6400"/>
            </a:lvl3pPr>
            <a:lvl4pPr marL="1828754" lvl="3" indent="-634984">
              <a:spcBef>
                <a:spcPts val="8500"/>
              </a:spcBef>
              <a:spcAft>
                <a:spcPts val="0"/>
              </a:spcAft>
              <a:buSzPts val="6400"/>
              <a:buChar char="●"/>
              <a:defRPr sz="6400"/>
            </a:lvl4pPr>
            <a:lvl5pPr marL="2285943" lvl="4" indent="-634984">
              <a:spcBef>
                <a:spcPts val="8500"/>
              </a:spcBef>
              <a:spcAft>
                <a:spcPts val="0"/>
              </a:spcAft>
              <a:buSzPts val="6400"/>
              <a:buChar char="○"/>
              <a:defRPr sz="6400"/>
            </a:lvl5pPr>
            <a:lvl6pPr marL="2743131" lvl="5" indent="-634984">
              <a:spcBef>
                <a:spcPts val="8500"/>
              </a:spcBef>
              <a:spcAft>
                <a:spcPts val="0"/>
              </a:spcAft>
              <a:buSzPts val="6400"/>
              <a:buChar char="■"/>
              <a:defRPr sz="6400"/>
            </a:lvl6pPr>
            <a:lvl7pPr marL="3200320" lvl="6" indent="-634984">
              <a:spcBef>
                <a:spcPts val="8500"/>
              </a:spcBef>
              <a:spcAft>
                <a:spcPts val="0"/>
              </a:spcAft>
              <a:buSzPts val="6400"/>
              <a:buChar char="●"/>
              <a:defRPr sz="6400"/>
            </a:lvl7pPr>
            <a:lvl8pPr marL="3657509" lvl="7" indent="-634984">
              <a:spcBef>
                <a:spcPts val="8500"/>
              </a:spcBef>
              <a:spcAft>
                <a:spcPts val="0"/>
              </a:spcAft>
              <a:buSzPts val="6400"/>
              <a:buChar char="○"/>
              <a:defRPr sz="6400"/>
            </a:lvl8pPr>
            <a:lvl9pPr marL="4114697" lvl="8" indent="-634984">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6578202" y="5839207"/>
            <a:ext cx="21999301" cy="17309700"/>
          </a:xfrm>
          <a:prstGeom prst="rect">
            <a:avLst/>
          </a:prstGeom>
        </p:spPr>
        <p:txBody>
          <a:bodyPr spcFirstLastPara="1" wrap="square" lIns="487600" tIns="487600" rIns="487600" bIns="487600" anchor="t" anchorCtr="0">
            <a:noAutofit/>
          </a:bodyPr>
          <a:lstStyle>
            <a:lvl1pPr marL="457189" lvl="0" indent="-704833">
              <a:spcBef>
                <a:spcPts val="0"/>
              </a:spcBef>
              <a:spcAft>
                <a:spcPts val="0"/>
              </a:spcAft>
              <a:buSzPts val="7500"/>
              <a:buChar char="●"/>
              <a:defRPr sz="7500"/>
            </a:lvl1pPr>
            <a:lvl2pPr marL="914377" lvl="1" indent="-634984">
              <a:spcBef>
                <a:spcPts val="8500"/>
              </a:spcBef>
              <a:spcAft>
                <a:spcPts val="0"/>
              </a:spcAft>
              <a:buSzPts val="6400"/>
              <a:buChar char="○"/>
              <a:defRPr sz="6400"/>
            </a:lvl2pPr>
            <a:lvl3pPr marL="1371566" lvl="2" indent="-634984">
              <a:spcBef>
                <a:spcPts val="8500"/>
              </a:spcBef>
              <a:spcAft>
                <a:spcPts val="0"/>
              </a:spcAft>
              <a:buSzPts val="6400"/>
              <a:buChar char="■"/>
              <a:defRPr sz="6400"/>
            </a:lvl3pPr>
            <a:lvl4pPr marL="1828754" lvl="3" indent="-634984">
              <a:spcBef>
                <a:spcPts val="8500"/>
              </a:spcBef>
              <a:spcAft>
                <a:spcPts val="0"/>
              </a:spcAft>
              <a:buSzPts val="6400"/>
              <a:buChar char="●"/>
              <a:defRPr sz="6400"/>
            </a:lvl4pPr>
            <a:lvl5pPr marL="2285943" lvl="4" indent="-634984">
              <a:spcBef>
                <a:spcPts val="8500"/>
              </a:spcBef>
              <a:spcAft>
                <a:spcPts val="0"/>
              </a:spcAft>
              <a:buSzPts val="6400"/>
              <a:buChar char="○"/>
              <a:defRPr sz="6400"/>
            </a:lvl5pPr>
            <a:lvl6pPr marL="2743131" lvl="5" indent="-634984">
              <a:spcBef>
                <a:spcPts val="8500"/>
              </a:spcBef>
              <a:spcAft>
                <a:spcPts val="0"/>
              </a:spcAft>
              <a:buSzPts val="6400"/>
              <a:buChar char="■"/>
              <a:defRPr sz="6400"/>
            </a:lvl6pPr>
            <a:lvl7pPr marL="3200320" lvl="6" indent="-634984">
              <a:spcBef>
                <a:spcPts val="8500"/>
              </a:spcBef>
              <a:spcAft>
                <a:spcPts val="0"/>
              </a:spcAft>
              <a:buSzPts val="6400"/>
              <a:buChar char="●"/>
              <a:defRPr sz="6400"/>
            </a:lvl7pPr>
            <a:lvl8pPr marL="3657509" lvl="7" indent="-634984">
              <a:spcBef>
                <a:spcPts val="8500"/>
              </a:spcBef>
              <a:spcAft>
                <a:spcPts val="0"/>
              </a:spcAft>
              <a:buSzPts val="6400"/>
              <a:buChar char="○"/>
              <a:defRPr sz="6400"/>
            </a:lvl8pPr>
            <a:lvl9pPr marL="4114697" lvl="8" indent="-634984">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714350" y="2254793"/>
            <a:ext cx="46863300" cy="29019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714350" y="2815040"/>
            <a:ext cx="15444000" cy="3828900"/>
          </a:xfrm>
          <a:prstGeom prst="rect">
            <a:avLst/>
          </a:prstGeom>
        </p:spPr>
        <p:txBody>
          <a:bodyPr spcFirstLastPara="1" wrap="square" lIns="487600" tIns="487600" rIns="487600" bIns="487600" anchor="b"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714350" y="7040640"/>
            <a:ext cx="15444000" cy="16108800"/>
          </a:xfrm>
          <a:prstGeom prst="rect">
            <a:avLst/>
          </a:prstGeom>
        </p:spPr>
        <p:txBody>
          <a:bodyPr spcFirstLastPara="1" wrap="square" lIns="487600" tIns="487600" rIns="487600" bIns="487600" anchor="t" anchorCtr="0">
            <a:noAutofit/>
          </a:bodyPr>
          <a:lstStyle>
            <a:lvl1pPr marL="457189" lvl="0" indent="-634984">
              <a:spcBef>
                <a:spcPts val="0"/>
              </a:spcBef>
              <a:spcAft>
                <a:spcPts val="0"/>
              </a:spcAft>
              <a:buSzPts val="6400"/>
              <a:buChar char="●"/>
              <a:defRPr sz="6400"/>
            </a:lvl1pPr>
            <a:lvl2pPr marL="914377" lvl="1" indent="-634984">
              <a:spcBef>
                <a:spcPts val="8500"/>
              </a:spcBef>
              <a:spcAft>
                <a:spcPts val="0"/>
              </a:spcAft>
              <a:buSzPts val="6400"/>
              <a:buChar char="○"/>
              <a:defRPr sz="6400"/>
            </a:lvl2pPr>
            <a:lvl3pPr marL="1371566" lvl="2" indent="-634984">
              <a:spcBef>
                <a:spcPts val="8500"/>
              </a:spcBef>
              <a:spcAft>
                <a:spcPts val="0"/>
              </a:spcAft>
              <a:buSzPts val="6400"/>
              <a:buChar char="■"/>
              <a:defRPr sz="6400"/>
            </a:lvl3pPr>
            <a:lvl4pPr marL="1828754" lvl="3" indent="-634984">
              <a:spcBef>
                <a:spcPts val="8500"/>
              </a:spcBef>
              <a:spcAft>
                <a:spcPts val="0"/>
              </a:spcAft>
              <a:buSzPts val="6400"/>
              <a:buChar char="●"/>
              <a:defRPr sz="6400"/>
            </a:lvl4pPr>
            <a:lvl5pPr marL="2285943" lvl="4" indent="-634984">
              <a:spcBef>
                <a:spcPts val="8500"/>
              </a:spcBef>
              <a:spcAft>
                <a:spcPts val="0"/>
              </a:spcAft>
              <a:buSzPts val="6400"/>
              <a:buChar char="○"/>
              <a:defRPr sz="6400"/>
            </a:lvl5pPr>
            <a:lvl6pPr marL="2743131" lvl="5" indent="-634984">
              <a:spcBef>
                <a:spcPts val="8500"/>
              </a:spcBef>
              <a:spcAft>
                <a:spcPts val="0"/>
              </a:spcAft>
              <a:buSzPts val="6400"/>
              <a:buChar char="■"/>
              <a:defRPr sz="6400"/>
            </a:lvl6pPr>
            <a:lvl7pPr marL="3200320" lvl="6" indent="-634984">
              <a:spcBef>
                <a:spcPts val="8500"/>
              </a:spcBef>
              <a:spcAft>
                <a:spcPts val="0"/>
              </a:spcAft>
              <a:buSzPts val="6400"/>
              <a:buChar char="●"/>
              <a:defRPr sz="6400"/>
            </a:lvl7pPr>
            <a:lvl8pPr marL="3657509" lvl="7" indent="-634984">
              <a:spcBef>
                <a:spcPts val="8500"/>
              </a:spcBef>
              <a:spcAft>
                <a:spcPts val="0"/>
              </a:spcAft>
              <a:buSzPts val="6400"/>
              <a:buChar char="○"/>
              <a:defRPr sz="6400"/>
            </a:lvl8pPr>
            <a:lvl9pPr marL="4114697" lvl="8" indent="-634984">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696375" y="2280760"/>
            <a:ext cx="35022900" cy="20726700"/>
          </a:xfrm>
          <a:prstGeom prst="rect">
            <a:avLst/>
          </a:prstGeom>
        </p:spPr>
        <p:txBody>
          <a:bodyPr spcFirstLastPara="1" wrap="square" lIns="487600" tIns="487600" rIns="487600" bIns="487600" anchor="ctr" anchorCtr="0">
            <a:noAutofit/>
          </a:bodyPr>
          <a:lstStyle>
            <a:lvl1pPr lvl="0">
              <a:spcBef>
                <a:spcPts val="0"/>
              </a:spcBef>
              <a:spcAft>
                <a:spcPts val="0"/>
              </a:spcAft>
              <a:buSzPts val="25600"/>
              <a:buNone/>
              <a:defRPr sz="25599"/>
            </a:lvl1pPr>
            <a:lvl2pPr lvl="1">
              <a:spcBef>
                <a:spcPts val="0"/>
              </a:spcBef>
              <a:spcAft>
                <a:spcPts val="0"/>
              </a:spcAft>
              <a:buSzPts val="25600"/>
              <a:buNone/>
              <a:defRPr sz="25599"/>
            </a:lvl2pPr>
            <a:lvl3pPr lvl="2">
              <a:spcBef>
                <a:spcPts val="0"/>
              </a:spcBef>
              <a:spcAft>
                <a:spcPts val="0"/>
              </a:spcAft>
              <a:buSzPts val="25600"/>
              <a:buNone/>
              <a:defRPr sz="25599"/>
            </a:lvl3pPr>
            <a:lvl4pPr lvl="3">
              <a:spcBef>
                <a:spcPts val="0"/>
              </a:spcBef>
              <a:spcAft>
                <a:spcPts val="0"/>
              </a:spcAft>
              <a:buSzPts val="25600"/>
              <a:buNone/>
              <a:defRPr sz="25599"/>
            </a:lvl4pPr>
            <a:lvl5pPr lvl="4">
              <a:spcBef>
                <a:spcPts val="0"/>
              </a:spcBef>
              <a:spcAft>
                <a:spcPts val="0"/>
              </a:spcAft>
              <a:buSzPts val="25600"/>
              <a:buNone/>
              <a:defRPr sz="25599"/>
            </a:lvl5pPr>
            <a:lvl6pPr lvl="5">
              <a:spcBef>
                <a:spcPts val="0"/>
              </a:spcBef>
              <a:spcAft>
                <a:spcPts val="0"/>
              </a:spcAft>
              <a:buSzPts val="25600"/>
              <a:buNone/>
              <a:defRPr sz="25599"/>
            </a:lvl6pPr>
            <a:lvl7pPr lvl="6">
              <a:spcBef>
                <a:spcPts val="0"/>
              </a:spcBef>
              <a:spcAft>
                <a:spcPts val="0"/>
              </a:spcAft>
              <a:buSzPts val="25600"/>
              <a:buNone/>
              <a:defRPr sz="25599"/>
            </a:lvl7pPr>
            <a:lvl8pPr lvl="7">
              <a:spcBef>
                <a:spcPts val="0"/>
              </a:spcBef>
              <a:spcAft>
                <a:spcPts val="0"/>
              </a:spcAft>
              <a:buSzPts val="25600"/>
              <a:buNone/>
              <a:defRPr sz="25599"/>
            </a:lvl8pPr>
            <a:lvl9pPr lvl="8">
              <a:spcBef>
                <a:spcPts val="0"/>
              </a:spcBef>
              <a:spcAft>
                <a:spcPts val="0"/>
              </a:spcAft>
              <a:buSzPts val="25600"/>
              <a:buNone/>
              <a:defRPr sz="25599"/>
            </a:lvl9pPr>
          </a:lstStyle>
          <a:p>
            <a:endParaRPr/>
          </a:p>
        </p:txBody>
      </p:sp>
      <p:sp>
        <p:nvSpPr>
          <p:cNvPr id="34" name="Google Shape;34;p8"/>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5146000" y="-633"/>
            <a:ext cx="25146000" cy="26060400"/>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460250" y="6248087"/>
            <a:ext cx="22248600" cy="75102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2400"/>
              <a:buNone/>
              <a:defRPr sz="22399"/>
            </a:lvl1pPr>
            <a:lvl2pPr lvl="1" algn="ctr">
              <a:spcBef>
                <a:spcPts val="0"/>
              </a:spcBef>
              <a:spcAft>
                <a:spcPts val="0"/>
              </a:spcAft>
              <a:buSzPts val="22400"/>
              <a:buNone/>
              <a:defRPr sz="22399"/>
            </a:lvl2pPr>
            <a:lvl3pPr lvl="2" algn="ctr">
              <a:spcBef>
                <a:spcPts val="0"/>
              </a:spcBef>
              <a:spcAft>
                <a:spcPts val="0"/>
              </a:spcAft>
              <a:buSzPts val="22400"/>
              <a:buNone/>
              <a:defRPr sz="22399"/>
            </a:lvl3pPr>
            <a:lvl4pPr lvl="3" algn="ctr">
              <a:spcBef>
                <a:spcPts val="0"/>
              </a:spcBef>
              <a:spcAft>
                <a:spcPts val="0"/>
              </a:spcAft>
              <a:buSzPts val="22400"/>
              <a:buNone/>
              <a:defRPr sz="22399"/>
            </a:lvl4pPr>
            <a:lvl5pPr lvl="4" algn="ctr">
              <a:spcBef>
                <a:spcPts val="0"/>
              </a:spcBef>
              <a:spcAft>
                <a:spcPts val="0"/>
              </a:spcAft>
              <a:buSzPts val="22400"/>
              <a:buNone/>
              <a:defRPr sz="22399"/>
            </a:lvl5pPr>
            <a:lvl6pPr lvl="5" algn="ctr">
              <a:spcBef>
                <a:spcPts val="0"/>
              </a:spcBef>
              <a:spcAft>
                <a:spcPts val="0"/>
              </a:spcAft>
              <a:buSzPts val="22400"/>
              <a:buNone/>
              <a:defRPr sz="22399"/>
            </a:lvl6pPr>
            <a:lvl7pPr lvl="6" algn="ctr">
              <a:spcBef>
                <a:spcPts val="0"/>
              </a:spcBef>
              <a:spcAft>
                <a:spcPts val="0"/>
              </a:spcAft>
              <a:buSzPts val="22400"/>
              <a:buNone/>
              <a:defRPr sz="22399"/>
            </a:lvl7pPr>
            <a:lvl8pPr lvl="7" algn="ctr">
              <a:spcBef>
                <a:spcPts val="0"/>
              </a:spcBef>
              <a:spcAft>
                <a:spcPts val="0"/>
              </a:spcAft>
              <a:buSzPts val="22400"/>
              <a:buNone/>
              <a:defRPr sz="22399"/>
            </a:lvl8pPr>
            <a:lvl9pPr lvl="8" algn="ctr">
              <a:spcBef>
                <a:spcPts val="0"/>
              </a:spcBef>
              <a:spcAft>
                <a:spcPts val="0"/>
              </a:spcAft>
              <a:buSzPts val="22400"/>
              <a:buNone/>
              <a:defRPr sz="22399"/>
            </a:lvl9pPr>
          </a:lstStyle>
          <a:p>
            <a:endParaRPr/>
          </a:p>
        </p:txBody>
      </p:sp>
      <p:sp>
        <p:nvSpPr>
          <p:cNvPr id="38" name="Google Shape;38;p9"/>
          <p:cNvSpPr txBox="1">
            <a:spLocks noGrp="1"/>
          </p:cNvSpPr>
          <p:nvPr>
            <p:ph type="subTitle" idx="1"/>
          </p:nvPr>
        </p:nvSpPr>
        <p:spPr>
          <a:xfrm>
            <a:off x="1460250" y="14202246"/>
            <a:ext cx="22248600" cy="62580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7167250" y="3668647"/>
            <a:ext cx="21103500" cy="18721800"/>
          </a:xfrm>
          <a:prstGeom prst="rect">
            <a:avLst/>
          </a:prstGeom>
        </p:spPr>
        <p:txBody>
          <a:bodyPr spcFirstLastPara="1" wrap="square" lIns="487600" tIns="487600" rIns="487600" bIns="487600" anchor="ctr" anchorCtr="0">
            <a:noAutofit/>
          </a:bodyPr>
          <a:lstStyle>
            <a:lvl1pPr marL="457189" lvl="0" indent="-838179">
              <a:spcBef>
                <a:spcPts val="0"/>
              </a:spcBef>
              <a:spcAft>
                <a:spcPts val="0"/>
              </a:spcAft>
              <a:buSzPts val="9600"/>
              <a:buChar char="●"/>
              <a:defRPr/>
            </a:lvl1pPr>
            <a:lvl2pPr marL="914377" lvl="1" indent="-704833">
              <a:spcBef>
                <a:spcPts val="8500"/>
              </a:spcBef>
              <a:spcAft>
                <a:spcPts val="0"/>
              </a:spcAft>
              <a:buSzPts val="7500"/>
              <a:buChar char="○"/>
              <a:defRPr/>
            </a:lvl2pPr>
            <a:lvl3pPr marL="1371566" lvl="2" indent="-704833">
              <a:spcBef>
                <a:spcPts val="8500"/>
              </a:spcBef>
              <a:spcAft>
                <a:spcPts val="0"/>
              </a:spcAft>
              <a:buSzPts val="7500"/>
              <a:buChar char="■"/>
              <a:defRPr/>
            </a:lvl3pPr>
            <a:lvl4pPr marL="1828754" lvl="3" indent="-704833">
              <a:spcBef>
                <a:spcPts val="8500"/>
              </a:spcBef>
              <a:spcAft>
                <a:spcPts val="0"/>
              </a:spcAft>
              <a:buSzPts val="7500"/>
              <a:buChar char="●"/>
              <a:defRPr/>
            </a:lvl4pPr>
            <a:lvl5pPr marL="2285943" lvl="4" indent="-704833">
              <a:spcBef>
                <a:spcPts val="8500"/>
              </a:spcBef>
              <a:spcAft>
                <a:spcPts val="0"/>
              </a:spcAft>
              <a:buSzPts val="7500"/>
              <a:buChar char="○"/>
              <a:defRPr/>
            </a:lvl5pPr>
            <a:lvl6pPr marL="2743131" lvl="5" indent="-704833">
              <a:spcBef>
                <a:spcPts val="8500"/>
              </a:spcBef>
              <a:spcAft>
                <a:spcPts val="0"/>
              </a:spcAft>
              <a:buSzPts val="7500"/>
              <a:buChar char="■"/>
              <a:defRPr/>
            </a:lvl6pPr>
            <a:lvl7pPr marL="3200320" lvl="6" indent="-704833">
              <a:spcBef>
                <a:spcPts val="8500"/>
              </a:spcBef>
              <a:spcAft>
                <a:spcPts val="0"/>
              </a:spcAft>
              <a:buSzPts val="7500"/>
              <a:buChar char="●"/>
              <a:defRPr/>
            </a:lvl7pPr>
            <a:lvl8pPr marL="3657509" lvl="7" indent="-704833">
              <a:spcBef>
                <a:spcPts val="8500"/>
              </a:spcBef>
              <a:spcAft>
                <a:spcPts val="0"/>
              </a:spcAft>
              <a:buSzPts val="7500"/>
              <a:buChar char="○"/>
              <a:defRPr/>
            </a:lvl8pPr>
            <a:lvl9pPr marL="4114697" lvl="8" indent="-704833">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714350" y="21434914"/>
            <a:ext cx="32993400" cy="3066000"/>
          </a:xfrm>
          <a:prstGeom prst="rect">
            <a:avLst/>
          </a:prstGeom>
        </p:spPr>
        <p:txBody>
          <a:bodyPr spcFirstLastPara="1" wrap="square" lIns="487600" tIns="487600" rIns="487600" bIns="487600" anchor="ctr" anchorCtr="0">
            <a:noAutofit/>
          </a:bodyPr>
          <a:lstStyle>
            <a:lvl1pPr marL="457189" lvl="0" indent="-228594">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46598518" y="23626965"/>
            <a:ext cx="3017701" cy="19944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714350" y="5839207"/>
            <a:ext cx="46863300" cy="17309700"/>
          </a:xfrm>
          <a:prstGeom prst="rect">
            <a:avLst/>
          </a:prstGeom>
          <a:noFill/>
          <a:ln>
            <a:noFill/>
          </a:ln>
        </p:spPr>
        <p:txBody>
          <a:bodyPr spcFirstLastPara="1" wrap="square" lIns="487600" tIns="487600" rIns="487600" bIns="487600" anchor="t" anchorCtr="0">
            <a:noAutofit/>
          </a:bodyPr>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46598518" y="23626965"/>
            <a:ext cx="3017701" cy="19944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p:nvPr/>
        </p:nvSpPr>
        <p:spPr>
          <a:xfrm>
            <a:off x="8116740" y="722079"/>
            <a:ext cx="41153400" cy="3412500"/>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endParaRPr>
              <a:latin typeface="+mn-lt"/>
            </a:endParaRPr>
          </a:p>
        </p:txBody>
      </p:sp>
      <p:sp>
        <p:nvSpPr>
          <p:cNvPr id="56" name="Google Shape;56;p13"/>
          <p:cNvSpPr/>
          <p:nvPr/>
        </p:nvSpPr>
        <p:spPr>
          <a:xfrm>
            <a:off x="2052675" y="721961"/>
            <a:ext cx="5758500" cy="3873300"/>
          </a:xfrm>
          <a:prstGeom prst="rect">
            <a:avLst/>
          </a:prstGeom>
          <a:solidFill>
            <a:srgbClr val="FFFFFF"/>
          </a:solidFill>
          <a:ln>
            <a:noFill/>
          </a:ln>
        </p:spPr>
        <p:txBody>
          <a:bodyPr spcFirstLastPara="1" wrap="square" lIns="91425" tIns="91425" rIns="91425" bIns="91425" anchor="ctr" anchorCtr="0">
            <a:noAutofit/>
          </a:bodyPr>
          <a:lstStyle/>
          <a:p>
            <a:endParaRPr>
              <a:latin typeface="+mn-lt"/>
            </a:endParaRPr>
          </a:p>
        </p:txBody>
      </p:sp>
      <p:sp>
        <p:nvSpPr>
          <p:cNvPr id="57" name="Google Shape;57;p13"/>
          <p:cNvSpPr/>
          <p:nvPr/>
        </p:nvSpPr>
        <p:spPr>
          <a:xfrm>
            <a:off x="17222201" y="5269831"/>
            <a:ext cx="15416600" cy="18376179"/>
          </a:xfrm>
          <a:prstGeom prst="rect">
            <a:avLst/>
          </a:prstGeom>
          <a:solidFill>
            <a:srgbClr val="FFFFFF"/>
          </a:solidFill>
          <a:ln>
            <a:noFill/>
          </a:ln>
        </p:spPr>
        <p:txBody>
          <a:bodyPr spcFirstLastPara="1" wrap="square" lIns="91425" tIns="91425" rIns="91425" bIns="91425" anchor="ctr" anchorCtr="0">
            <a:noAutofit/>
          </a:bodyPr>
          <a:lstStyle/>
          <a:p>
            <a:pPr>
              <a:buSzPts val="1100"/>
            </a:pPr>
            <a:endParaRPr dirty="0">
              <a:latin typeface="+mn-lt"/>
            </a:endParaRPr>
          </a:p>
        </p:txBody>
      </p:sp>
      <p:sp>
        <p:nvSpPr>
          <p:cNvPr id="58" name="Google Shape;58;p13"/>
          <p:cNvSpPr/>
          <p:nvPr/>
        </p:nvSpPr>
        <p:spPr>
          <a:xfrm>
            <a:off x="1027215"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endParaRPr>
              <a:latin typeface="+mn-lt"/>
            </a:endParaRPr>
          </a:p>
        </p:txBody>
      </p:sp>
      <p:sp>
        <p:nvSpPr>
          <p:cNvPr id="59" name="Google Shape;59;p13"/>
          <p:cNvSpPr/>
          <p:nvPr/>
        </p:nvSpPr>
        <p:spPr>
          <a:xfrm>
            <a:off x="33366728" y="4397654"/>
            <a:ext cx="15903600" cy="20987400"/>
          </a:xfrm>
          <a:prstGeom prst="rect">
            <a:avLst/>
          </a:prstGeom>
          <a:solidFill>
            <a:srgbClr val="FFFFFF"/>
          </a:solidFill>
          <a:ln>
            <a:noFill/>
          </a:ln>
        </p:spPr>
        <p:txBody>
          <a:bodyPr spcFirstLastPara="1" wrap="square" lIns="91425" tIns="91425" rIns="91425" bIns="91425" anchor="ctr" anchorCtr="0">
            <a:noAutofit/>
          </a:bodyPr>
          <a:lstStyle/>
          <a:p>
            <a:endParaRPr>
              <a:latin typeface="+mn-lt"/>
            </a:endParaRPr>
          </a:p>
        </p:txBody>
      </p:sp>
      <p:sp>
        <p:nvSpPr>
          <p:cNvPr id="60" name="Google Shape;60;p13"/>
          <p:cNvSpPr txBox="1"/>
          <p:nvPr/>
        </p:nvSpPr>
        <p:spPr>
          <a:xfrm>
            <a:off x="8713340" y="1333369"/>
            <a:ext cx="40397759" cy="16101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 sz="7500" dirty="0">
                <a:solidFill>
                  <a:schemeClr val="tx1"/>
                </a:solidFill>
                <a:latin typeface="+mn-lt"/>
                <a:ea typeface="Oswald"/>
                <a:cs typeface="Oswald"/>
                <a:sym typeface="Oswald"/>
              </a:rPr>
              <a:t>Please insert the title of your project here</a:t>
            </a:r>
          </a:p>
          <a:p>
            <a:pPr>
              <a:lnSpc>
                <a:spcPct val="115000"/>
              </a:lnSpc>
              <a:buClr>
                <a:schemeClr val="dk1"/>
              </a:buClr>
              <a:buSzPts val="1100"/>
            </a:pPr>
            <a:r>
              <a:rPr lang="en" sz="4800" dirty="0">
                <a:solidFill>
                  <a:schemeClr val="tx1"/>
                </a:solidFill>
                <a:latin typeface="+mn-lt"/>
                <a:ea typeface="Oswald"/>
                <a:cs typeface="Oswald"/>
                <a:sym typeface="Oswald"/>
              </a:rPr>
              <a:t>Name, Programme, Department of Computer and Information Sciences</a:t>
            </a:r>
            <a:endParaRPr sz="4800" dirty="0">
              <a:solidFill>
                <a:schemeClr val="tx1"/>
              </a:solidFill>
              <a:latin typeface="+mn-lt"/>
              <a:ea typeface="Oswald"/>
              <a:cs typeface="Oswald"/>
              <a:sym typeface="Oswald"/>
            </a:endParaRPr>
          </a:p>
          <a:p>
            <a:endParaRPr sz="9600" dirty="0">
              <a:latin typeface="+mn-lt"/>
              <a:ea typeface="Oswald"/>
              <a:cs typeface="Oswald"/>
              <a:sym typeface="Oswald"/>
            </a:endParaRPr>
          </a:p>
        </p:txBody>
      </p:sp>
      <p:sp>
        <p:nvSpPr>
          <p:cNvPr id="63" name="Google Shape;63;p13"/>
          <p:cNvSpPr txBox="1"/>
          <p:nvPr/>
        </p:nvSpPr>
        <p:spPr>
          <a:xfrm>
            <a:off x="2232616" y="4450986"/>
            <a:ext cx="13318800" cy="818846"/>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 sz="5400" b="1" dirty="0">
                <a:solidFill>
                  <a:srgbClr val="666666"/>
                </a:solidFill>
                <a:latin typeface="+mn-lt"/>
                <a:ea typeface="Oswald"/>
                <a:cs typeface="Oswald"/>
                <a:sym typeface="Oswald"/>
              </a:rPr>
              <a:t>Project Aims</a:t>
            </a:r>
            <a:endParaRPr sz="5400" b="1" dirty="0">
              <a:solidFill>
                <a:srgbClr val="666666"/>
              </a:solidFill>
              <a:latin typeface="+mn-lt"/>
              <a:ea typeface="Oswald"/>
              <a:cs typeface="Oswald"/>
              <a:sym typeface="Oswald"/>
            </a:endParaRPr>
          </a:p>
          <a:p>
            <a:endParaRPr dirty="0">
              <a:latin typeface="+mn-lt"/>
              <a:ea typeface="Oswald"/>
              <a:cs typeface="Oswald"/>
              <a:sym typeface="Oswald"/>
            </a:endParaRPr>
          </a:p>
        </p:txBody>
      </p:sp>
      <p:sp>
        <p:nvSpPr>
          <p:cNvPr id="64" name="Google Shape;64;p13"/>
          <p:cNvSpPr/>
          <p:nvPr/>
        </p:nvSpPr>
        <p:spPr>
          <a:xfrm>
            <a:off x="1027182" y="24995925"/>
            <a:ext cx="15903600" cy="309600"/>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endParaRPr>
              <a:latin typeface="+mn-lt"/>
            </a:endParaRPr>
          </a:p>
        </p:txBody>
      </p:sp>
      <p:sp>
        <p:nvSpPr>
          <p:cNvPr id="65" name="Google Shape;65;p13"/>
          <p:cNvSpPr/>
          <p:nvPr/>
        </p:nvSpPr>
        <p:spPr>
          <a:xfrm>
            <a:off x="17222201" y="24995925"/>
            <a:ext cx="15903600" cy="309600"/>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endParaRPr>
              <a:solidFill>
                <a:schemeClr val="accent5"/>
              </a:solidFill>
              <a:latin typeface="+mn-lt"/>
            </a:endParaRPr>
          </a:p>
        </p:txBody>
      </p:sp>
      <p:sp>
        <p:nvSpPr>
          <p:cNvPr id="66" name="Google Shape;66;p13"/>
          <p:cNvSpPr/>
          <p:nvPr/>
        </p:nvSpPr>
        <p:spPr>
          <a:xfrm>
            <a:off x="33366728" y="24995925"/>
            <a:ext cx="15903600" cy="309600"/>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endParaRPr>
              <a:latin typeface="+mn-lt"/>
            </a:endParaRPr>
          </a:p>
        </p:txBody>
      </p:sp>
      <p:sp>
        <p:nvSpPr>
          <p:cNvPr id="67" name="Google Shape;67;p13"/>
          <p:cNvSpPr txBox="1"/>
          <p:nvPr/>
        </p:nvSpPr>
        <p:spPr>
          <a:xfrm>
            <a:off x="2205238" y="11908020"/>
            <a:ext cx="14752882" cy="893369"/>
          </a:xfrm>
          <a:prstGeom prst="rect">
            <a:avLst/>
          </a:prstGeom>
          <a:noFill/>
          <a:ln>
            <a:noFill/>
          </a:ln>
        </p:spPr>
        <p:txBody>
          <a:bodyPr spcFirstLastPara="1" wrap="square" lIns="91425" tIns="91425" rIns="91425" bIns="91425" anchor="t" anchorCtr="0">
            <a:noAutofit/>
          </a:bodyPr>
          <a:lstStyle/>
          <a:p>
            <a:pPr>
              <a:lnSpc>
                <a:spcPct val="115000"/>
              </a:lnSpc>
            </a:pPr>
            <a:r>
              <a:rPr lang="en" sz="5400" b="1" dirty="0">
                <a:solidFill>
                  <a:srgbClr val="666666"/>
                </a:solidFill>
                <a:latin typeface="+mn-lt"/>
                <a:ea typeface="Oswald"/>
                <a:cs typeface="Oswald"/>
                <a:sym typeface="Oswald"/>
              </a:rPr>
              <a:t>Project Details</a:t>
            </a:r>
            <a:endParaRPr sz="5400" b="1" dirty="0">
              <a:solidFill>
                <a:srgbClr val="666666"/>
              </a:solidFill>
              <a:latin typeface="+mn-lt"/>
              <a:ea typeface="Oswald"/>
              <a:cs typeface="Oswald"/>
              <a:sym typeface="Oswald"/>
            </a:endParaRPr>
          </a:p>
          <a:p>
            <a:endParaRPr dirty="0">
              <a:latin typeface="+mn-lt"/>
              <a:ea typeface="Oswald"/>
              <a:cs typeface="Oswald"/>
              <a:sym typeface="Oswald"/>
            </a:endParaRPr>
          </a:p>
        </p:txBody>
      </p:sp>
      <p:sp>
        <p:nvSpPr>
          <p:cNvPr id="68" name="Google Shape;68;p13"/>
          <p:cNvSpPr txBox="1"/>
          <p:nvPr/>
        </p:nvSpPr>
        <p:spPr>
          <a:xfrm>
            <a:off x="1782912" y="5617029"/>
            <a:ext cx="14483783" cy="6290991"/>
          </a:xfrm>
          <a:prstGeom prst="rect">
            <a:avLst/>
          </a:prstGeom>
          <a:noFill/>
          <a:ln>
            <a:solidFill>
              <a:schemeClr val="tx1"/>
            </a:solidFill>
          </a:ln>
        </p:spPr>
        <p:txBody>
          <a:bodyPr spcFirstLastPara="1" wrap="square" lIns="91425" tIns="91425" rIns="91425" bIns="91425" anchor="t" anchorCtr="0">
            <a:noAutofit/>
          </a:bodyPr>
          <a:lstStyle/>
          <a:p>
            <a:pPr marL="76199">
              <a:lnSpc>
                <a:spcPct val="115000"/>
              </a:lnSpc>
              <a:buClr>
                <a:srgbClr val="434343"/>
              </a:buClr>
              <a:buSzPts val="2400"/>
            </a:pPr>
            <a:endParaRPr lang="en-GB" sz="3600" dirty="0" smtClean="0">
              <a:solidFill>
                <a:srgbClr val="434343"/>
              </a:solidFill>
              <a:latin typeface="+mn-lt"/>
              <a:ea typeface="Droid Serif"/>
              <a:cs typeface="Droid Serif"/>
              <a:sym typeface="Droid Serif"/>
            </a:endParaRPr>
          </a:p>
          <a:p>
            <a:r>
              <a:rPr lang="en-US" sz="3600" b="1" dirty="0" smtClean="0"/>
              <a:t>			Research </a:t>
            </a:r>
            <a:r>
              <a:rPr lang="en-US" sz="3600" b="1" dirty="0"/>
              <a:t>Questions</a:t>
            </a:r>
          </a:p>
          <a:p>
            <a:r>
              <a:rPr lang="en-US" sz="3600" dirty="0" smtClean="0"/>
              <a:t>Since </a:t>
            </a:r>
            <a:r>
              <a:rPr lang="en-US" sz="3600" dirty="0"/>
              <a:t>the research is centered on broken cryptography and end-point security, and the methodology of choice is a systematic review, the questions guide the solution development process. </a:t>
            </a:r>
            <a:r>
              <a:rPr lang="en-US" sz="3600" dirty="0" smtClean="0"/>
              <a:t>They include the following: </a:t>
            </a:r>
            <a:endParaRPr lang="en-US" sz="3600" dirty="0"/>
          </a:p>
          <a:p>
            <a:pPr marL="571500" lvl="0" indent="-571500">
              <a:buFont typeface="Arial" pitchFamily="34" charset="0"/>
              <a:buChar char="•"/>
            </a:pPr>
            <a:r>
              <a:rPr lang="en-US" sz="3600" dirty="0"/>
              <a:t>How do machines break cryptography and can service providers still manage to spy after the implementation of peer-to-peer encryption?</a:t>
            </a:r>
          </a:p>
          <a:p>
            <a:pPr marL="571500" lvl="0" indent="-571500">
              <a:buFont typeface="Arial" pitchFamily="34" charset="0"/>
              <a:buChar char="•"/>
            </a:pPr>
            <a:r>
              <a:rPr lang="en-US" sz="3600" dirty="0"/>
              <a:t>How can future developers of apps compensate for the </a:t>
            </a:r>
            <a:r>
              <a:rPr lang="en-US" sz="3600" dirty="0" smtClean="0"/>
              <a:t> </a:t>
            </a:r>
            <a:r>
              <a:rPr lang="en-US" sz="3600" dirty="0"/>
              <a:t>loopholes?</a:t>
            </a:r>
          </a:p>
          <a:p>
            <a:pPr marL="571500" lvl="0" indent="-571500">
              <a:buFont typeface="Arial" pitchFamily="34" charset="0"/>
              <a:buChar char="•"/>
            </a:pPr>
            <a:r>
              <a:rPr lang="en-US" sz="3600" dirty="0"/>
              <a:t>What are the options for improving end-point security</a:t>
            </a:r>
            <a:r>
              <a:rPr lang="en-US" sz="3600" dirty="0" smtClean="0"/>
              <a:t>?</a:t>
            </a:r>
          </a:p>
          <a:p>
            <a:pPr marL="571500" lvl="0" indent="-571500">
              <a:buFont typeface="Arial" pitchFamily="34" charset="0"/>
              <a:buChar char="•"/>
            </a:pPr>
            <a:endParaRPr lang="en-US" sz="3600" dirty="0"/>
          </a:p>
          <a:p>
            <a:pPr marL="571500" lvl="0" indent="-571500">
              <a:buFont typeface="Arial" pitchFamily="34" charset="0"/>
              <a:buChar char="•"/>
            </a:pPr>
            <a:endParaRPr lang="en-US" sz="3600" dirty="0"/>
          </a:p>
          <a:p>
            <a:pPr marL="571500" indent="-571500">
              <a:buFont typeface="Arial" pitchFamily="34" charset="0"/>
              <a:buChar char="•"/>
            </a:pPr>
            <a:endParaRPr lang="en-US" sz="3600" dirty="0"/>
          </a:p>
          <a:p>
            <a:pPr marL="76199">
              <a:lnSpc>
                <a:spcPct val="115000"/>
              </a:lnSpc>
              <a:buClr>
                <a:srgbClr val="434343"/>
              </a:buClr>
              <a:buSzPts val="2400"/>
            </a:pPr>
            <a:endParaRPr sz="3600" dirty="0">
              <a:solidFill>
                <a:srgbClr val="434343"/>
              </a:solidFill>
              <a:latin typeface="+mn-lt"/>
              <a:ea typeface="Droid Serif"/>
              <a:cs typeface="Droid Serif"/>
              <a:sym typeface="Droid Serif"/>
            </a:endParaRPr>
          </a:p>
          <a:p>
            <a:pPr>
              <a:lnSpc>
                <a:spcPct val="115000"/>
              </a:lnSpc>
            </a:pPr>
            <a:endParaRPr sz="2400" dirty="0">
              <a:solidFill>
                <a:srgbClr val="434343"/>
              </a:solidFill>
              <a:latin typeface="+mn-lt"/>
              <a:ea typeface="Droid Serif"/>
              <a:cs typeface="Droid Serif"/>
              <a:sym typeface="Droid Serif"/>
            </a:endParaRPr>
          </a:p>
          <a:p>
            <a:pPr>
              <a:lnSpc>
                <a:spcPct val="115000"/>
              </a:lnSpc>
            </a:pPr>
            <a:endParaRPr sz="2400" dirty="0">
              <a:latin typeface="+mn-lt"/>
              <a:ea typeface="Oswald"/>
              <a:cs typeface="Oswald"/>
              <a:sym typeface="Oswald"/>
            </a:endParaRPr>
          </a:p>
        </p:txBody>
      </p:sp>
      <p:sp>
        <p:nvSpPr>
          <p:cNvPr id="69" name="Google Shape;69;p13"/>
          <p:cNvSpPr txBox="1"/>
          <p:nvPr/>
        </p:nvSpPr>
        <p:spPr>
          <a:xfrm>
            <a:off x="1782910" y="13014284"/>
            <a:ext cx="15175209" cy="12370770"/>
          </a:xfrm>
          <a:prstGeom prst="rect">
            <a:avLst/>
          </a:prstGeom>
          <a:noFill/>
          <a:ln>
            <a:solidFill>
              <a:schemeClr val="tx1"/>
            </a:solidFill>
          </a:ln>
        </p:spPr>
        <p:txBody>
          <a:bodyPr spcFirstLastPara="1" wrap="square" lIns="91425" tIns="91425" rIns="91425" bIns="91425" anchor="t" anchorCtr="0">
            <a:noAutofit/>
          </a:bodyPr>
          <a:lstStyle/>
          <a:p>
            <a:pPr marL="76199">
              <a:lnSpc>
                <a:spcPct val="115000"/>
              </a:lnSpc>
              <a:buClr>
                <a:srgbClr val="434343"/>
              </a:buClr>
              <a:buSzPts val="2400"/>
            </a:pPr>
            <a:r>
              <a:rPr lang="en-GB" sz="3600" dirty="0" smtClean="0">
                <a:solidFill>
                  <a:srgbClr val="434343"/>
                </a:solidFill>
                <a:latin typeface="+mn-lt"/>
                <a:sym typeface="Droid Serif"/>
              </a:rPr>
              <a:t>			</a:t>
            </a:r>
            <a:r>
              <a:rPr lang="en-GB" sz="3600" b="1" dirty="0" smtClean="0">
                <a:solidFill>
                  <a:srgbClr val="434343"/>
                </a:solidFill>
                <a:latin typeface="+mn-lt"/>
                <a:sym typeface="Droid Serif"/>
              </a:rPr>
              <a:t>Proposed Solution</a:t>
            </a:r>
          </a:p>
          <a:p>
            <a:pPr marL="76199">
              <a:lnSpc>
                <a:spcPct val="115000"/>
              </a:lnSpc>
              <a:buClr>
                <a:srgbClr val="434343"/>
              </a:buClr>
              <a:buSzPts val="2400"/>
            </a:pPr>
            <a:r>
              <a:rPr lang="en-US" sz="3600" dirty="0">
                <a:solidFill>
                  <a:srgbClr val="434343"/>
                </a:solidFill>
                <a:latin typeface="+mn-lt"/>
                <a:sym typeface="Droid Serif"/>
              </a:rPr>
              <a:t>To solve the problem, it was decided to develop a chat application that employs end-to-end encryption, which allows users to send and receive messages. </a:t>
            </a:r>
            <a:endParaRPr lang="en-GB" sz="3600" dirty="0">
              <a:solidFill>
                <a:srgbClr val="434343"/>
              </a:solidFill>
              <a:latin typeface="+mn-lt"/>
              <a:sym typeface="Droid Serif"/>
            </a:endParaRPr>
          </a:p>
          <a:p>
            <a:pPr marL="76199">
              <a:lnSpc>
                <a:spcPct val="115000"/>
              </a:lnSpc>
              <a:buClr>
                <a:srgbClr val="434343"/>
              </a:buClr>
              <a:buSzPts val="2400"/>
            </a:pPr>
            <a:r>
              <a:rPr lang="en-GB" sz="3600" b="1" dirty="0" smtClean="0">
                <a:solidFill>
                  <a:srgbClr val="434343"/>
                </a:solidFill>
                <a:latin typeface="+mn-lt"/>
                <a:sym typeface="Droid Serif"/>
              </a:rPr>
              <a:t>		Software Development  Methodology</a:t>
            </a:r>
          </a:p>
          <a:p>
            <a:pPr marL="76199">
              <a:lnSpc>
                <a:spcPct val="115000"/>
              </a:lnSpc>
              <a:buClr>
                <a:srgbClr val="434343"/>
              </a:buClr>
              <a:buSzPts val="2400"/>
            </a:pPr>
            <a:r>
              <a:rPr lang="en-US" sz="3600" dirty="0" smtClean="0"/>
              <a:t> </a:t>
            </a:r>
            <a:r>
              <a:rPr lang="en-GB" sz="3600" dirty="0" smtClean="0">
                <a:solidFill>
                  <a:srgbClr val="434343"/>
                </a:solidFill>
                <a:latin typeface="+mn-lt"/>
                <a:sym typeface="Droid Serif"/>
              </a:rPr>
              <a:t>Evolutionary prototyping methodology was used. The steps following in this methodology include:</a:t>
            </a:r>
            <a:br>
              <a:rPr lang="en-GB" sz="3600" dirty="0" smtClean="0">
                <a:solidFill>
                  <a:srgbClr val="434343"/>
                </a:solidFill>
                <a:latin typeface="+mn-lt"/>
                <a:sym typeface="Droid Serif"/>
              </a:rPr>
            </a:br>
            <a:r>
              <a:rPr lang="en-GB" sz="3600" dirty="0" smtClean="0">
                <a:solidFill>
                  <a:srgbClr val="434343"/>
                </a:solidFill>
                <a:latin typeface="+mn-lt"/>
                <a:sym typeface="Droid Serif"/>
              </a:rPr>
              <a:t> </a:t>
            </a:r>
          </a:p>
          <a:p>
            <a:pPr marL="457189" indent="-380990">
              <a:lnSpc>
                <a:spcPct val="115000"/>
              </a:lnSpc>
              <a:buClr>
                <a:srgbClr val="434343"/>
              </a:buClr>
              <a:buSzPts val="2400"/>
              <a:buFont typeface="Droid Serif"/>
              <a:buChar char="●"/>
            </a:pPr>
            <a:endParaRPr lang="en-GB" sz="3600" dirty="0" smtClean="0">
              <a:solidFill>
                <a:srgbClr val="434343"/>
              </a:solidFill>
              <a:latin typeface="+mn-lt"/>
              <a:sym typeface="Droid Serif"/>
            </a:endParaRPr>
          </a:p>
          <a:p>
            <a:pPr marL="76199">
              <a:lnSpc>
                <a:spcPct val="115000"/>
              </a:lnSpc>
              <a:buClr>
                <a:srgbClr val="434343"/>
              </a:buClr>
              <a:buSzPts val="2400"/>
            </a:pPr>
            <a:endParaRPr lang="en-GB" sz="3600" dirty="0">
              <a:solidFill>
                <a:srgbClr val="434343"/>
              </a:solidFill>
              <a:latin typeface="+mn-lt"/>
              <a:sym typeface="Droid Serif"/>
            </a:endParaRPr>
          </a:p>
          <a:p>
            <a:pPr marL="457189" indent="-380990">
              <a:lnSpc>
                <a:spcPct val="115000"/>
              </a:lnSpc>
              <a:buClr>
                <a:srgbClr val="434343"/>
              </a:buClr>
              <a:buSzPts val="2400"/>
              <a:buFont typeface="Droid Serif"/>
              <a:buChar char="●"/>
            </a:pPr>
            <a:endParaRPr lang="en-GB" sz="3600" dirty="0" smtClean="0">
              <a:solidFill>
                <a:srgbClr val="434343"/>
              </a:solidFill>
              <a:latin typeface="+mn-lt"/>
              <a:sym typeface="Droid Serif"/>
            </a:endParaRPr>
          </a:p>
          <a:p>
            <a:pPr marL="457189" indent="-380990">
              <a:lnSpc>
                <a:spcPct val="115000"/>
              </a:lnSpc>
              <a:buClr>
                <a:srgbClr val="434343"/>
              </a:buClr>
              <a:buSzPts val="2400"/>
              <a:buFont typeface="Droid Serif"/>
              <a:buChar char="●"/>
            </a:pPr>
            <a:endParaRPr lang="en-GB" sz="3600" dirty="0">
              <a:solidFill>
                <a:srgbClr val="434343"/>
              </a:solidFill>
              <a:latin typeface="+mn-lt"/>
              <a:sym typeface="Droid Serif"/>
            </a:endParaRPr>
          </a:p>
          <a:p>
            <a:pPr marL="457189" indent="-380990">
              <a:lnSpc>
                <a:spcPct val="115000"/>
              </a:lnSpc>
              <a:buClr>
                <a:srgbClr val="434343"/>
              </a:buClr>
              <a:buSzPts val="2400"/>
              <a:buFont typeface="Droid Serif"/>
              <a:buChar char="●"/>
            </a:pPr>
            <a:endParaRPr lang="en-GB" sz="3600" dirty="0" smtClean="0">
              <a:solidFill>
                <a:srgbClr val="434343"/>
              </a:solidFill>
              <a:latin typeface="+mn-lt"/>
              <a:sym typeface="Droid Serif"/>
            </a:endParaRPr>
          </a:p>
        </p:txBody>
      </p:sp>
      <p:sp>
        <p:nvSpPr>
          <p:cNvPr id="72" name="Google Shape;72;p13"/>
          <p:cNvSpPr txBox="1"/>
          <p:nvPr/>
        </p:nvSpPr>
        <p:spPr>
          <a:xfrm>
            <a:off x="17267277" y="5864050"/>
            <a:ext cx="16581533" cy="4169250"/>
          </a:xfrm>
          <a:prstGeom prst="rect">
            <a:avLst/>
          </a:prstGeom>
          <a:noFill/>
          <a:ln>
            <a:solidFill>
              <a:schemeClr val="tx1"/>
            </a:solidFill>
          </a:ln>
        </p:spPr>
        <p:txBody>
          <a:bodyPr spcFirstLastPara="1" wrap="square" lIns="91425" tIns="91425" rIns="91425" bIns="91425" anchor="t" anchorCtr="0">
            <a:noAutofit/>
          </a:bodyPr>
          <a:lstStyle/>
          <a:p>
            <a:pPr marL="76199">
              <a:lnSpc>
                <a:spcPct val="115000"/>
              </a:lnSpc>
              <a:buClr>
                <a:srgbClr val="434343"/>
              </a:buClr>
              <a:buSzPts val="2400"/>
            </a:pPr>
            <a:r>
              <a:rPr lang="en-GB" sz="3600" b="1" dirty="0" smtClean="0">
                <a:solidFill>
                  <a:srgbClr val="434343"/>
                </a:solidFill>
                <a:latin typeface="+mn-lt"/>
                <a:sym typeface="Droid Serif"/>
              </a:rPr>
              <a:t>Project Aims</a:t>
            </a:r>
          </a:p>
          <a:p>
            <a:pPr marL="647699" indent="-571500">
              <a:lnSpc>
                <a:spcPct val="115000"/>
              </a:lnSpc>
              <a:buClr>
                <a:srgbClr val="434343"/>
              </a:buClr>
              <a:buSzPts val="2400"/>
              <a:buFont typeface="Arial" pitchFamily="34" charset="0"/>
              <a:buChar char="•"/>
            </a:pPr>
            <a:r>
              <a:rPr lang="en-GB" sz="3600" dirty="0" smtClean="0">
                <a:solidFill>
                  <a:srgbClr val="434343"/>
                </a:solidFill>
                <a:latin typeface="+mn-lt"/>
                <a:sym typeface="Droid Serif"/>
              </a:rPr>
              <a:t>Conduct literature review for current E2EE landscape and end-point security</a:t>
            </a:r>
          </a:p>
          <a:p>
            <a:pPr marL="647699" indent="-571500">
              <a:lnSpc>
                <a:spcPct val="115000"/>
              </a:lnSpc>
              <a:buClr>
                <a:srgbClr val="434343"/>
              </a:buClr>
              <a:buSzPts val="2400"/>
              <a:buFont typeface="Arial" pitchFamily="34" charset="0"/>
              <a:buChar char="•"/>
            </a:pPr>
            <a:r>
              <a:rPr lang="en-GB" sz="3600" dirty="0" smtClean="0">
                <a:solidFill>
                  <a:srgbClr val="434343"/>
                </a:solidFill>
                <a:latin typeface="+mn-lt"/>
                <a:sym typeface="Droid Serif"/>
              </a:rPr>
              <a:t>Create requirements specifications for the application</a:t>
            </a:r>
          </a:p>
          <a:p>
            <a:pPr marL="647699" indent="-571500">
              <a:lnSpc>
                <a:spcPct val="115000"/>
              </a:lnSpc>
              <a:buClr>
                <a:srgbClr val="434343"/>
              </a:buClr>
              <a:buSzPts val="2400"/>
              <a:buFont typeface="Arial" pitchFamily="34" charset="0"/>
              <a:buChar char="•"/>
            </a:pPr>
            <a:r>
              <a:rPr lang="en-GB" sz="3600" dirty="0" smtClean="0">
                <a:solidFill>
                  <a:srgbClr val="434343"/>
                </a:solidFill>
                <a:latin typeface="+mn-lt"/>
                <a:sym typeface="Droid Serif"/>
              </a:rPr>
              <a:t>Facilitate end-to-end encryption of information</a:t>
            </a:r>
          </a:p>
          <a:p>
            <a:pPr marL="647699" indent="-571500">
              <a:lnSpc>
                <a:spcPct val="115000"/>
              </a:lnSpc>
              <a:buClr>
                <a:srgbClr val="434343"/>
              </a:buClr>
              <a:buSzPts val="2400"/>
              <a:buFont typeface="Arial" pitchFamily="34" charset="0"/>
              <a:buChar char="•"/>
            </a:pPr>
            <a:r>
              <a:rPr lang="en-GB" sz="3600" dirty="0" smtClean="0">
                <a:solidFill>
                  <a:srgbClr val="434343"/>
                </a:solidFill>
                <a:latin typeface="+mn-lt"/>
                <a:sym typeface="Droid Serif"/>
              </a:rPr>
              <a:t>Test the applications developed against the requirement specification</a:t>
            </a:r>
          </a:p>
          <a:p>
            <a:pPr marL="76199">
              <a:lnSpc>
                <a:spcPct val="115000"/>
              </a:lnSpc>
              <a:buClr>
                <a:srgbClr val="434343"/>
              </a:buClr>
              <a:buSzPts val="2400"/>
            </a:pPr>
            <a:endParaRPr lang="en-GB" sz="3600" dirty="0">
              <a:solidFill>
                <a:srgbClr val="434343"/>
              </a:solidFill>
              <a:latin typeface="+mn-lt"/>
              <a:sym typeface="Droid Serif"/>
            </a:endParaRPr>
          </a:p>
        </p:txBody>
      </p:sp>
      <p:sp>
        <p:nvSpPr>
          <p:cNvPr id="75" name="Google Shape;75;p13"/>
          <p:cNvSpPr txBox="1"/>
          <p:nvPr/>
        </p:nvSpPr>
        <p:spPr>
          <a:xfrm>
            <a:off x="18531875" y="11908020"/>
            <a:ext cx="11785800" cy="1980297"/>
          </a:xfrm>
          <a:prstGeom prst="rect">
            <a:avLst/>
          </a:prstGeom>
          <a:noFill/>
          <a:ln>
            <a:noFill/>
          </a:ln>
        </p:spPr>
        <p:txBody>
          <a:bodyPr spcFirstLastPara="1" wrap="square" lIns="91425" tIns="91425" rIns="91425" bIns="91425" anchor="t" anchorCtr="0">
            <a:noAutofit/>
          </a:bodyPr>
          <a:lstStyle/>
          <a:p>
            <a:pPr>
              <a:lnSpc>
                <a:spcPct val="115000"/>
              </a:lnSpc>
            </a:pPr>
            <a:r>
              <a:rPr lang="en" sz="5400" b="1" dirty="0">
                <a:solidFill>
                  <a:srgbClr val="666666"/>
                </a:solidFill>
                <a:latin typeface="+mn-lt"/>
                <a:ea typeface="Oswald"/>
                <a:cs typeface="Oswald"/>
                <a:sym typeface="Oswald"/>
              </a:rPr>
              <a:t>Project </a:t>
            </a:r>
            <a:r>
              <a:rPr lang="en" sz="5400" b="1" dirty="0" smtClean="0">
                <a:solidFill>
                  <a:srgbClr val="666666"/>
                </a:solidFill>
                <a:latin typeface="+mn-lt"/>
                <a:ea typeface="Oswald"/>
                <a:cs typeface="Oswald"/>
                <a:sym typeface="Oswald"/>
              </a:rPr>
              <a:t>Results</a:t>
            </a:r>
            <a:endParaRPr sz="5400" b="1" dirty="0">
              <a:solidFill>
                <a:srgbClr val="666666"/>
              </a:solidFill>
              <a:latin typeface="+mn-lt"/>
              <a:ea typeface="Oswald"/>
              <a:cs typeface="Oswald"/>
              <a:sym typeface="Oswald"/>
            </a:endParaRPr>
          </a:p>
          <a:p>
            <a:endParaRPr dirty="0">
              <a:latin typeface="+mn-lt"/>
              <a:ea typeface="Oswald"/>
              <a:cs typeface="Oswald"/>
              <a:sym typeface="Oswald"/>
            </a:endParaRPr>
          </a:p>
        </p:txBody>
      </p:sp>
      <p:sp>
        <p:nvSpPr>
          <p:cNvPr id="76" name="Google Shape;76;p13"/>
          <p:cNvSpPr txBox="1"/>
          <p:nvPr/>
        </p:nvSpPr>
        <p:spPr>
          <a:xfrm>
            <a:off x="17990288" y="13475368"/>
            <a:ext cx="15135513" cy="11200125"/>
          </a:xfrm>
          <a:prstGeom prst="rect">
            <a:avLst/>
          </a:prstGeom>
          <a:noFill/>
          <a:ln>
            <a:solidFill>
              <a:schemeClr val="tx1"/>
            </a:solidFill>
          </a:ln>
        </p:spPr>
        <p:txBody>
          <a:bodyPr spcFirstLastPara="1" wrap="square" lIns="91425" tIns="91425" rIns="91425" bIns="91425" anchor="t" anchorCtr="0">
            <a:noAutofit/>
          </a:bodyPr>
          <a:lstStyle/>
          <a:p>
            <a:pPr marL="76199">
              <a:lnSpc>
                <a:spcPct val="115000"/>
              </a:lnSpc>
              <a:buClr>
                <a:srgbClr val="434343"/>
              </a:buClr>
              <a:buSzPts val="2400"/>
            </a:pPr>
            <a:r>
              <a:rPr lang="en-GB" sz="3600" b="1" dirty="0" smtClean="0">
                <a:solidFill>
                  <a:srgbClr val="434343"/>
                </a:solidFill>
                <a:latin typeface="+mn-lt"/>
                <a:sym typeface="Droid Serif"/>
              </a:rPr>
              <a:t>Chat Application Main Features</a:t>
            </a:r>
          </a:p>
          <a:p>
            <a:pPr lvl="0"/>
            <a:r>
              <a:rPr lang="en-US" sz="3600" dirty="0" smtClean="0"/>
              <a:t>The main chat application features include the following:</a:t>
            </a:r>
          </a:p>
          <a:p>
            <a:pPr marL="571500" lvl="0" indent="-571500">
              <a:buFont typeface="Arial" pitchFamily="34" charset="0"/>
              <a:buChar char="•"/>
            </a:pPr>
            <a:r>
              <a:rPr lang="en-US" sz="3600" dirty="0"/>
              <a:t>Send text messages: Allows user to send and receive messages.</a:t>
            </a:r>
          </a:p>
          <a:p>
            <a:pPr marL="571500" lvl="0" indent="-571500">
              <a:buFont typeface="Arial" pitchFamily="34" charset="0"/>
              <a:buChar char="•"/>
            </a:pPr>
            <a:r>
              <a:rPr lang="en-US" sz="3600" dirty="0"/>
              <a:t>Chat conversation storage: Store the conversation history.</a:t>
            </a:r>
          </a:p>
          <a:p>
            <a:pPr marL="76199">
              <a:lnSpc>
                <a:spcPct val="115000"/>
              </a:lnSpc>
              <a:buClr>
                <a:srgbClr val="434343"/>
              </a:buClr>
              <a:buSzPts val="2400"/>
            </a:pPr>
            <a:endParaRPr lang="en-GB" sz="3600" dirty="0" smtClean="0">
              <a:solidFill>
                <a:srgbClr val="434343"/>
              </a:solidFill>
              <a:latin typeface="+mn-lt"/>
              <a:sym typeface="Droid Serif"/>
            </a:endParaRPr>
          </a:p>
          <a:p>
            <a:pPr marL="76199">
              <a:lnSpc>
                <a:spcPct val="115000"/>
              </a:lnSpc>
              <a:buClr>
                <a:srgbClr val="434343"/>
              </a:buClr>
              <a:buSzPts val="2400"/>
            </a:pPr>
            <a:r>
              <a:rPr lang="en-GB" sz="3600" dirty="0">
                <a:solidFill>
                  <a:srgbClr val="434343"/>
                </a:solidFill>
                <a:latin typeface="+mn-lt"/>
                <a:sym typeface="Droid Serif"/>
              </a:rPr>
              <a:t> </a:t>
            </a:r>
            <a:r>
              <a:rPr lang="en-GB" sz="3600" dirty="0" smtClean="0">
                <a:solidFill>
                  <a:srgbClr val="434343"/>
                </a:solidFill>
                <a:latin typeface="+mn-lt"/>
                <a:sym typeface="Droid Serif"/>
              </a:rPr>
              <a:t>Some of the application user interface: </a:t>
            </a:r>
          </a:p>
        </p:txBody>
      </p:sp>
      <p:sp>
        <p:nvSpPr>
          <p:cNvPr id="78" name="Google Shape;78;p13"/>
          <p:cNvSpPr txBox="1"/>
          <p:nvPr/>
        </p:nvSpPr>
        <p:spPr>
          <a:xfrm>
            <a:off x="34142099" y="5615678"/>
            <a:ext cx="15122632" cy="8799762"/>
          </a:xfrm>
          <a:prstGeom prst="rect">
            <a:avLst/>
          </a:prstGeom>
          <a:noFill/>
          <a:ln>
            <a:solidFill>
              <a:schemeClr val="tx1"/>
            </a:solidFill>
          </a:ln>
        </p:spPr>
        <p:txBody>
          <a:bodyPr spcFirstLastPara="1" wrap="square" lIns="91425" tIns="91425" rIns="91425" bIns="91425" anchor="t" anchorCtr="0">
            <a:noAutofit/>
          </a:bodyPr>
          <a:lstStyle/>
          <a:p>
            <a:pPr marL="76199">
              <a:lnSpc>
                <a:spcPct val="115000"/>
              </a:lnSpc>
              <a:buClr>
                <a:srgbClr val="434343"/>
              </a:buClr>
              <a:buSzPts val="2400"/>
            </a:pPr>
            <a:r>
              <a:rPr lang="en-GB" sz="3600" b="1" dirty="0">
                <a:solidFill>
                  <a:srgbClr val="434343"/>
                </a:solidFill>
                <a:sym typeface="Droid Serif"/>
              </a:rPr>
              <a:t>Problem statement</a:t>
            </a:r>
          </a:p>
          <a:p>
            <a:pPr marL="76199">
              <a:lnSpc>
                <a:spcPct val="115000"/>
              </a:lnSpc>
              <a:buClr>
                <a:srgbClr val="434343"/>
              </a:buClr>
              <a:buSzPts val="2400"/>
            </a:pPr>
            <a:r>
              <a:rPr lang="en-US" sz="3600" dirty="0"/>
              <a:t>Broken cryptography is a significant challenge facing chat applications. The main broken cryptography point of concern for this research is the need for peer-to-peer encryption in some systems in favor of server-to-peer encryption only. Findings show disparities in implementing security features, with some systems disregarding peer-to-peer encryption, leaving loopholes that service providers can use to eavesdrop on their networks. In any case, one can combine the different technologies used across the platforms to develop an efficient solution. The challenge of preventing third-party access at either endpoint remains even after fixing the broken cryptography issue. The research identifies preventing screenshots as a potential solution to third-party interference. The two points of concern are broken cryptography and third-party access at terminals. </a:t>
            </a:r>
          </a:p>
          <a:p>
            <a:pPr marL="76199">
              <a:lnSpc>
                <a:spcPct val="115000"/>
              </a:lnSpc>
              <a:buClr>
                <a:srgbClr val="434343"/>
              </a:buClr>
              <a:buSzPts val="2400"/>
            </a:pPr>
            <a:endParaRPr lang="en-GB" sz="3600" dirty="0">
              <a:solidFill>
                <a:srgbClr val="434343"/>
              </a:solidFill>
              <a:latin typeface="+mn-lt"/>
              <a:sym typeface="Droid Serif"/>
            </a:endParaRPr>
          </a:p>
        </p:txBody>
      </p:sp>
      <p:sp>
        <p:nvSpPr>
          <p:cNvPr id="79" name="Google Shape;79;p13"/>
          <p:cNvSpPr txBox="1"/>
          <p:nvPr/>
        </p:nvSpPr>
        <p:spPr>
          <a:xfrm>
            <a:off x="34696323" y="14737094"/>
            <a:ext cx="9263400" cy="1148700"/>
          </a:xfrm>
          <a:prstGeom prst="rect">
            <a:avLst/>
          </a:prstGeom>
          <a:noFill/>
          <a:ln>
            <a:noFill/>
          </a:ln>
        </p:spPr>
        <p:txBody>
          <a:bodyPr spcFirstLastPara="1" wrap="square" lIns="91425" tIns="91425" rIns="91425" bIns="91425" anchor="t" anchorCtr="0">
            <a:noAutofit/>
          </a:bodyPr>
          <a:lstStyle/>
          <a:p>
            <a:pPr>
              <a:lnSpc>
                <a:spcPct val="115000"/>
              </a:lnSpc>
            </a:pPr>
            <a:r>
              <a:rPr lang="en" sz="5400" b="1" dirty="0">
                <a:solidFill>
                  <a:srgbClr val="666666"/>
                </a:solidFill>
                <a:latin typeface="+mn-lt"/>
                <a:ea typeface="Oswald"/>
                <a:cs typeface="Oswald"/>
                <a:sym typeface="Oswald"/>
              </a:rPr>
              <a:t>Conclusions/Future Work</a:t>
            </a:r>
            <a:endParaRPr dirty="0">
              <a:latin typeface="+mn-lt"/>
              <a:ea typeface="Oswald"/>
              <a:cs typeface="Oswald"/>
              <a:sym typeface="Oswald"/>
            </a:endParaRPr>
          </a:p>
        </p:txBody>
      </p:sp>
      <p:sp>
        <p:nvSpPr>
          <p:cNvPr id="80" name="Google Shape;80;p13"/>
          <p:cNvSpPr txBox="1"/>
          <p:nvPr/>
        </p:nvSpPr>
        <p:spPr>
          <a:xfrm>
            <a:off x="34142099" y="15911759"/>
            <a:ext cx="14969000" cy="5095377"/>
          </a:xfrm>
          <a:prstGeom prst="rect">
            <a:avLst/>
          </a:prstGeom>
          <a:noFill/>
          <a:ln>
            <a:solidFill>
              <a:schemeClr val="tx1"/>
            </a:solidFill>
          </a:ln>
        </p:spPr>
        <p:txBody>
          <a:bodyPr spcFirstLastPara="1" wrap="square" lIns="91425" tIns="91425" rIns="91425" bIns="91425" anchor="t" anchorCtr="0">
            <a:noAutofit/>
          </a:bodyPr>
          <a:lstStyle/>
          <a:p>
            <a:pPr marL="647699" indent="-571500">
              <a:lnSpc>
                <a:spcPct val="115000"/>
              </a:lnSpc>
              <a:buClr>
                <a:srgbClr val="434343"/>
              </a:buClr>
              <a:buSzPts val="2400"/>
              <a:buFont typeface="Arial" pitchFamily="34" charset="0"/>
              <a:buChar char="•"/>
            </a:pPr>
            <a:r>
              <a:rPr lang="en-US" sz="3600" dirty="0"/>
              <a:t>Users must register and log in to communicate with other users using the chat application. Users can select and delete their messages, send messages, and search for other registered users</a:t>
            </a:r>
            <a:r>
              <a:rPr lang="en-US" sz="3600" dirty="0" smtClean="0"/>
              <a:t>.</a:t>
            </a:r>
          </a:p>
          <a:p>
            <a:pPr marL="647699" indent="-571500">
              <a:lnSpc>
                <a:spcPct val="115000"/>
              </a:lnSpc>
              <a:buClr>
                <a:srgbClr val="434343"/>
              </a:buClr>
              <a:buSzPts val="2400"/>
              <a:buFont typeface="Arial" pitchFamily="34" charset="0"/>
              <a:buChar char="•"/>
            </a:pPr>
            <a:r>
              <a:rPr lang="en-US" sz="3600" dirty="0" smtClean="0"/>
              <a:t> </a:t>
            </a:r>
            <a:r>
              <a:rPr lang="en-US" sz="3600" dirty="0"/>
              <a:t>The chat application can encrypt user messages for security and privacy to address most current applications' issues. </a:t>
            </a:r>
            <a:endParaRPr lang="en-GB" sz="3600" dirty="0">
              <a:solidFill>
                <a:srgbClr val="434343"/>
              </a:solidFill>
              <a:latin typeface="+mn-lt"/>
              <a:sym typeface="Droid Serif"/>
            </a:endParaRPr>
          </a:p>
          <a:p>
            <a:pPr marL="76199">
              <a:lnSpc>
                <a:spcPct val="115000"/>
              </a:lnSpc>
              <a:buClr>
                <a:srgbClr val="434343"/>
              </a:buClr>
              <a:buSzPts val="2400"/>
            </a:pPr>
            <a:r>
              <a:rPr lang="en-US" sz="3600" dirty="0" smtClean="0"/>
              <a:t>			</a:t>
            </a:r>
            <a:r>
              <a:rPr lang="en-US" sz="3600" b="1" dirty="0" smtClean="0"/>
              <a:t>Future Work</a:t>
            </a:r>
          </a:p>
          <a:p>
            <a:pPr marL="647699" indent="-571500">
              <a:lnSpc>
                <a:spcPct val="115000"/>
              </a:lnSpc>
              <a:buClr>
                <a:srgbClr val="434343"/>
              </a:buClr>
              <a:buSzPts val="2400"/>
              <a:buFont typeface="Arial" pitchFamily="34" charset="0"/>
              <a:buChar char="•"/>
            </a:pPr>
            <a:r>
              <a:rPr lang="en-US" sz="3600" dirty="0" smtClean="0">
                <a:solidFill>
                  <a:srgbClr val="434343"/>
                </a:solidFill>
                <a:latin typeface="+mn-lt"/>
                <a:sym typeface="Droid Serif"/>
              </a:rPr>
              <a:t>It is therefore recommend the use of Android technology for the development of the chat application. </a:t>
            </a:r>
            <a:endParaRPr lang="en-GB" sz="3600" dirty="0">
              <a:solidFill>
                <a:srgbClr val="434343"/>
              </a:solidFill>
              <a:latin typeface="+mn-lt"/>
              <a:sym typeface="Droid Serif"/>
            </a:endParaRPr>
          </a:p>
        </p:txBody>
      </p:sp>
      <p:sp>
        <p:nvSpPr>
          <p:cNvPr id="81" name="Google Shape;81;p13"/>
          <p:cNvSpPr txBox="1"/>
          <p:nvPr/>
        </p:nvSpPr>
        <p:spPr>
          <a:xfrm>
            <a:off x="34696335" y="21200200"/>
            <a:ext cx="9263400" cy="57435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en" sz="5400" b="1" dirty="0">
                <a:solidFill>
                  <a:srgbClr val="666666"/>
                </a:solidFill>
                <a:latin typeface="+mn-lt"/>
                <a:ea typeface="Oswald"/>
                <a:cs typeface="Oswald"/>
                <a:sym typeface="Oswald"/>
              </a:rPr>
              <a:t>Bibliography</a:t>
            </a:r>
            <a:endParaRPr sz="5400" b="1" dirty="0">
              <a:solidFill>
                <a:srgbClr val="666666"/>
              </a:solidFill>
              <a:latin typeface="+mn-lt"/>
              <a:ea typeface="Oswald"/>
              <a:cs typeface="Oswald"/>
              <a:sym typeface="Oswald"/>
            </a:endParaRPr>
          </a:p>
        </p:txBody>
      </p:sp>
      <p:sp>
        <p:nvSpPr>
          <p:cNvPr id="82" name="Google Shape;82;p13"/>
          <p:cNvSpPr txBox="1"/>
          <p:nvPr/>
        </p:nvSpPr>
        <p:spPr>
          <a:xfrm>
            <a:off x="33740772" y="22282486"/>
            <a:ext cx="15155511" cy="3778027"/>
          </a:xfrm>
          <a:prstGeom prst="rect">
            <a:avLst/>
          </a:prstGeom>
          <a:noFill/>
          <a:ln>
            <a:solidFill>
              <a:schemeClr val="tx1"/>
            </a:solidFill>
          </a:ln>
        </p:spPr>
        <p:txBody>
          <a:bodyPr spcFirstLastPara="1" wrap="square" lIns="91425" tIns="91425" rIns="91425" bIns="91425" anchor="t" anchorCtr="0">
            <a:noAutofit/>
          </a:bodyPr>
          <a:lstStyle/>
          <a:p>
            <a:pPr marL="457200" indent="-457200">
              <a:lnSpc>
                <a:spcPct val="115000"/>
              </a:lnSpc>
              <a:buFont typeface="Arial" panose="020B0604020202020204" pitchFamily="34" charset="0"/>
              <a:buChar char="•"/>
            </a:pPr>
            <a:r>
              <a:rPr lang="en-US" sz="3200" dirty="0"/>
              <a:t>Ali, A. &amp; </a:t>
            </a:r>
            <a:r>
              <a:rPr lang="en-US" sz="3200" dirty="0" err="1"/>
              <a:t>Sagheer</a:t>
            </a:r>
            <a:r>
              <a:rPr lang="en-US" sz="3200" dirty="0"/>
              <a:t>, A. M. 2017. Design and implementation of secure chatting application with end to end encryption. </a:t>
            </a:r>
            <a:r>
              <a:rPr lang="en-US" sz="3200" i="1" dirty="0"/>
              <a:t>Journal of Engineering and Applied Sciences,</a:t>
            </a:r>
            <a:r>
              <a:rPr lang="en-US" sz="3200" dirty="0"/>
              <a:t> 12</a:t>
            </a:r>
            <a:r>
              <a:rPr lang="en-US" sz="3200" b="1" dirty="0"/>
              <a:t>,</a:t>
            </a:r>
            <a:r>
              <a:rPr lang="en-US" sz="3200" dirty="0"/>
              <a:t> 156-160.</a:t>
            </a:r>
          </a:p>
          <a:p>
            <a:pPr marL="457200" indent="-457200">
              <a:lnSpc>
                <a:spcPct val="115000"/>
              </a:lnSpc>
              <a:buFont typeface="Arial" panose="020B0604020202020204" pitchFamily="34" charset="0"/>
              <a:buChar char="•"/>
            </a:pPr>
            <a:r>
              <a:rPr lang="en-US" sz="3200" dirty="0" err="1"/>
              <a:t>Ermoshina</a:t>
            </a:r>
            <a:r>
              <a:rPr lang="en-US" sz="3200" dirty="0"/>
              <a:t>, K., </a:t>
            </a:r>
            <a:r>
              <a:rPr lang="en-US" sz="3200" dirty="0" err="1"/>
              <a:t>Musiani</a:t>
            </a:r>
            <a:r>
              <a:rPr lang="en-US" sz="3200" dirty="0"/>
              <a:t>, F. &amp; </a:t>
            </a:r>
            <a:r>
              <a:rPr lang="en-US" sz="3200" dirty="0" err="1"/>
              <a:t>Halpin</a:t>
            </a:r>
            <a:r>
              <a:rPr lang="en-US" sz="3200" dirty="0"/>
              <a:t>, H. 2016. End-to-end encrypted messaging protocols: An overview.  </a:t>
            </a:r>
            <a:r>
              <a:rPr lang="en-US" sz="3200" i="1" dirty="0"/>
              <a:t>Internet Science: Third International Conference</a:t>
            </a:r>
            <a:r>
              <a:rPr lang="en-US" sz="3200" dirty="0"/>
              <a:t>, INSCI 2016, Florence, Italy, September 12-14, 2016, Proceedings 3, 2016. Springer, 244-254.</a:t>
            </a:r>
          </a:p>
          <a:p>
            <a:pPr marL="457200" indent="-457200">
              <a:lnSpc>
                <a:spcPct val="115000"/>
              </a:lnSpc>
              <a:buFont typeface="Arial" panose="020B0604020202020204" pitchFamily="34" charset="0"/>
              <a:buChar char="•"/>
            </a:pPr>
            <a:r>
              <a:rPr lang="en-GB" sz="3200" dirty="0" smtClean="0">
                <a:solidFill>
                  <a:srgbClr val="434343"/>
                </a:solidFill>
                <a:latin typeface="+mn-lt"/>
                <a:ea typeface="Droid Serif"/>
                <a:cs typeface="Droid Serif"/>
                <a:sym typeface="Droid Serif"/>
              </a:rPr>
              <a:t>.  </a:t>
            </a:r>
            <a:endParaRPr sz="3200" dirty="0">
              <a:solidFill>
                <a:srgbClr val="434343"/>
              </a:solidFill>
              <a:latin typeface="+mn-lt"/>
              <a:ea typeface="Droid Serif"/>
              <a:cs typeface="Droid Serif"/>
              <a:sym typeface="Droid Serif"/>
            </a:endParaRPr>
          </a:p>
        </p:txBody>
      </p:sp>
      <p:sp>
        <p:nvSpPr>
          <p:cNvPr id="83" name="Google Shape;83;p13"/>
          <p:cNvSpPr/>
          <p:nvPr/>
        </p:nvSpPr>
        <p:spPr>
          <a:xfrm>
            <a:off x="1027211" y="722079"/>
            <a:ext cx="755700" cy="3412500"/>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endParaRPr>
              <a:latin typeface="+mn-lt"/>
            </a:endParaRPr>
          </a:p>
        </p:txBody>
      </p:sp>
      <p:sp>
        <p:nvSpPr>
          <p:cNvPr id="86" name="Google Shape;86;p13"/>
          <p:cNvSpPr txBox="1"/>
          <p:nvPr/>
        </p:nvSpPr>
        <p:spPr>
          <a:xfrm>
            <a:off x="1027211" y="25331513"/>
            <a:ext cx="45543900" cy="729000"/>
          </a:xfrm>
          <a:prstGeom prst="rect">
            <a:avLst/>
          </a:prstGeom>
          <a:noFill/>
          <a:ln>
            <a:noFill/>
          </a:ln>
        </p:spPr>
        <p:txBody>
          <a:bodyPr spcFirstLastPara="1" wrap="square" lIns="91425" tIns="91425" rIns="91425" bIns="91425" anchor="ctr" anchorCtr="0">
            <a:noAutofit/>
          </a:bodyPr>
          <a:lstStyle/>
          <a:p>
            <a:pPr algn="r">
              <a:lnSpc>
                <a:spcPct val="115000"/>
              </a:lnSpc>
            </a:pPr>
            <a:r>
              <a:rPr lang="en" sz="2400">
                <a:solidFill>
                  <a:srgbClr val="FFFFFF"/>
                </a:solidFill>
                <a:latin typeface="+mn-lt"/>
                <a:ea typeface="Droid Serif"/>
                <a:cs typeface="Droid Serif"/>
                <a:sym typeface="Droid Serif"/>
              </a:rPr>
              <a:t>This presentation poster was designed by </a:t>
            </a:r>
            <a:r>
              <a:rPr lang="en" sz="2400" u="sng">
                <a:solidFill>
                  <a:srgbClr val="FFFFFF"/>
                </a:solidFill>
                <a:latin typeface="+mn-lt"/>
                <a:ea typeface="Droid Serif"/>
                <a:cs typeface="Droid Serif"/>
                <a:sym typeface="Droid Serif"/>
                <a:hlinkClick r:id="rId3">
                  <a:extLst>
                    <a:ext uri="{A12FA001-AC4F-418D-AE19-62706E023703}">
                      <ahyp:hlinkClr xmlns="" xmlns:ahyp="http://schemas.microsoft.com/office/drawing/2018/hyperlinkcolor" val="tx"/>
                    </a:ext>
                  </a:extLst>
                </a:hlinkClick>
              </a:rPr>
              <a:t>FPPT</a:t>
            </a:r>
            <a:r>
              <a:rPr lang="en" sz="2400">
                <a:solidFill>
                  <a:srgbClr val="FFFFFF"/>
                </a:solidFill>
                <a:latin typeface="+mn-lt"/>
                <a:ea typeface="Droid Serif"/>
                <a:cs typeface="Droid Serif"/>
                <a:sym typeface="Droid Serif"/>
              </a:rPr>
              <a:t>.</a:t>
            </a:r>
            <a:endParaRPr>
              <a:solidFill>
                <a:srgbClr val="FFFFFF"/>
              </a:solidFill>
              <a:latin typeface="+mn-lt"/>
            </a:endParaRPr>
          </a:p>
        </p:txBody>
      </p:sp>
      <p:sp>
        <p:nvSpPr>
          <p:cNvPr id="89" name="Google Shape;89;p13"/>
          <p:cNvSpPr txBox="1"/>
          <p:nvPr/>
        </p:nvSpPr>
        <p:spPr>
          <a:xfrm>
            <a:off x="2864727" y="1138535"/>
            <a:ext cx="4165200" cy="2603100"/>
          </a:xfrm>
          <a:prstGeom prst="rect">
            <a:avLst/>
          </a:prstGeom>
          <a:noFill/>
          <a:ln>
            <a:noFill/>
          </a:ln>
        </p:spPr>
        <p:txBody>
          <a:bodyPr spcFirstLastPara="1" wrap="square" lIns="91425" tIns="91425" rIns="91425" bIns="91425" anchor="t" anchorCtr="0">
            <a:noAutofit/>
          </a:bodyPr>
          <a:lstStyle/>
          <a:p>
            <a:pPr algn="ctr"/>
            <a:endParaRPr sz="7200" dirty="0">
              <a:latin typeface="+mn-lt"/>
            </a:endParaRPr>
          </a:p>
        </p:txBody>
      </p:sp>
      <p:pic>
        <p:nvPicPr>
          <p:cNvPr id="4" name="Picture 3">
            <a:extLst>
              <a:ext uri="{FF2B5EF4-FFF2-40B4-BE49-F238E27FC236}">
                <a16:creationId xmlns="" xmlns:a16="http://schemas.microsoft.com/office/drawing/2014/main" id="{FD55568B-F9AD-4526-5AA9-3DB19E283F7B}"/>
              </a:ext>
            </a:extLst>
          </p:cNvPr>
          <p:cNvPicPr>
            <a:picLocks noChangeAspect="1"/>
          </p:cNvPicPr>
          <p:nvPr/>
        </p:nvPicPr>
        <p:blipFill>
          <a:blip r:embed="rId4"/>
          <a:stretch>
            <a:fillRect/>
          </a:stretch>
        </p:blipFill>
        <p:spPr>
          <a:xfrm>
            <a:off x="2336895" y="1536410"/>
            <a:ext cx="5014855" cy="1746875"/>
          </a:xfrm>
          <a:prstGeom prst="rect">
            <a:avLst/>
          </a:prstGeom>
        </p:spPr>
      </p:pic>
      <p:pic>
        <p:nvPicPr>
          <p:cNvPr id="29" name="Picture 16"/>
          <p:cNvPicPr>
            <a:picLocks noChangeAspect="1"/>
          </p:cNvPicPr>
          <p:nvPr/>
        </p:nvPicPr>
        <p:blipFill>
          <a:blip r:embed="rId5"/>
          <a:srcRect l="2641" r="2641"/>
          <a:stretch>
            <a:fillRect/>
          </a:stretch>
        </p:blipFill>
        <p:spPr>
          <a:xfrm>
            <a:off x="4183945" y="18779740"/>
            <a:ext cx="9058790" cy="4840919"/>
          </a:xfrm>
          <a:prstGeom prst="rect">
            <a:avLst/>
          </a:prstGeom>
        </p:spPr>
      </p:pic>
      <p:pic>
        <p:nvPicPr>
          <p:cNvPr id="30" name="image5.png"/>
          <p:cNvPicPr preferRelativeResize="0"/>
          <p:nvPr/>
        </p:nvPicPr>
        <p:blipFill>
          <a:blip r:embed="rId6"/>
          <a:srcRect/>
          <a:stretch>
            <a:fillRect/>
          </a:stretch>
        </p:blipFill>
        <p:spPr>
          <a:xfrm>
            <a:off x="19253193" y="17725184"/>
            <a:ext cx="9440248" cy="58954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422</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Droid Serif</vt:lpstr>
      <vt:lpstr>Oswald</vt:lpstr>
      <vt:lpstr>Simple Light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Xiaomin Chen</dc:creator>
  <cp:lastModifiedBy>Mania</cp:lastModifiedBy>
  <cp:revision>13</cp:revision>
  <dcterms:modified xsi:type="dcterms:W3CDTF">2023-05-17T18:13:54Z</dcterms:modified>
</cp:coreProperties>
</file>