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8" r:id="rId5"/>
  </p:sldMasterIdLst>
  <p:notesMasterIdLst>
    <p:notesMasterId r:id="rId36"/>
  </p:notesMasterIdLst>
  <p:sldIdLst>
    <p:sldId id="299" r:id="rId6"/>
    <p:sldId id="300" r:id="rId7"/>
    <p:sldId id="256" r:id="rId8"/>
    <p:sldId id="258" r:id="rId9"/>
    <p:sldId id="259" r:id="rId10"/>
    <p:sldId id="260" r:id="rId11"/>
    <p:sldId id="264" r:id="rId12"/>
    <p:sldId id="274" r:id="rId13"/>
    <p:sldId id="276" r:id="rId14"/>
    <p:sldId id="277" r:id="rId15"/>
    <p:sldId id="279" r:id="rId16"/>
    <p:sldId id="280" r:id="rId17"/>
    <p:sldId id="282" r:id="rId18"/>
    <p:sldId id="278" r:id="rId19"/>
    <p:sldId id="281" r:id="rId20"/>
    <p:sldId id="283" r:id="rId21"/>
    <p:sldId id="297" r:id="rId22"/>
    <p:sldId id="296" r:id="rId23"/>
    <p:sldId id="285" r:id="rId24"/>
    <p:sldId id="295" r:id="rId25"/>
    <p:sldId id="262" r:id="rId26"/>
    <p:sldId id="261" r:id="rId27"/>
    <p:sldId id="268" r:id="rId28"/>
    <p:sldId id="267" r:id="rId29"/>
    <p:sldId id="270" r:id="rId30"/>
    <p:sldId id="271" r:id="rId31"/>
    <p:sldId id="273" r:id="rId32"/>
    <p:sldId id="288" r:id="rId33"/>
    <p:sldId id="289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EB97D-3FB1-4E8F-A853-A350F0A59736}" v="346" vWet="348" dt="2023-08-03T02:07:49.285"/>
    <p1510:client id="{1589F407-265F-417E-BFCE-DD18457A74DE}" v="193" dt="2023-08-03T03:03:43.898"/>
    <p1510:client id="{31C4BF0A-74CD-4EEA-B945-71B6946F41DF}" v="138" dt="2023-08-03T02:18:29.835"/>
    <p1510:client id="{465CA84B-93D7-42E2-8E77-EFF10D3991CF}" v="38" vWet="40" dt="2023-08-03T03:00:42.065"/>
    <p1510:client id="{52B22B78-5C9E-46A2-A6EF-CEB371B44194}" v="2" dt="2023-08-03T02:36:53.081"/>
    <p1510:client id="{6BB20005-6FEB-4925-9045-4BBD078C636B}" v="64" vWet="66" dt="2023-08-03T02:00:46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 YU CHEN" userId="3f2a4b04-322a-40e6-b847-b23c82ceb669" providerId="ADAL" clId="{465CA84B-93D7-42E2-8E77-EFF10D3991CF}"/>
    <pc:docChg chg="custSel addSld delSld modSld sldOrd addMainMaster">
      <pc:chgData name="TEE YU CHEN" userId="3f2a4b04-322a-40e6-b847-b23c82ceb669" providerId="ADAL" clId="{465CA84B-93D7-42E2-8E77-EFF10D3991CF}" dt="2023-08-03T02:51:29.889" v="39" actId="26606"/>
      <pc:docMkLst>
        <pc:docMk/>
      </pc:docMkLst>
      <pc:sldChg chg="del">
        <pc:chgData name="TEE YU CHEN" userId="3f2a4b04-322a-40e6-b847-b23c82ceb669" providerId="ADAL" clId="{465CA84B-93D7-42E2-8E77-EFF10D3991CF}" dt="2023-08-03T02:38:17.099" v="6" actId="47"/>
        <pc:sldMkLst>
          <pc:docMk/>
          <pc:sldMk cId="610361481" sldId="257"/>
        </pc:sldMkLst>
      </pc:sldChg>
      <pc:sldChg chg="addSp modSp mod">
        <pc:chgData name="TEE YU CHEN" userId="3f2a4b04-322a-40e6-b847-b23c82ceb669" providerId="ADAL" clId="{465CA84B-93D7-42E2-8E77-EFF10D3991CF}" dt="2023-08-03T02:46:12.918" v="21" actId="1076"/>
        <pc:sldMkLst>
          <pc:docMk/>
          <pc:sldMk cId="3428333937" sldId="277"/>
        </pc:sldMkLst>
        <pc:spChg chg="add mod">
          <ac:chgData name="TEE YU CHEN" userId="3f2a4b04-322a-40e6-b847-b23c82ceb669" providerId="ADAL" clId="{465CA84B-93D7-42E2-8E77-EFF10D3991CF}" dt="2023-08-03T02:46:12.918" v="21" actId="1076"/>
          <ac:spMkLst>
            <pc:docMk/>
            <pc:sldMk cId="3428333937" sldId="277"/>
            <ac:spMk id="3" creationId="{C31400BB-645F-F3E9-0236-EA74F12B1EBA}"/>
          </ac:spMkLst>
        </pc:spChg>
      </pc:sldChg>
      <pc:sldChg chg="del">
        <pc:chgData name="TEE YU CHEN" userId="3f2a4b04-322a-40e6-b847-b23c82ceb669" providerId="ADAL" clId="{465CA84B-93D7-42E2-8E77-EFF10D3991CF}" dt="2023-08-03T02:38:08.539" v="2" actId="47"/>
        <pc:sldMkLst>
          <pc:docMk/>
          <pc:sldMk cId="1077613774" sldId="290"/>
        </pc:sldMkLst>
      </pc:sldChg>
      <pc:sldChg chg="del">
        <pc:chgData name="TEE YU CHEN" userId="3f2a4b04-322a-40e6-b847-b23c82ceb669" providerId="ADAL" clId="{465CA84B-93D7-42E2-8E77-EFF10D3991CF}" dt="2023-08-03T02:38:13.425" v="3" actId="47"/>
        <pc:sldMkLst>
          <pc:docMk/>
          <pc:sldMk cId="1207956849" sldId="298"/>
        </pc:sldMkLst>
      </pc:sldChg>
      <pc:sldChg chg="add ord">
        <pc:chgData name="TEE YU CHEN" userId="3f2a4b04-322a-40e6-b847-b23c82ceb669" providerId="ADAL" clId="{465CA84B-93D7-42E2-8E77-EFF10D3991CF}" dt="2023-08-03T02:39:04.115" v="14"/>
        <pc:sldMkLst>
          <pc:docMk/>
          <pc:sldMk cId="1845238333" sldId="299"/>
        </pc:sldMkLst>
      </pc:sldChg>
      <pc:sldChg chg="modSp add">
        <pc:chgData name="TEE YU CHEN" userId="3f2a4b04-322a-40e6-b847-b23c82ceb669" providerId="ADAL" clId="{465CA84B-93D7-42E2-8E77-EFF10D3991CF}" dt="2023-08-03T02:39:00.112" v="12" actId="170"/>
        <pc:sldMkLst>
          <pc:docMk/>
          <pc:sldMk cId="861995885" sldId="300"/>
        </pc:sldMkLst>
        <pc:picChg chg="mod">
          <ac:chgData name="TEE YU CHEN" userId="3f2a4b04-322a-40e6-b847-b23c82ceb669" providerId="ADAL" clId="{465CA84B-93D7-42E2-8E77-EFF10D3991CF}" dt="2023-08-03T02:39:00.112" v="12" actId="170"/>
          <ac:picMkLst>
            <pc:docMk/>
            <pc:sldMk cId="861995885" sldId="300"/>
            <ac:picMk id="1026" creationId="{849A0AB6-2A44-65F5-A0D6-62601A0B2317}"/>
          </ac:picMkLst>
        </pc:picChg>
      </pc:sldChg>
      <pc:sldChg chg="addSp delSp modSp new mod setBg setClrOvrMap">
        <pc:chgData name="TEE YU CHEN" userId="3f2a4b04-322a-40e6-b847-b23c82ceb669" providerId="ADAL" clId="{465CA84B-93D7-42E2-8E77-EFF10D3991CF}" dt="2023-08-03T02:51:29.889" v="39" actId="26606"/>
        <pc:sldMkLst>
          <pc:docMk/>
          <pc:sldMk cId="2677529624" sldId="301"/>
        </pc:sldMkLst>
        <pc:spChg chg="mod">
          <ac:chgData name="TEE YU CHEN" userId="3f2a4b04-322a-40e6-b847-b23c82ceb669" providerId="ADAL" clId="{465CA84B-93D7-42E2-8E77-EFF10D3991CF}" dt="2023-08-03T02:51:29.889" v="39" actId="26606"/>
          <ac:spMkLst>
            <pc:docMk/>
            <pc:sldMk cId="2677529624" sldId="301"/>
            <ac:spMk id="2" creationId="{3A350137-8EDA-A338-E4F1-CBFA2977CFA0}"/>
          </ac:spMkLst>
        </pc:spChg>
        <pc:spChg chg="del">
          <ac:chgData name="TEE YU CHEN" userId="3f2a4b04-322a-40e6-b847-b23c82ceb669" providerId="ADAL" clId="{465CA84B-93D7-42E2-8E77-EFF10D3991CF}" dt="2023-08-03T02:51:09.036" v="38" actId="478"/>
          <ac:spMkLst>
            <pc:docMk/>
            <pc:sldMk cId="2677529624" sldId="301"/>
            <ac:spMk id="3" creationId="{FF6CB06D-1261-435A-3A94-A3F450A024D4}"/>
          </ac:spMkLst>
        </pc:spChg>
        <pc:spChg chg="add">
          <ac:chgData name="TEE YU CHEN" userId="3f2a4b04-322a-40e6-b847-b23c82ceb669" providerId="ADAL" clId="{465CA84B-93D7-42E2-8E77-EFF10D3991CF}" dt="2023-08-03T02:51:29.889" v="39" actId="26606"/>
          <ac:spMkLst>
            <pc:docMk/>
            <pc:sldMk cId="2677529624" sldId="301"/>
            <ac:spMk id="7" creationId="{66B332A4-D438-4773-A77F-5ED49A448D9D}"/>
          </ac:spMkLst>
        </pc:spChg>
        <pc:spChg chg="add">
          <ac:chgData name="TEE YU CHEN" userId="3f2a4b04-322a-40e6-b847-b23c82ceb669" providerId="ADAL" clId="{465CA84B-93D7-42E2-8E77-EFF10D3991CF}" dt="2023-08-03T02:51:29.889" v="39" actId="26606"/>
          <ac:spMkLst>
            <pc:docMk/>
            <pc:sldMk cId="2677529624" sldId="301"/>
            <ac:spMk id="9" creationId="{DF9AD32D-FF05-44F4-BD4D-9CEE89B71EB9}"/>
          </ac:spMkLst>
        </pc:spChg>
      </pc:sldChg>
      <pc:sldMasterChg chg="add addSldLayout">
        <pc:chgData name="TEE YU CHEN" userId="3f2a4b04-322a-40e6-b847-b23c82ceb669" providerId="ADAL" clId="{465CA84B-93D7-42E2-8E77-EFF10D3991CF}" dt="2023-08-03T02:38:05.116" v="0" actId="27028"/>
        <pc:sldMasterMkLst>
          <pc:docMk/>
          <pc:sldMasterMk cId="380734376" sldId="2147483708"/>
        </pc:sldMasterMkLst>
        <pc:sldLayoutChg chg="add">
          <pc:chgData name="TEE YU CHEN" userId="3f2a4b04-322a-40e6-b847-b23c82ceb669" providerId="ADAL" clId="{465CA84B-93D7-42E2-8E77-EFF10D3991CF}" dt="2023-08-03T02:38:05.116" v="0" actId="27028"/>
          <pc:sldLayoutMkLst>
            <pc:docMk/>
            <pc:sldMasterMk cId="380734376" sldId="2147483708"/>
            <pc:sldLayoutMk cId="1892046397" sldId="2147483710"/>
          </pc:sldLayoutMkLst>
        </pc:sldLayoutChg>
      </pc:sldMasterChg>
    </pc:docChg>
  </pc:docChgLst>
  <pc:docChgLst>
    <pc:chgData name="LEE XING LE" userId="c8b3d246-d279-4236-8a43-d21d37250e2b" providerId="ADAL" clId="{AB4EB96E-1CE7-4385-BCAD-DBC8B28F22A0}"/>
    <pc:docChg chg="undo custSel addSld delSld modSld">
      <pc:chgData name="LEE XING LE" userId="c8b3d246-d279-4236-8a43-d21d37250e2b" providerId="ADAL" clId="{AB4EB96E-1CE7-4385-BCAD-DBC8B28F22A0}" dt="2023-07-30T02:39:11.634" v="455" actId="20577"/>
      <pc:docMkLst>
        <pc:docMk/>
      </pc:docMkLst>
      <pc:sldChg chg="addSp delSp modSp mod">
        <pc:chgData name="LEE XING LE" userId="c8b3d246-d279-4236-8a43-d21d37250e2b" providerId="ADAL" clId="{AB4EB96E-1CE7-4385-BCAD-DBC8B28F22A0}" dt="2023-07-29T05:05:13.289" v="2" actId="26606"/>
        <pc:sldMkLst>
          <pc:docMk/>
          <pc:sldMk cId="545352167" sldId="259"/>
        </pc:sldMkLst>
        <pc:spChg chg="mod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2" creationId="{EF38CCC5-7CAD-EA0A-EE2C-81D536CF9EBF}"/>
          </ac:spMkLst>
        </pc:spChg>
        <pc:spChg chg="mod ord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18" creationId="{A4AC5506-6312-4701-8D3C-40187889A947}"/>
          </ac:spMkLst>
        </pc:spChg>
        <pc:spChg chg="mod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20" creationId="{15E7A418-F4B8-E792-E334-E4EC1D5D1BB1}"/>
          </ac:spMkLst>
        </pc:spChg>
        <pc:spChg chg="mod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21" creationId="{B2C15507-D8FF-34DD-A5D6-256A099F4593}"/>
          </ac:spMkLst>
        </pc:spChg>
        <pc:spChg chg="mod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22" creationId="{9D670C4A-EB45-9780-40EC-D84274F1983A}"/>
          </ac:spMkLst>
        </pc:spChg>
        <pc:spChg chg="mod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23" creationId="{0DFD06DC-3555-0AEA-A5C3-934DCFD4E729}"/>
          </ac:spMkLst>
        </pc:spChg>
        <pc:spChg chg="mod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24" creationId="{277F7C3F-5FBC-0CF8-20BB-2BAA01F18044}"/>
          </ac:spMkLst>
        </pc:spChg>
        <pc:spChg chg="add del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29" creationId="{BACC6370-2D7E-4714-9D71-7542949D7D5D}"/>
          </ac:spMkLst>
        </pc:spChg>
        <pc:spChg chg="add del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31" creationId="{F68B3F68-107C-434F-AA38-110D5EA91B85}"/>
          </ac:spMkLst>
        </pc:spChg>
        <pc:spChg chg="add del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33" creationId="{AAD0DBB9-1A4B-4391-81D4-CB19F9AB918A}"/>
          </ac:spMkLst>
        </pc:spChg>
        <pc:spChg chg="add del">
          <ac:chgData name="LEE XING LE" userId="c8b3d246-d279-4236-8a43-d21d37250e2b" providerId="ADAL" clId="{AB4EB96E-1CE7-4385-BCAD-DBC8B28F22A0}" dt="2023-07-29T05:05:13.289" v="2" actId="26606"/>
          <ac:spMkLst>
            <pc:docMk/>
            <pc:sldMk cId="545352167" sldId="259"/>
            <ac:spMk id="35" creationId="{063BBA22-50EA-4C4D-BE05-F1CE4E63AA56}"/>
          </ac:spMkLst>
        </pc:spChg>
        <pc:picChg chg="mod">
          <ac:chgData name="LEE XING LE" userId="c8b3d246-d279-4236-8a43-d21d37250e2b" providerId="ADAL" clId="{AB4EB96E-1CE7-4385-BCAD-DBC8B28F22A0}" dt="2023-07-29T05:05:13.289" v="2" actId="26606"/>
          <ac:picMkLst>
            <pc:docMk/>
            <pc:sldMk cId="545352167" sldId="259"/>
            <ac:picMk id="13" creationId="{9C1E323C-77B9-793F-9578-D9F9B5835F45}"/>
          </ac:picMkLst>
        </pc:picChg>
        <pc:cxnChg chg="mod">
          <ac:chgData name="LEE XING LE" userId="c8b3d246-d279-4236-8a43-d21d37250e2b" providerId="ADAL" clId="{AB4EB96E-1CE7-4385-BCAD-DBC8B28F22A0}" dt="2023-07-29T05:05:13.289" v="2" actId="26606"/>
          <ac:cxnSpMkLst>
            <pc:docMk/>
            <pc:sldMk cId="545352167" sldId="259"/>
            <ac:cxnSpMk id="19" creationId="{587CA267-3705-9B91-8CB3-AF7809DBD658}"/>
          </ac:cxnSpMkLst>
        </pc:cxnChg>
      </pc:sldChg>
      <pc:sldChg chg="addSp delSp modSp mod">
        <pc:chgData name="LEE XING LE" userId="c8b3d246-d279-4236-8a43-d21d37250e2b" providerId="ADAL" clId="{AB4EB96E-1CE7-4385-BCAD-DBC8B28F22A0}" dt="2023-07-29T05:04:37.946" v="0" actId="26606"/>
        <pc:sldMkLst>
          <pc:docMk/>
          <pc:sldMk cId="1325312049" sldId="260"/>
        </pc:sldMkLst>
        <pc:spChg chg="mod">
          <ac:chgData name="LEE XING LE" userId="c8b3d246-d279-4236-8a43-d21d37250e2b" providerId="ADAL" clId="{AB4EB96E-1CE7-4385-BCAD-DBC8B28F22A0}" dt="2023-07-29T05:04:37.946" v="0" actId="26606"/>
          <ac:spMkLst>
            <pc:docMk/>
            <pc:sldMk cId="1325312049" sldId="260"/>
            <ac:spMk id="2" creationId="{EFEE7E6C-54DB-DE12-A7B2-DC028BF176EF}"/>
          </ac:spMkLst>
        </pc:spChg>
        <pc:spChg chg="del">
          <ac:chgData name="LEE XING LE" userId="c8b3d246-d279-4236-8a43-d21d37250e2b" providerId="ADAL" clId="{AB4EB96E-1CE7-4385-BCAD-DBC8B28F22A0}" dt="2023-07-29T05:04:37.946" v="0" actId="26606"/>
          <ac:spMkLst>
            <pc:docMk/>
            <pc:sldMk cId="1325312049" sldId="260"/>
            <ac:spMk id="10" creationId="{AE5A632B-B15A-489E-8337-BC0F40DBC21F}"/>
          </ac:spMkLst>
        </pc:spChg>
        <pc:spChg chg="del">
          <ac:chgData name="LEE XING LE" userId="c8b3d246-d279-4236-8a43-d21d37250e2b" providerId="ADAL" clId="{AB4EB96E-1CE7-4385-BCAD-DBC8B28F22A0}" dt="2023-07-29T05:04:37.946" v="0" actId="26606"/>
          <ac:spMkLst>
            <pc:docMk/>
            <pc:sldMk cId="1325312049" sldId="260"/>
            <ac:spMk id="12" creationId="{6E895C8D-1379-40B8-8B1B-B6F5AEAF0A6C}"/>
          </ac:spMkLst>
        </pc:spChg>
        <pc:spChg chg="del">
          <ac:chgData name="LEE XING LE" userId="c8b3d246-d279-4236-8a43-d21d37250e2b" providerId="ADAL" clId="{AB4EB96E-1CE7-4385-BCAD-DBC8B28F22A0}" dt="2023-07-29T05:04:37.946" v="0" actId="26606"/>
          <ac:spMkLst>
            <pc:docMk/>
            <pc:sldMk cId="1325312049" sldId="260"/>
            <ac:spMk id="14" creationId="{651547D7-AD18-407B-A5F4-F8225B5DCFCC}"/>
          </ac:spMkLst>
        </pc:spChg>
        <pc:spChg chg="add">
          <ac:chgData name="LEE XING LE" userId="c8b3d246-d279-4236-8a43-d21d37250e2b" providerId="ADAL" clId="{AB4EB96E-1CE7-4385-BCAD-DBC8B28F22A0}" dt="2023-07-29T05:04:37.946" v="0" actId="26606"/>
          <ac:spMkLst>
            <pc:docMk/>
            <pc:sldMk cId="1325312049" sldId="260"/>
            <ac:spMk id="19" creationId="{BACC6370-2D7E-4714-9D71-7542949D7D5D}"/>
          </ac:spMkLst>
        </pc:spChg>
        <pc:spChg chg="add">
          <ac:chgData name="LEE XING LE" userId="c8b3d246-d279-4236-8a43-d21d37250e2b" providerId="ADAL" clId="{AB4EB96E-1CE7-4385-BCAD-DBC8B28F22A0}" dt="2023-07-29T05:04:37.946" v="0" actId="26606"/>
          <ac:spMkLst>
            <pc:docMk/>
            <pc:sldMk cId="1325312049" sldId="260"/>
            <ac:spMk id="21" creationId="{F68B3F68-107C-434F-AA38-110D5EA91B85}"/>
          </ac:spMkLst>
        </pc:spChg>
        <pc:spChg chg="add">
          <ac:chgData name="LEE XING LE" userId="c8b3d246-d279-4236-8a43-d21d37250e2b" providerId="ADAL" clId="{AB4EB96E-1CE7-4385-BCAD-DBC8B28F22A0}" dt="2023-07-29T05:04:37.946" v="0" actId="26606"/>
          <ac:spMkLst>
            <pc:docMk/>
            <pc:sldMk cId="1325312049" sldId="260"/>
            <ac:spMk id="23" creationId="{AAD0DBB9-1A4B-4391-81D4-CB19F9AB918A}"/>
          </ac:spMkLst>
        </pc:spChg>
        <pc:spChg chg="add">
          <ac:chgData name="LEE XING LE" userId="c8b3d246-d279-4236-8a43-d21d37250e2b" providerId="ADAL" clId="{AB4EB96E-1CE7-4385-BCAD-DBC8B28F22A0}" dt="2023-07-29T05:04:37.946" v="0" actId="26606"/>
          <ac:spMkLst>
            <pc:docMk/>
            <pc:sldMk cId="1325312049" sldId="260"/>
            <ac:spMk id="25" creationId="{063BBA22-50EA-4C4D-BE05-F1CE4E63AA56}"/>
          </ac:spMkLst>
        </pc:spChg>
        <pc:graphicFrameChg chg="mod modGraphic">
          <ac:chgData name="LEE XING LE" userId="c8b3d246-d279-4236-8a43-d21d37250e2b" providerId="ADAL" clId="{AB4EB96E-1CE7-4385-BCAD-DBC8B28F22A0}" dt="2023-07-29T05:04:37.946" v="0" actId="26606"/>
          <ac:graphicFrameMkLst>
            <pc:docMk/>
            <pc:sldMk cId="1325312049" sldId="260"/>
            <ac:graphicFrameMk id="5" creationId="{FAED52F3-F1DD-1FB0-3251-B34BCAB79111}"/>
          </ac:graphicFrameMkLst>
        </pc:graphicFrameChg>
      </pc:sldChg>
      <pc:sldChg chg="addSp delSp modSp mod setBg">
        <pc:chgData name="LEE XING LE" userId="c8b3d246-d279-4236-8a43-d21d37250e2b" providerId="ADAL" clId="{AB4EB96E-1CE7-4385-BCAD-DBC8B28F22A0}" dt="2023-07-29T08:19:06.904" v="369" actId="255"/>
        <pc:sldMkLst>
          <pc:docMk/>
          <pc:sldMk cId="2100339214" sldId="264"/>
        </pc:sldMkLst>
        <pc:spChg chg="mod">
          <ac:chgData name="LEE XING LE" userId="c8b3d246-d279-4236-8a43-d21d37250e2b" providerId="ADAL" clId="{AB4EB96E-1CE7-4385-BCAD-DBC8B28F22A0}" dt="2023-07-29T08:17:58.248" v="359" actId="26606"/>
          <ac:spMkLst>
            <pc:docMk/>
            <pc:sldMk cId="2100339214" sldId="264"/>
            <ac:spMk id="2" creationId="{07619C5A-96B3-8277-B675-CE2528C8C91A}"/>
          </ac:spMkLst>
        </pc:spChg>
        <pc:spChg chg="mod">
          <ac:chgData name="LEE XING LE" userId="c8b3d246-d279-4236-8a43-d21d37250e2b" providerId="ADAL" clId="{AB4EB96E-1CE7-4385-BCAD-DBC8B28F22A0}" dt="2023-07-29T08:19:06.904" v="369" actId="255"/>
          <ac:spMkLst>
            <pc:docMk/>
            <pc:sldMk cId="2100339214" sldId="264"/>
            <ac:spMk id="3" creationId="{56D4DCBC-D1F9-99C6-C426-D5E2596688AB}"/>
          </ac:spMkLst>
        </pc:spChg>
        <pc:spChg chg="add mod">
          <ac:chgData name="LEE XING LE" userId="c8b3d246-d279-4236-8a43-d21d37250e2b" providerId="ADAL" clId="{AB4EB96E-1CE7-4385-BCAD-DBC8B28F22A0}" dt="2023-07-29T05:22:16.733" v="124" actId="164"/>
          <ac:spMkLst>
            <pc:docMk/>
            <pc:sldMk cId="2100339214" sldId="264"/>
            <ac:spMk id="7" creationId="{94D1D073-08EC-7E65-0C4C-A06E95818953}"/>
          </ac:spMkLst>
        </pc:spChg>
        <pc:spChg chg="add mod">
          <ac:chgData name="LEE XING LE" userId="c8b3d246-d279-4236-8a43-d21d37250e2b" providerId="ADAL" clId="{AB4EB96E-1CE7-4385-BCAD-DBC8B28F22A0}" dt="2023-07-29T05:22:16.733" v="124" actId="164"/>
          <ac:spMkLst>
            <pc:docMk/>
            <pc:sldMk cId="2100339214" sldId="264"/>
            <ac:spMk id="8" creationId="{710B65FC-1D22-3906-7C57-B7BE8446B985}"/>
          </ac:spMkLst>
        </pc:spChg>
        <pc:spChg chg="add">
          <ac:chgData name="LEE XING LE" userId="c8b3d246-d279-4236-8a43-d21d37250e2b" providerId="ADAL" clId="{AB4EB96E-1CE7-4385-BCAD-DBC8B28F22A0}" dt="2023-07-29T08:17:58.248" v="359" actId="26606"/>
          <ac:spMkLst>
            <pc:docMk/>
            <pc:sldMk cId="2100339214" sldId="264"/>
            <ac:spMk id="19" creationId="{7FF47CB7-972F-479F-A36D-9E72D26EC8DA}"/>
          </ac:spMkLst>
        </pc:spChg>
        <pc:spChg chg="add">
          <ac:chgData name="LEE XING LE" userId="c8b3d246-d279-4236-8a43-d21d37250e2b" providerId="ADAL" clId="{AB4EB96E-1CE7-4385-BCAD-DBC8B28F22A0}" dt="2023-07-29T08:17:58.248" v="359" actId="26606"/>
          <ac:spMkLst>
            <pc:docMk/>
            <pc:sldMk cId="2100339214" sldId="264"/>
            <ac:spMk id="21" creationId="{0D153B68-5844-490D-8E67-F616D6D721CA}"/>
          </ac:spMkLst>
        </pc:spChg>
        <pc:spChg chg="add">
          <ac:chgData name="LEE XING LE" userId="c8b3d246-d279-4236-8a43-d21d37250e2b" providerId="ADAL" clId="{AB4EB96E-1CE7-4385-BCAD-DBC8B28F22A0}" dt="2023-07-29T08:17:58.248" v="359" actId="26606"/>
          <ac:spMkLst>
            <pc:docMk/>
            <pc:sldMk cId="2100339214" sldId="264"/>
            <ac:spMk id="23" creationId="{9A0D773F-7A7D-4DBB-9DEA-86BB8B8F4BC8}"/>
          </ac:spMkLst>
        </pc:spChg>
        <pc:grpChg chg="add del mod">
          <ac:chgData name="LEE XING LE" userId="c8b3d246-d279-4236-8a43-d21d37250e2b" providerId="ADAL" clId="{AB4EB96E-1CE7-4385-BCAD-DBC8B28F22A0}" dt="2023-07-29T05:18:35.126" v="119" actId="165"/>
          <ac:grpSpMkLst>
            <pc:docMk/>
            <pc:sldMk cId="2100339214" sldId="264"/>
            <ac:grpSpMk id="6" creationId="{E8DD4EFE-9D05-28CD-FC35-7E68144E650D}"/>
          </ac:grpSpMkLst>
        </pc:grpChg>
        <pc:grpChg chg="add mod">
          <ac:chgData name="LEE XING LE" userId="c8b3d246-d279-4236-8a43-d21d37250e2b" providerId="ADAL" clId="{AB4EB96E-1CE7-4385-BCAD-DBC8B28F22A0}" dt="2023-07-29T08:18:26.577" v="364" actId="1076"/>
          <ac:grpSpMkLst>
            <pc:docMk/>
            <pc:sldMk cId="2100339214" sldId="264"/>
            <ac:grpSpMk id="14" creationId="{A1C8A0A5-C197-94FC-4D4A-1E768768B0D8}"/>
          </ac:grpSpMkLst>
        </pc:grpChg>
        <pc:picChg chg="add del mod ord topLvl modCrop">
          <ac:chgData name="LEE XING LE" userId="c8b3d246-d279-4236-8a43-d21d37250e2b" providerId="ADAL" clId="{AB4EB96E-1CE7-4385-BCAD-DBC8B28F22A0}" dt="2023-07-29T05:22:16.733" v="124" actId="164"/>
          <ac:picMkLst>
            <pc:docMk/>
            <pc:sldMk cId="2100339214" sldId="264"/>
            <ac:picMk id="4" creationId="{E8E54247-AE10-200C-72E4-C65DC9D3D31F}"/>
          </ac:picMkLst>
        </pc:picChg>
        <pc:picChg chg="add mod topLvl modCrop">
          <ac:chgData name="LEE XING LE" userId="c8b3d246-d279-4236-8a43-d21d37250e2b" providerId="ADAL" clId="{AB4EB96E-1CE7-4385-BCAD-DBC8B28F22A0}" dt="2023-07-29T05:22:16.733" v="124" actId="164"/>
          <ac:picMkLst>
            <pc:docMk/>
            <pc:sldMk cId="2100339214" sldId="264"/>
            <ac:picMk id="5" creationId="{2599A468-E86B-884A-6580-7D46184C8411}"/>
          </ac:picMkLst>
        </pc:picChg>
        <pc:cxnChg chg="add mod">
          <ac:chgData name="LEE XING LE" userId="c8b3d246-d279-4236-8a43-d21d37250e2b" providerId="ADAL" clId="{AB4EB96E-1CE7-4385-BCAD-DBC8B28F22A0}" dt="2023-07-29T05:22:16.733" v="124" actId="164"/>
          <ac:cxnSpMkLst>
            <pc:docMk/>
            <pc:sldMk cId="2100339214" sldId="264"/>
            <ac:cxnSpMk id="10" creationId="{9010EBD4-E759-1AB7-F18B-DEC4FAFD5B84}"/>
          </ac:cxnSpMkLst>
        </pc:cxnChg>
        <pc:cxnChg chg="add mod">
          <ac:chgData name="LEE XING LE" userId="c8b3d246-d279-4236-8a43-d21d37250e2b" providerId="ADAL" clId="{AB4EB96E-1CE7-4385-BCAD-DBC8B28F22A0}" dt="2023-07-29T05:22:16.733" v="124" actId="164"/>
          <ac:cxnSpMkLst>
            <pc:docMk/>
            <pc:sldMk cId="2100339214" sldId="264"/>
            <ac:cxnSpMk id="12" creationId="{6DFD54A3-DA97-F61B-53A0-D9981D9A7B15}"/>
          </ac:cxnSpMkLst>
        </pc:cxnChg>
      </pc:sldChg>
      <pc:sldChg chg="addSp delSp modSp mod setBg">
        <pc:chgData name="LEE XING LE" userId="c8b3d246-d279-4236-8a43-d21d37250e2b" providerId="ADAL" clId="{AB4EB96E-1CE7-4385-BCAD-DBC8B28F22A0}" dt="2023-07-29T09:42:42.529" v="421" actId="1076"/>
        <pc:sldMkLst>
          <pc:docMk/>
          <pc:sldMk cId="254489502" sldId="274"/>
        </pc:sldMkLst>
        <pc:spChg chg="mod">
          <ac:chgData name="LEE XING LE" userId="c8b3d246-d279-4236-8a43-d21d37250e2b" providerId="ADAL" clId="{AB4EB96E-1CE7-4385-BCAD-DBC8B28F22A0}" dt="2023-07-29T09:40:16.860" v="397" actId="207"/>
          <ac:spMkLst>
            <pc:docMk/>
            <pc:sldMk cId="254489502" sldId="274"/>
            <ac:spMk id="2" creationId="{70F74B3B-E895-1551-7348-57BFDCC22FA0}"/>
          </ac:spMkLst>
        </pc:spChg>
        <pc:spChg chg="mod">
          <ac:chgData name="LEE XING LE" userId="c8b3d246-d279-4236-8a43-d21d37250e2b" providerId="ADAL" clId="{AB4EB96E-1CE7-4385-BCAD-DBC8B28F22A0}" dt="2023-07-29T09:42:42.529" v="421" actId="1076"/>
          <ac:spMkLst>
            <pc:docMk/>
            <pc:sldMk cId="254489502" sldId="274"/>
            <ac:spMk id="3" creationId="{D2FE9B60-8B17-5F63-EA3E-78BDF85E9DEB}"/>
          </ac:spMkLst>
        </pc:spChg>
        <pc:spChg chg="mod">
          <ac:chgData name="LEE XING LE" userId="c8b3d246-d279-4236-8a43-d21d37250e2b" providerId="ADAL" clId="{AB4EB96E-1CE7-4385-BCAD-DBC8B28F22A0}" dt="2023-07-29T05:22:26.127" v="125"/>
          <ac:spMkLst>
            <pc:docMk/>
            <pc:sldMk cId="254489502" sldId="274"/>
            <ac:spMk id="7" creationId="{50611A9E-B13C-EF27-DE54-D6C412255143}"/>
          </ac:spMkLst>
        </pc:spChg>
        <pc:spChg chg="mod">
          <ac:chgData name="LEE XING LE" userId="c8b3d246-d279-4236-8a43-d21d37250e2b" providerId="ADAL" clId="{AB4EB96E-1CE7-4385-BCAD-DBC8B28F22A0}" dt="2023-07-29T05:22:26.127" v="125"/>
          <ac:spMkLst>
            <pc:docMk/>
            <pc:sldMk cId="254489502" sldId="274"/>
            <ac:spMk id="8" creationId="{0222F3E5-DF6C-FD38-0C15-D258E20738DB}"/>
          </ac:spMkLst>
        </pc:spChg>
        <pc:spChg chg="add">
          <ac:chgData name="LEE XING LE" userId="c8b3d246-d279-4236-8a43-d21d37250e2b" providerId="ADAL" clId="{AB4EB96E-1CE7-4385-BCAD-DBC8B28F22A0}" dt="2023-07-29T09:05:04.316" v="374" actId="26606"/>
          <ac:spMkLst>
            <pc:docMk/>
            <pc:sldMk cId="254489502" sldId="274"/>
            <ac:spMk id="12" creationId="{B6FACB3C-9069-4791-BC5C-0DB7CD19B853}"/>
          </ac:spMkLst>
        </pc:spChg>
        <pc:spChg chg="add">
          <ac:chgData name="LEE XING LE" userId="c8b3d246-d279-4236-8a43-d21d37250e2b" providerId="ADAL" clId="{AB4EB96E-1CE7-4385-BCAD-DBC8B28F22A0}" dt="2023-07-29T09:05:04.316" v="374" actId="26606"/>
          <ac:spMkLst>
            <pc:docMk/>
            <pc:sldMk cId="254489502" sldId="274"/>
            <ac:spMk id="13" creationId="{71F2038E-D777-4B76-81DD-DD13EE91B9DD}"/>
          </ac:spMkLst>
        </pc:spChg>
        <pc:spChg chg="add del">
          <ac:chgData name="LEE XING LE" userId="c8b3d246-d279-4236-8a43-d21d37250e2b" providerId="ADAL" clId="{AB4EB96E-1CE7-4385-BCAD-DBC8B28F22A0}" dt="2023-07-29T09:04:47.319" v="371" actId="26606"/>
          <ac:spMkLst>
            <pc:docMk/>
            <pc:sldMk cId="254489502" sldId="274"/>
            <ac:spMk id="15" creationId="{1B15ED52-F352-441B-82BF-E0EA34836D08}"/>
          </ac:spMkLst>
        </pc:spChg>
        <pc:spChg chg="add del">
          <ac:chgData name="LEE XING LE" userId="c8b3d246-d279-4236-8a43-d21d37250e2b" providerId="ADAL" clId="{AB4EB96E-1CE7-4385-BCAD-DBC8B28F22A0}" dt="2023-07-29T09:04:47.319" v="371" actId="26606"/>
          <ac:spMkLst>
            <pc:docMk/>
            <pc:sldMk cId="254489502" sldId="274"/>
            <ac:spMk id="17" creationId="{61707E60-CEC9-4661-AA82-69242EB4BDC3}"/>
          </ac:spMkLst>
        </pc:spChg>
        <pc:spChg chg="add del">
          <ac:chgData name="LEE XING LE" userId="c8b3d246-d279-4236-8a43-d21d37250e2b" providerId="ADAL" clId="{AB4EB96E-1CE7-4385-BCAD-DBC8B28F22A0}" dt="2023-07-29T09:04:47.319" v="371" actId="26606"/>
          <ac:spMkLst>
            <pc:docMk/>
            <pc:sldMk cId="254489502" sldId="274"/>
            <ac:spMk id="19" creationId="{8F035CD8-AE30-4146-96F2-036B0CE5E4F3}"/>
          </ac:spMkLst>
        </pc:spChg>
        <pc:spChg chg="add del">
          <ac:chgData name="LEE XING LE" userId="c8b3d246-d279-4236-8a43-d21d37250e2b" providerId="ADAL" clId="{AB4EB96E-1CE7-4385-BCAD-DBC8B28F22A0}" dt="2023-07-29T09:04:55.390" v="373" actId="26606"/>
          <ac:spMkLst>
            <pc:docMk/>
            <pc:sldMk cId="254489502" sldId="274"/>
            <ac:spMk id="24" creationId="{B6FACB3C-9069-4791-BC5C-0DB7CD19B853}"/>
          </ac:spMkLst>
        </pc:spChg>
        <pc:spChg chg="add del">
          <ac:chgData name="LEE XING LE" userId="c8b3d246-d279-4236-8a43-d21d37250e2b" providerId="ADAL" clId="{AB4EB96E-1CE7-4385-BCAD-DBC8B28F22A0}" dt="2023-07-29T09:04:55.390" v="373" actId="26606"/>
          <ac:spMkLst>
            <pc:docMk/>
            <pc:sldMk cId="254489502" sldId="274"/>
            <ac:spMk id="25" creationId="{71F2038E-D777-4B76-81DD-DD13EE91B9DD}"/>
          </ac:spMkLst>
        </pc:spChg>
        <pc:grpChg chg="add mod">
          <ac:chgData name="LEE XING LE" userId="c8b3d246-d279-4236-8a43-d21d37250e2b" providerId="ADAL" clId="{AB4EB96E-1CE7-4385-BCAD-DBC8B28F22A0}" dt="2023-07-29T09:42:04.127" v="414" actId="1036"/>
          <ac:grpSpMkLst>
            <pc:docMk/>
            <pc:sldMk cId="254489502" sldId="274"/>
            <ac:grpSpMk id="4" creationId="{622A668C-CEB5-14F3-2D8C-CE00BDA42415}"/>
          </ac:grpSpMkLst>
        </pc:grpChg>
        <pc:grpChg chg="add">
          <ac:chgData name="LEE XING LE" userId="c8b3d246-d279-4236-8a43-d21d37250e2b" providerId="ADAL" clId="{AB4EB96E-1CE7-4385-BCAD-DBC8B28F22A0}" dt="2023-07-29T09:05:04.316" v="374" actId="26606"/>
          <ac:grpSpMkLst>
            <pc:docMk/>
            <pc:sldMk cId="254489502" sldId="274"/>
            <ac:grpSpMk id="14" creationId="{DD354807-230F-4402-B1B9-F733A8F1F190}"/>
          </ac:grpSpMkLst>
        </pc:grpChg>
        <pc:grpChg chg="add del">
          <ac:chgData name="LEE XING LE" userId="c8b3d246-d279-4236-8a43-d21d37250e2b" providerId="ADAL" clId="{AB4EB96E-1CE7-4385-BCAD-DBC8B28F22A0}" dt="2023-07-29T09:04:55.390" v="373" actId="26606"/>
          <ac:grpSpMkLst>
            <pc:docMk/>
            <pc:sldMk cId="254489502" sldId="274"/>
            <ac:grpSpMk id="26" creationId="{DD354807-230F-4402-B1B9-F733A8F1F190}"/>
          </ac:grpSpMkLst>
        </pc:grpChg>
        <pc:picChg chg="mod">
          <ac:chgData name="LEE XING LE" userId="c8b3d246-d279-4236-8a43-d21d37250e2b" providerId="ADAL" clId="{AB4EB96E-1CE7-4385-BCAD-DBC8B28F22A0}" dt="2023-07-29T05:22:26.127" v="125"/>
          <ac:picMkLst>
            <pc:docMk/>
            <pc:sldMk cId="254489502" sldId="274"/>
            <ac:picMk id="5" creationId="{8D10F6BC-B362-D075-A041-77DCE4A8F166}"/>
          </ac:picMkLst>
        </pc:picChg>
        <pc:picChg chg="mod">
          <ac:chgData name="LEE XING LE" userId="c8b3d246-d279-4236-8a43-d21d37250e2b" providerId="ADAL" clId="{AB4EB96E-1CE7-4385-BCAD-DBC8B28F22A0}" dt="2023-07-29T05:22:26.127" v="125"/>
          <ac:picMkLst>
            <pc:docMk/>
            <pc:sldMk cId="254489502" sldId="274"/>
            <ac:picMk id="6" creationId="{ED2BA3DA-907F-F872-367B-0CA467874A92}"/>
          </ac:picMkLst>
        </pc:picChg>
        <pc:cxnChg chg="mod">
          <ac:chgData name="LEE XING LE" userId="c8b3d246-d279-4236-8a43-d21d37250e2b" providerId="ADAL" clId="{AB4EB96E-1CE7-4385-BCAD-DBC8B28F22A0}" dt="2023-07-29T05:22:26.127" v="125"/>
          <ac:cxnSpMkLst>
            <pc:docMk/>
            <pc:sldMk cId="254489502" sldId="274"/>
            <ac:cxnSpMk id="9" creationId="{F843531E-0FCE-8229-755D-DC686BF9E1F8}"/>
          </ac:cxnSpMkLst>
        </pc:cxnChg>
        <pc:cxnChg chg="mod">
          <ac:chgData name="LEE XING LE" userId="c8b3d246-d279-4236-8a43-d21d37250e2b" providerId="ADAL" clId="{AB4EB96E-1CE7-4385-BCAD-DBC8B28F22A0}" dt="2023-07-29T05:22:26.127" v="125"/>
          <ac:cxnSpMkLst>
            <pc:docMk/>
            <pc:sldMk cId="254489502" sldId="274"/>
            <ac:cxnSpMk id="10" creationId="{DE8912A5-8046-39A6-7A4B-E2B872C46C3C}"/>
          </ac:cxnSpMkLst>
        </pc:cxnChg>
      </pc:sldChg>
      <pc:sldChg chg="addSp modSp new del mod">
        <pc:chgData name="LEE XING LE" userId="c8b3d246-d279-4236-8a43-d21d37250e2b" providerId="ADAL" clId="{AB4EB96E-1CE7-4385-BCAD-DBC8B28F22A0}" dt="2023-07-29T09:40:47.921" v="404" actId="47"/>
        <pc:sldMkLst>
          <pc:docMk/>
          <pc:sldMk cId="757556281" sldId="275"/>
        </pc:sldMkLst>
        <pc:spChg chg="mod">
          <ac:chgData name="LEE XING LE" userId="c8b3d246-d279-4236-8a43-d21d37250e2b" providerId="ADAL" clId="{AB4EB96E-1CE7-4385-BCAD-DBC8B28F22A0}" dt="2023-07-29T05:29:24.035" v="187" actId="20577"/>
          <ac:spMkLst>
            <pc:docMk/>
            <pc:sldMk cId="757556281" sldId="275"/>
            <ac:spMk id="2" creationId="{831CA9E5-4833-33A5-F9F9-0BA92BE0B24A}"/>
          </ac:spMkLst>
        </pc:spChg>
        <pc:spChg chg="mod">
          <ac:chgData name="LEE XING LE" userId="c8b3d246-d279-4236-8a43-d21d37250e2b" providerId="ADAL" clId="{AB4EB96E-1CE7-4385-BCAD-DBC8B28F22A0}" dt="2023-07-29T05:26:02.650" v="154" actId="14100"/>
          <ac:spMkLst>
            <pc:docMk/>
            <pc:sldMk cId="757556281" sldId="275"/>
            <ac:spMk id="3" creationId="{C67F3DB4-0EFE-A005-524A-9417344CC3B6}"/>
          </ac:spMkLst>
        </pc:spChg>
        <pc:spChg chg="mod">
          <ac:chgData name="LEE XING LE" userId="c8b3d246-d279-4236-8a43-d21d37250e2b" providerId="ADAL" clId="{AB4EB96E-1CE7-4385-BCAD-DBC8B28F22A0}" dt="2023-07-29T05:25:59.278" v="153"/>
          <ac:spMkLst>
            <pc:docMk/>
            <pc:sldMk cId="757556281" sldId="275"/>
            <ac:spMk id="7" creationId="{CAEB5D56-5F6C-9584-AB68-F46344236643}"/>
          </ac:spMkLst>
        </pc:spChg>
        <pc:spChg chg="mod">
          <ac:chgData name="LEE XING LE" userId="c8b3d246-d279-4236-8a43-d21d37250e2b" providerId="ADAL" clId="{AB4EB96E-1CE7-4385-BCAD-DBC8B28F22A0}" dt="2023-07-29T05:25:59.278" v="153"/>
          <ac:spMkLst>
            <pc:docMk/>
            <pc:sldMk cId="757556281" sldId="275"/>
            <ac:spMk id="8" creationId="{556AB79D-3678-AB3A-18FF-EC14967458C1}"/>
          </ac:spMkLst>
        </pc:spChg>
        <pc:grpChg chg="add mod">
          <ac:chgData name="LEE XING LE" userId="c8b3d246-d279-4236-8a43-d21d37250e2b" providerId="ADAL" clId="{AB4EB96E-1CE7-4385-BCAD-DBC8B28F22A0}" dt="2023-07-29T05:25:59.278" v="153"/>
          <ac:grpSpMkLst>
            <pc:docMk/>
            <pc:sldMk cId="757556281" sldId="275"/>
            <ac:grpSpMk id="4" creationId="{C42226D2-F78A-10A9-FCA4-74D42A177FCD}"/>
          </ac:grpSpMkLst>
        </pc:grpChg>
        <pc:picChg chg="mod">
          <ac:chgData name="LEE XING LE" userId="c8b3d246-d279-4236-8a43-d21d37250e2b" providerId="ADAL" clId="{AB4EB96E-1CE7-4385-BCAD-DBC8B28F22A0}" dt="2023-07-29T05:25:59.278" v="153"/>
          <ac:picMkLst>
            <pc:docMk/>
            <pc:sldMk cId="757556281" sldId="275"/>
            <ac:picMk id="5" creationId="{FF08C38C-48E1-A83A-2EBC-E4D4282F0C99}"/>
          </ac:picMkLst>
        </pc:picChg>
        <pc:picChg chg="mod">
          <ac:chgData name="LEE XING LE" userId="c8b3d246-d279-4236-8a43-d21d37250e2b" providerId="ADAL" clId="{AB4EB96E-1CE7-4385-BCAD-DBC8B28F22A0}" dt="2023-07-29T05:25:59.278" v="153"/>
          <ac:picMkLst>
            <pc:docMk/>
            <pc:sldMk cId="757556281" sldId="275"/>
            <ac:picMk id="6" creationId="{B1761234-7215-710E-2611-68A0BF316A5B}"/>
          </ac:picMkLst>
        </pc:picChg>
        <pc:cxnChg chg="mod">
          <ac:chgData name="LEE XING LE" userId="c8b3d246-d279-4236-8a43-d21d37250e2b" providerId="ADAL" clId="{AB4EB96E-1CE7-4385-BCAD-DBC8B28F22A0}" dt="2023-07-29T05:25:59.278" v="153"/>
          <ac:cxnSpMkLst>
            <pc:docMk/>
            <pc:sldMk cId="757556281" sldId="275"/>
            <ac:cxnSpMk id="9" creationId="{C50DE51B-DB66-CC51-C523-A652B68D2403}"/>
          </ac:cxnSpMkLst>
        </pc:cxnChg>
        <pc:cxnChg chg="mod">
          <ac:chgData name="LEE XING LE" userId="c8b3d246-d279-4236-8a43-d21d37250e2b" providerId="ADAL" clId="{AB4EB96E-1CE7-4385-BCAD-DBC8B28F22A0}" dt="2023-07-29T05:25:59.278" v="153"/>
          <ac:cxnSpMkLst>
            <pc:docMk/>
            <pc:sldMk cId="757556281" sldId="275"/>
            <ac:cxnSpMk id="10" creationId="{802C7010-5546-83AA-27C3-A97D408BBD33}"/>
          </ac:cxnSpMkLst>
        </pc:cxnChg>
      </pc:sldChg>
      <pc:sldChg chg="addSp delSp modSp new mod setBg">
        <pc:chgData name="LEE XING LE" userId="c8b3d246-d279-4236-8a43-d21d37250e2b" providerId="ADAL" clId="{AB4EB96E-1CE7-4385-BCAD-DBC8B28F22A0}" dt="2023-07-29T09:42:09.574" v="416"/>
        <pc:sldMkLst>
          <pc:docMk/>
          <pc:sldMk cId="3263890700" sldId="276"/>
        </pc:sldMkLst>
        <pc:spChg chg="mod">
          <ac:chgData name="LEE XING LE" userId="c8b3d246-d279-4236-8a43-d21d37250e2b" providerId="ADAL" clId="{AB4EB96E-1CE7-4385-BCAD-DBC8B28F22A0}" dt="2023-07-29T09:41:41.043" v="407" actId="207"/>
          <ac:spMkLst>
            <pc:docMk/>
            <pc:sldMk cId="3263890700" sldId="276"/>
            <ac:spMk id="2" creationId="{68C74C9B-8582-34E2-9EB2-AD5667A588D3}"/>
          </ac:spMkLst>
        </pc:spChg>
        <pc:spChg chg="mod">
          <ac:chgData name="LEE XING LE" userId="c8b3d246-d279-4236-8a43-d21d37250e2b" providerId="ADAL" clId="{AB4EB96E-1CE7-4385-BCAD-DBC8B28F22A0}" dt="2023-07-29T09:41:52.942" v="413" actId="404"/>
          <ac:spMkLst>
            <pc:docMk/>
            <pc:sldMk cId="3263890700" sldId="276"/>
            <ac:spMk id="3" creationId="{85B931DA-84DB-BAF1-1942-4FE58C13FB04}"/>
          </ac:spMkLst>
        </pc:spChg>
        <pc:spChg chg="mod">
          <ac:chgData name="LEE XING LE" userId="c8b3d246-d279-4236-8a43-d21d37250e2b" providerId="ADAL" clId="{AB4EB96E-1CE7-4385-BCAD-DBC8B28F22A0}" dt="2023-07-29T05:26:53.929" v="156"/>
          <ac:spMkLst>
            <pc:docMk/>
            <pc:sldMk cId="3263890700" sldId="276"/>
            <ac:spMk id="7" creationId="{AD37AB3C-4F49-C3EA-C2DB-050F78FBA038}"/>
          </ac:spMkLst>
        </pc:spChg>
        <pc:spChg chg="mod">
          <ac:chgData name="LEE XING LE" userId="c8b3d246-d279-4236-8a43-d21d37250e2b" providerId="ADAL" clId="{AB4EB96E-1CE7-4385-BCAD-DBC8B28F22A0}" dt="2023-07-29T05:26:53.929" v="156"/>
          <ac:spMkLst>
            <pc:docMk/>
            <pc:sldMk cId="3263890700" sldId="276"/>
            <ac:spMk id="8" creationId="{201122AE-A319-BFA1-A42C-38D76F426008}"/>
          </ac:spMkLst>
        </pc:spChg>
        <pc:spChg chg="mod">
          <ac:chgData name="LEE XING LE" userId="c8b3d246-d279-4236-8a43-d21d37250e2b" providerId="ADAL" clId="{AB4EB96E-1CE7-4385-BCAD-DBC8B28F22A0}" dt="2023-07-29T09:42:09.574" v="416"/>
          <ac:spMkLst>
            <pc:docMk/>
            <pc:sldMk cId="3263890700" sldId="276"/>
            <ac:spMk id="14" creationId="{592AFBDA-1BF8-C881-25E0-8FEB1A80F33C}"/>
          </ac:spMkLst>
        </pc:spChg>
        <pc:spChg chg="add">
          <ac:chgData name="LEE XING LE" userId="c8b3d246-d279-4236-8a43-d21d37250e2b" providerId="ADAL" clId="{AB4EB96E-1CE7-4385-BCAD-DBC8B28F22A0}" dt="2023-07-29T09:41:30.414" v="405" actId="26606"/>
          <ac:spMkLst>
            <pc:docMk/>
            <pc:sldMk cId="3263890700" sldId="276"/>
            <ac:spMk id="15" creationId="{B6FACB3C-9069-4791-BC5C-0DB7CD19B853}"/>
          </ac:spMkLst>
        </pc:spChg>
        <pc:spChg chg="mod">
          <ac:chgData name="LEE XING LE" userId="c8b3d246-d279-4236-8a43-d21d37250e2b" providerId="ADAL" clId="{AB4EB96E-1CE7-4385-BCAD-DBC8B28F22A0}" dt="2023-07-29T09:42:09.574" v="416"/>
          <ac:spMkLst>
            <pc:docMk/>
            <pc:sldMk cId="3263890700" sldId="276"/>
            <ac:spMk id="16" creationId="{54473AD7-B271-FC34-24FE-67C500FA0773}"/>
          </ac:spMkLst>
        </pc:spChg>
        <pc:spChg chg="add">
          <ac:chgData name="LEE XING LE" userId="c8b3d246-d279-4236-8a43-d21d37250e2b" providerId="ADAL" clId="{AB4EB96E-1CE7-4385-BCAD-DBC8B28F22A0}" dt="2023-07-29T09:41:30.414" v="405" actId="26606"/>
          <ac:spMkLst>
            <pc:docMk/>
            <pc:sldMk cId="3263890700" sldId="276"/>
            <ac:spMk id="17" creationId="{71F2038E-D777-4B76-81DD-DD13EE91B9DD}"/>
          </ac:spMkLst>
        </pc:spChg>
        <pc:grpChg chg="add del mod">
          <ac:chgData name="LEE XING LE" userId="c8b3d246-d279-4236-8a43-d21d37250e2b" providerId="ADAL" clId="{AB4EB96E-1CE7-4385-BCAD-DBC8B28F22A0}" dt="2023-07-29T09:42:09.048" v="415" actId="478"/>
          <ac:grpSpMkLst>
            <pc:docMk/>
            <pc:sldMk cId="3263890700" sldId="276"/>
            <ac:grpSpMk id="4" creationId="{198760DC-BABE-75B0-2065-C2CB55AA0153}"/>
          </ac:grpSpMkLst>
        </pc:grpChg>
        <pc:grpChg chg="add mod">
          <ac:chgData name="LEE XING LE" userId="c8b3d246-d279-4236-8a43-d21d37250e2b" providerId="ADAL" clId="{AB4EB96E-1CE7-4385-BCAD-DBC8B28F22A0}" dt="2023-07-29T09:42:09.574" v="416"/>
          <ac:grpSpMkLst>
            <pc:docMk/>
            <pc:sldMk cId="3263890700" sldId="276"/>
            <ac:grpSpMk id="11" creationId="{FBB8DA50-05F9-FC6A-9A03-FFC2A6B0E464}"/>
          </ac:grpSpMkLst>
        </pc:grpChg>
        <pc:grpChg chg="add">
          <ac:chgData name="LEE XING LE" userId="c8b3d246-d279-4236-8a43-d21d37250e2b" providerId="ADAL" clId="{AB4EB96E-1CE7-4385-BCAD-DBC8B28F22A0}" dt="2023-07-29T09:41:30.414" v="405" actId="26606"/>
          <ac:grpSpMkLst>
            <pc:docMk/>
            <pc:sldMk cId="3263890700" sldId="276"/>
            <ac:grpSpMk id="19" creationId="{DD354807-230F-4402-B1B9-F733A8F1F190}"/>
          </ac:grpSpMkLst>
        </pc:grpChg>
        <pc:picChg chg="mod">
          <ac:chgData name="LEE XING LE" userId="c8b3d246-d279-4236-8a43-d21d37250e2b" providerId="ADAL" clId="{AB4EB96E-1CE7-4385-BCAD-DBC8B28F22A0}" dt="2023-07-29T05:26:53.929" v="156"/>
          <ac:picMkLst>
            <pc:docMk/>
            <pc:sldMk cId="3263890700" sldId="276"/>
            <ac:picMk id="5" creationId="{741037E6-5669-B4EF-4D68-B9B5E182DD63}"/>
          </ac:picMkLst>
        </pc:picChg>
        <pc:picChg chg="mod">
          <ac:chgData name="LEE XING LE" userId="c8b3d246-d279-4236-8a43-d21d37250e2b" providerId="ADAL" clId="{AB4EB96E-1CE7-4385-BCAD-DBC8B28F22A0}" dt="2023-07-29T05:26:53.929" v="156"/>
          <ac:picMkLst>
            <pc:docMk/>
            <pc:sldMk cId="3263890700" sldId="276"/>
            <ac:picMk id="6" creationId="{454956C0-4A6F-B3A7-FFB3-33808A2B0230}"/>
          </ac:picMkLst>
        </pc:picChg>
        <pc:picChg chg="mod">
          <ac:chgData name="LEE XING LE" userId="c8b3d246-d279-4236-8a43-d21d37250e2b" providerId="ADAL" clId="{AB4EB96E-1CE7-4385-BCAD-DBC8B28F22A0}" dt="2023-07-29T09:42:09.574" v="416"/>
          <ac:picMkLst>
            <pc:docMk/>
            <pc:sldMk cId="3263890700" sldId="276"/>
            <ac:picMk id="12" creationId="{5CC0B081-DA35-2509-7E31-ED6289539EC8}"/>
          </ac:picMkLst>
        </pc:picChg>
        <pc:picChg chg="mod">
          <ac:chgData name="LEE XING LE" userId="c8b3d246-d279-4236-8a43-d21d37250e2b" providerId="ADAL" clId="{AB4EB96E-1CE7-4385-BCAD-DBC8B28F22A0}" dt="2023-07-29T09:42:09.574" v="416"/>
          <ac:picMkLst>
            <pc:docMk/>
            <pc:sldMk cId="3263890700" sldId="276"/>
            <ac:picMk id="13" creationId="{0C0794BA-FD94-6913-6D1E-A59930D04FE8}"/>
          </ac:picMkLst>
        </pc:picChg>
        <pc:cxnChg chg="mod">
          <ac:chgData name="LEE XING LE" userId="c8b3d246-d279-4236-8a43-d21d37250e2b" providerId="ADAL" clId="{AB4EB96E-1CE7-4385-BCAD-DBC8B28F22A0}" dt="2023-07-29T05:26:53.929" v="156"/>
          <ac:cxnSpMkLst>
            <pc:docMk/>
            <pc:sldMk cId="3263890700" sldId="276"/>
            <ac:cxnSpMk id="9" creationId="{EC8BD635-D9E6-EA74-EB1A-C19B962E9DC2}"/>
          </ac:cxnSpMkLst>
        </pc:cxnChg>
        <pc:cxnChg chg="mod">
          <ac:chgData name="LEE XING LE" userId="c8b3d246-d279-4236-8a43-d21d37250e2b" providerId="ADAL" clId="{AB4EB96E-1CE7-4385-BCAD-DBC8B28F22A0}" dt="2023-07-29T05:26:53.929" v="156"/>
          <ac:cxnSpMkLst>
            <pc:docMk/>
            <pc:sldMk cId="3263890700" sldId="276"/>
            <ac:cxnSpMk id="10" creationId="{00EA8CDF-7B27-B072-B671-038F0AEFA65D}"/>
          </ac:cxnSpMkLst>
        </pc:cxnChg>
        <pc:cxnChg chg="mod">
          <ac:chgData name="LEE XING LE" userId="c8b3d246-d279-4236-8a43-d21d37250e2b" providerId="ADAL" clId="{AB4EB96E-1CE7-4385-BCAD-DBC8B28F22A0}" dt="2023-07-29T09:42:09.574" v="416"/>
          <ac:cxnSpMkLst>
            <pc:docMk/>
            <pc:sldMk cId="3263890700" sldId="276"/>
            <ac:cxnSpMk id="18" creationId="{1ED7F1D5-E11C-782A-314F-D4321CF7BF07}"/>
          </ac:cxnSpMkLst>
        </pc:cxnChg>
        <pc:cxnChg chg="mod">
          <ac:chgData name="LEE XING LE" userId="c8b3d246-d279-4236-8a43-d21d37250e2b" providerId="ADAL" clId="{AB4EB96E-1CE7-4385-BCAD-DBC8B28F22A0}" dt="2023-07-29T09:42:09.574" v="416"/>
          <ac:cxnSpMkLst>
            <pc:docMk/>
            <pc:sldMk cId="3263890700" sldId="276"/>
            <ac:cxnSpMk id="24" creationId="{B0E9850B-DA39-D82E-3FA5-14DBCDB9D505}"/>
          </ac:cxnSpMkLst>
        </pc:cxnChg>
      </pc:sldChg>
      <pc:sldChg chg="addSp delSp modSp new mod setBg">
        <pc:chgData name="LEE XING LE" userId="c8b3d246-d279-4236-8a43-d21d37250e2b" providerId="ADAL" clId="{AB4EB96E-1CE7-4385-BCAD-DBC8B28F22A0}" dt="2023-07-30T02:39:11.634" v="455" actId="20577"/>
        <pc:sldMkLst>
          <pc:docMk/>
          <pc:sldMk cId="3428333937" sldId="277"/>
        </pc:sldMkLst>
        <pc:spChg chg="mod">
          <ac:chgData name="LEE XING LE" userId="c8b3d246-d279-4236-8a43-d21d37250e2b" providerId="ADAL" clId="{AB4EB96E-1CE7-4385-BCAD-DBC8B28F22A0}" dt="2023-07-29T09:44:19.037" v="438" actId="1076"/>
          <ac:spMkLst>
            <pc:docMk/>
            <pc:sldMk cId="3428333937" sldId="277"/>
            <ac:spMk id="2" creationId="{22980BB0-4F42-EE0C-3714-42926B2354ED}"/>
          </ac:spMkLst>
        </pc:spChg>
        <pc:spChg chg="del">
          <ac:chgData name="LEE XING LE" userId="c8b3d246-d279-4236-8a43-d21d37250e2b" providerId="ADAL" clId="{AB4EB96E-1CE7-4385-BCAD-DBC8B28F22A0}" dt="2023-07-29T09:18:44.094" v="379"/>
          <ac:spMkLst>
            <pc:docMk/>
            <pc:sldMk cId="3428333937" sldId="277"/>
            <ac:spMk id="3" creationId="{0CA4CF22-C094-76DF-5DD2-EF27A472CD8C}"/>
          </ac:spMkLst>
        </pc:spChg>
        <pc:spChg chg="add del mod">
          <ac:chgData name="LEE XING LE" userId="c8b3d246-d279-4236-8a43-d21d37250e2b" providerId="ADAL" clId="{AB4EB96E-1CE7-4385-BCAD-DBC8B28F22A0}" dt="2023-07-29T09:43:13.867" v="422" actId="26606"/>
          <ac:spMkLst>
            <pc:docMk/>
            <pc:sldMk cId="3428333937" sldId="277"/>
            <ac:spMk id="5" creationId="{2CB9368D-F17A-1DC7-3F0A-17AC7383240C}"/>
          </ac:spMkLst>
        </pc:spChg>
        <pc:spChg chg="add mod ord">
          <ac:chgData name="LEE XING LE" userId="c8b3d246-d279-4236-8a43-d21d37250e2b" providerId="ADAL" clId="{AB4EB96E-1CE7-4385-BCAD-DBC8B28F22A0}" dt="2023-07-30T02:39:11.634" v="455" actId="20577"/>
          <ac:spMkLst>
            <pc:docMk/>
            <pc:sldMk cId="3428333937" sldId="277"/>
            <ac:spMk id="8" creationId="{B48B9E23-F9C8-E813-100C-343269EC8260}"/>
          </ac:spMkLst>
        </pc:spChg>
        <pc:spChg chg="add">
          <ac:chgData name="LEE XING LE" userId="c8b3d246-d279-4236-8a43-d21d37250e2b" providerId="ADAL" clId="{AB4EB96E-1CE7-4385-BCAD-DBC8B28F22A0}" dt="2023-07-29T09:43:13.867" v="422" actId="26606"/>
          <ac:spMkLst>
            <pc:docMk/>
            <pc:sldMk cId="3428333937" sldId="277"/>
            <ac:spMk id="13" creationId="{3346177D-ADC4-4968-B747-5CFCD390B5B9}"/>
          </ac:spMkLst>
        </pc:spChg>
        <pc:spChg chg="add">
          <ac:chgData name="LEE XING LE" userId="c8b3d246-d279-4236-8a43-d21d37250e2b" providerId="ADAL" clId="{AB4EB96E-1CE7-4385-BCAD-DBC8B28F22A0}" dt="2023-07-29T09:43:13.867" v="422" actId="26606"/>
          <ac:spMkLst>
            <pc:docMk/>
            <pc:sldMk cId="3428333937" sldId="277"/>
            <ac:spMk id="15" creationId="{0844A943-BF79-4FEA-ABB1-3BD54D236606}"/>
          </ac:spMkLst>
        </pc:spChg>
        <pc:spChg chg="add">
          <ac:chgData name="LEE XING LE" userId="c8b3d246-d279-4236-8a43-d21d37250e2b" providerId="ADAL" clId="{AB4EB96E-1CE7-4385-BCAD-DBC8B28F22A0}" dt="2023-07-29T09:43:13.867" v="422" actId="26606"/>
          <ac:spMkLst>
            <pc:docMk/>
            <pc:sldMk cId="3428333937" sldId="277"/>
            <ac:spMk id="17" creationId="{6437CC72-F4A8-4DC3-AFAB-D22C482C8100}"/>
          </ac:spMkLst>
        </pc:spChg>
        <pc:picChg chg="add del mod">
          <ac:chgData name="LEE XING LE" userId="c8b3d246-d279-4236-8a43-d21d37250e2b" providerId="ADAL" clId="{AB4EB96E-1CE7-4385-BCAD-DBC8B28F22A0}" dt="2023-07-29T09:26:44.805" v="387" actId="478"/>
          <ac:picMkLst>
            <pc:docMk/>
            <pc:sldMk cId="3428333937" sldId="277"/>
            <ac:picMk id="4" creationId="{4E6DA3EB-3034-3A89-D931-874ECD2EC4D3}"/>
          </ac:picMkLst>
        </pc:picChg>
        <pc:picChg chg="add mod ord">
          <ac:chgData name="LEE XING LE" userId="c8b3d246-d279-4236-8a43-d21d37250e2b" providerId="ADAL" clId="{AB4EB96E-1CE7-4385-BCAD-DBC8B28F22A0}" dt="2023-07-29T09:44:22.253" v="439" actId="1076"/>
          <ac:picMkLst>
            <pc:docMk/>
            <pc:sldMk cId="3428333937" sldId="277"/>
            <ac:picMk id="6" creationId="{6C3A08CD-6C78-E9C1-340B-83DFB71379E6}"/>
          </ac:picMkLst>
        </pc:picChg>
      </pc:sldChg>
      <pc:sldChg chg="addSp modSp new mod">
        <pc:chgData name="LEE XING LE" userId="c8b3d246-d279-4236-8a43-d21d37250e2b" providerId="ADAL" clId="{AB4EB96E-1CE7-4385-BCAD-DBC8B28F22A0}" dt="2023-07-29T08:04:51.020" v="251" actId="14100"/>
        <pc:sldMkLst>
          <pc:docMk/>
          <pc:sldMk cId="2789473274" sldId="279"/>
        </pc:sldMkLst>
        <pc:spChg chg="mod">
          <ac:chgData name="LEE XING LE" userId="c8b3d246-d279-4236-8a43-d21d37250e2b" providerId="ADAL" clId="{AB4EB96E-1CE7-4385-BCAD-DBC8B28F22A0}" dt="2023-07-29T08:02:22.079" v="234" actId="20577"/>
          <ac:spMkLst>
            <pc:docMk/>
            <pc:sldMk cId="2789473274" sldId="279"/>
            <ac:spMk id="2" creationId="{44464F19-23E6-DDF7-3C5E-628A40D18309}"/>
          </ac:spMkLst>
        </pc:spChg>
        <pc:spChg chg="mod">
          <ac:chgData name="LEE XING LE" userId="c8b3d246-d279-4236-8a43-d21d37250e2b" providerId="ADAL" clId="{AB4EB96E-1CE7-4385-BCAD-DBC8B28F22A0}" dt="2023-07-29T08:02:28.808" v="237"/>
          <ac:spMkLst>
            <pc:docMk/>
            <pc:sldMk cId="2789473274" sldId="279"/>
            <ac:spMk id="3" creationId="{B682D331-E138-D88E-84C5-D0E15F320C46}"/>
          </ac:spMkLst>
        </pc:spChg>
        <pc:picChg chg="add mod">
          <ac:chgData name="LEE XING LE" userId="c8b3d246-d279-4236-8a43-d21d37250e2b" providerId="ADAL" clId="{AB4EB96E-1CE7-4385-BCAD-DBC8B28F22A0}" dt="2023-07-29T08:04:41.983" v="248" actId="1076"/>
          <ac:picMkLst>
            <pc:docMk/>
            <pc:sldMk cId="2789473274" sldId="279"/>
            <ac:picMk id="4" creationId="{098246FD-08E2-A881-1A06-9904ADA66FF8}"/>
          </ac:picMkLst>
        </pc:picChg>
        <pc:picChg chg="add mod">
          <ac:chgData name="LEE XING LE" userId="c8b3d246-d279-4236-8a43-d21d37250e2b" providerId="ADAL" clId="{AB4EB96E-1CE7-4385-BCAD-DBC8B28F22A0}" dt="2023-07-29T08:04:51.020" v="251" actId="14100"/>
          <ac:picMkLst>
            <pc:docMk/>
            <pc:sldMk cId="2789473274" sldId="279"/>
            <ac:picMk id="5" creationId="{5835171C-AA83-3E82-FB51-F3D5ACEC6648}"/>
          </ac:picMkLst>
        </pc:picChg>
      </pc:sldChg>
      <pc:sldChg chg="addSp modSp new mod">
        <pc:chgData name="LEE XING LE" userId="c8b3d246-d279-4236-8a43-d21d37250e2b" providerId="ADAL" clId="{AB4EB96E-1CE7-4385-BCAD-DBC8B28F22A0}" dt="2023-07-29T08:09:55.584" v="344" actId="1076"/>
        <pc:sldMkLst>
          <pc:docMk/>
          <pc:sldMk cId="473267066" sldId="280"/>
        </pc:sldMkLst>
        <pc:spChg chg="mod">
          <ac:chgData name="LEE XING LE" userId="c8b3d246-d279-4236-8a43-d21d37250e2b" providerId="ADAL" clId="{AB4EB96E-1CE7-4385-BCAD-DBC8B28F22A0}" dt="2023-07-29T08:06:26.633" v="276" actId="20577"/>
          <ac:spMkLst>
            <pc:docMk/>
            <pc:sldMk cId="473267066" sldId="280"/>
            <ac:spMk id="2" creationId="{24806B33-711E-9E26-014C-7BE85264AE10}"/>
          </ac:spMkLst>
        </pc:spChg>
        <pc:spChg chg="mod">
          <ac:chgData name="LEE XING LE" userId="c8b3d246-d279-4236-8a43-d21d37250e2b" providerId="ADAL" clId="{AB4EB96E-1CE7-4385-BCAD-DBC8B28F22A0}" dt="2023-07-29T08:07:20.819" v="291" actId="20577"/>
          <ac:spMkLst>
            <pc:docMk/>
            <pc:sldMk cId="473267066" sldId="280"/>
            <ac:spMk id="3" creationId="{C62DEAA3-476C-EFD9-E18A-948A150DCB51}"/>
          </ac:spMkLst>
        </pc:spChg>
        <pc:spChg chg="add mod">
          <ac:chgData name="LEE XING LE" userId="c8b3d246-d279-4236-8a43-d21d37250e2b" providerId="ADAL" clId="{AB4EB96E-1CE7-4385-BCAD-DBC8B28F22A0}" dt="2023-07-29T08:09:55.584" v="344" actId="1076"/>
          <ac:spMkLst>
            <pc:docMk/>
            <pc:sldMk cId="473267066" sldId="280"/>
            <ac:spMk id="5" creationId="{FE60B64B-97B0-CBE8-9084-13081C2CD1B2}"/>
          </ac:spMkLst>
        </pc:spChg>
        <pc:picChg chg="add mod">
          <ac:chgData name="LEE XING LE" userId="c8b3d246-d279-4236-8a43-d21d37250e2b" providerId="ADAL" clId="{AB4EB96E-1CE7-4385-BCAD-DBC8B28F22A0}" dt="2023-07-29T08:08:53.254" v="296" actId="1076"/>
          <ac:picMkLst>
            <pc:docMk/>
            <pc:sldMk cId="473267066" sldId="280"/>
            <ac:picMk id="4" creationId="{FEB02061-ED2E-407C-2C30-160E2431F93D}"/>
          </ac:picMkLst>
        </pc:picChg>
      </pc:sldChg>
    </pc:docChg>
  </pc:docChgLst>
  <pc:docChgLst>
    <pc:chgData name="TEE YU CHEN" userId="S::21030317@imail.sunway.edu.my::3f2a4b04-322a-40e6-b847-b23c82ceb669" providerId="AD" clId="Web-{D5874666-6723-4D5A-8CC0-666D6055DAA7}"/>
    <pc:docChg chg="sldOrd">
      <pc:chgData name="TEE YU CHEN" userId="S::21030317@imail.sunway.edu.my::3f2a4b04-322a-40e6-b847-b23c82ceb669" providerId="AD" clId="Web-{D5874666-6723-4D5A-8CC0-666D6055DAA7}" dt="2023-07-30T03:28:08.165" v="3"/>
      <pc:docMkLst>
        <pc:docMk/>
      </pc:docMkLst>
      <pc:sldChg chg="ord">
        <pc:chgData name="TEE YU CHEN" userId="S::21030317@imail.sunway.edu.my::3f2a4b04-322a-40e6-b847-b23c82ceb669" providerId="AD" clId="Web-{D5874666-6723-4D5A-8CC0-666D6055DAA7}" dt="2023-07-30T03:22:51.280" v="1"/>
        <pc:sldMkLst>
          <pc:docMk/>
          <pc:sldMk cId="3069105648" sldId="256"/>
        </pc:sldMkLst>
      </pc:sldChg>
      <pc:sldChg chg="ord">
        <pc:chgData name="TEE YU CHEN" userId="S::21030317@imail.sunway.edu.my::3f2a4b04-322a-40e6-b847-b23c82ceb669" providerId="AD" clId="Web-{D5874666-6723-4D5A-8CC0-666D6055DAA7}" dt="2023-07-30T03:28:08.165" v="3"/>
        <pc:sldMkLst>
          <pc:docMk/>
          <pc:sldMk cId="2100339214" sldId="264"/>
        </pc:sldMkLst>
      </pc:sldChg>
    </pc:docChg>
  </pc:docChgLst>
  <pc:docChgLst>
    <pc:chgData name="TEE YU CHEN" userId="3f2a4b04-322a-40e6-b847-b23c82ceb669" providerId="ADAL" clId="{31C4BF0A-74CD-4EEA-B945-71B6946F41DF}"/>
    <pc:docChg chg="undo custSel modSld">
      <pc:chgData name="TEE YU CHEN" userId="3f2a4b04-322a-40e6-b847-b23c82ceb669" providerId="ADAL" clId="{31C4BF0A-74CD-4EEA-B945-71B6946F41DF}" dt="2023-08-03T02:18:29.835" v="129" actId="20577"/>
      <pc:docMkLst>
        <pc:docMk/>
      </pc:docMkLst>
      <pc:sldChg chg="addSp modSp mod">
        <pc:chgData name="TEE YU CHEN" userId="3f2a4b04-322a-40e6-b847-b23c82ceb669" providerId="ADAL" clId="{31C4BF0A-74CD-4EEA-B945-71B6946F41DF}" dt="2023-08-03T00:21:09.767" v="21" actId="14100"/>
        <pc:sldMkLst>
          <pc:docMk/>
          <pc:sldMk cId="545352167" sldId="259"/>
        </pc:sldMkLst>
        <pc:spChg chg="add mod">
          <ac:chgData name="TEE YU CHEN" userId="3f2a4b04-322a-40e6-b847-b23c82ceb669" providerId="ADAL" clId="{31C4BF0A-74CD-4EEA-B945-71B6946F41DF}" dt="2023-08-03T00:21:07.179" v="20" actId="1076"/>
          <ac:spMkLst>
            <pc:docMk/>
            <pc:sldMk cId="545352167" sldId="259"/>
            <ac:spMk id="4" creationId="{F2D660BE-2580-5C04-B03B-959C8D7AE23A}"/>
          </ac:spMkLst>
        </pc:spChg>
        <pc:cxnChg chg="add mod">
          <ac:chgData name="TEE YU CHEN" userId="3f2a4b04-322a-40e6-b847-b23c82ceb669" providerId="ADAL" clId="{31C4BF0A-74CD-4EEA-B945-71B6946F41DF}" dt="2023-08-03T00:21:09.767" v="21" actId="14100"/>
          <ac:cxnSpMkLst>
            <pc:docMk/>
            <pc:sldMk cId="545352167" sldId="259"/>
            <ac:cxnSpMk id="3" creationId="{FCF412A8-C578-FB0C-59AA-85421AC8C959}"/>
          </ac:cxnSpMkLst>
        </pc:cxnChg>
      </pc:sldChg>
      <pc:sldChg chg="modSp">
        <pc:chgData name="TEE YU CHEN" userId="3f2a4b04-322a-40e6-b847-b23c82ceb669" providerId="ADAL" clId="{31C4BF0A-74CD-4EEA-B945-71B6946F41DF}" dt="2023-08-03T00:38:37.437" v="54" actId="20577"/>
        <pc:sldMkLst>
          <pc:docMk/>
          <pc:sldMk cId="1325312049" sldId="260"/>
        </pc:sldMkLst>
        <pc:graphicFrameChg chg="mod">
          <ac:chgData name="TEE YU CHEN" userId="3f2a4b04-322a-40e6-b847-b23c82ceb669" providerId="ADAL" clId="{31C4BF0A-74CD-4EEA-B945-71B6946F41DF}" dt="2023-08-03T00:38:37.437" v="54" actId="20577"/>
          <ac:graphicFrameMkLst>
            <pc:docMk/>
            <pc:sldMk cId="1325312049" sldId="260"/>
            <ac:graphicFrameMk id="5" creationId="{FAED52F3-F1DD-1FB0-3251-B34BCAB79111}"/>
          </ac:graphicFrameMkLst>
        </pc:graphicFrameChg>
      </pc:sldChg>
      <pc:sldChg chg="addSp delSp modSp mod setBg">
        <pc:chgData name="TEE YU CHEN" userId="3f2a4b04-322a-40e6-b847-b23c82ceb669" providerId="ADAL" clId="{31C4BF0A-74CD-4EEA-B945-71B6946F41DF}" dt="2023-08-03T00:31:55.006" v="36" actId="26606"/>
        <pc:sldMkLst>
          <pc:docMk/>
          <pc:sldMk cId="2006860527" sldId="278"/>
        </pc:sldMkLst>
        <pc:spChg chg="mod">
          <ac:chgData name="TEE YU CHEN" userId="3f2a4b04-322a-40e6-b847-b23c82ceb669" providerId="ADAL" clId="{31C4BF0A-74CD-4EEA-B945-71B6946F41DF}" dt="2023-08-03T00:31:55.006" v="36" actId="26606"/>
          <ac:spMkLst>
            <pc:docMk/>
            <pc:sldMk cId="2006860527" sldId="278"/>
            <ac:spMk id="2" creationId="{CCB60B67-8AAD-5364-2F0B-027A390D3DE1}"/>
          </ac:spMkLst>
        </pc:spChg>
        <pc:spChg chg="mod">
          <ac:chgData name="TEE YU CHEN" userId="3f2a4b04-322a-40e6-b847-b23c82ceb669" providerId="ADAL" clId="{31C4BF0A-74CD-4EEA-B945-71B6946F41DF}" dt="2023-08-03T00:31:55.006" v="36" actId="26606"/>
          <ac:spMkLst>
            <pc:docMk/>
            <pc:sldMk cId="2006860527" sldId="278"/>
            <ac:spMk id="3" creationId="{D2A7CCD6-CD7E-98B2-0A55-50B2098A81F3}"/>
          </ac:spMkLst>
        </pc:spChg>
        <pc:spChg chg="add del">
          <ac:chgData name="TEE YU CHEN" userId="3f2a4b04-322a-40e6-b847-b23c82ceb669" providerId="ADAL" clId="{31C4BF0A-74CD-4EEA-B945-71B6946F41DF}" dt="2023-08-03T00:31:53.685" v="33" actId="26606"/>
          <ac:spMkLst>
            <pc:docMk/>
            <pc:sldMk cId="2006860527" sldId="278"/>
            <ac:spMk id="9" creationId="{2C61293E-6EBE-43EF-A52C-9BEBFD7679D4}"/>
          </ac:spMkLst>
        </pc:spChg>
        <pc:spChg chg="add del">
          <ac:chgData name="TEE YU CHEN" userId="3f2a4b04-322a-40e6-b847-b23c82ceb669" providerId="ADAL" clId="{31C4BF0A-74CD-4EEA-B945-71B6946F41DF}" dt="2023-08-03T00:31:53.685" v="33" actId="26606"/>
          <ac:spMkLst>
            <pc:docMk/>
            <pc:sldMk cId="2006860527" sldId="278"/>
            <ac:spMk id="11" creationId="{21540236-BFD5-4A9D-8840-4703E7F76825}"/>
          </ac:spMkLst>
        </pc:spChg>
        <pc:spChg chg="add del">
          <ac:chgData name="TEE YU CHEN" userId="3f2a4b04-322a-40e6-b847-b23c82ceb669" providerId="ADAL" clId="{31C4BF0A-74CD-4EEA-B945-71B6946F41DF}" dt="2023-08-03T00:31:54.990" v="35" actId="26606"/>
          <ac:spMkLst>
            <pc:docMk/>
            <pc:sldMk cId="2006860527" sldId="278"/>
            <ac:spMk id="13" creationId="{F13C74B1-5B17-4795-BED0-7140497B445A}"/>
          </ac:spMkLst>
        </pc:spChg>
        <pc:spChg chg="add del">
          <ac:chgData name="TEE YU CHEN" userId="3f2a4b04-322a-40e6-b847-b23c82ceb669" providerId="ADAL" clId="{31C4BF0A-74CD-4EEA-B945-71B6946F41DF}" dt="2023-08-03T00:31:54.990" v="35" actId="26606"/>
          <ac:spMkLst>
            <pc:docMk/>
            <pc:sldMk cId="2006860527" sldId="278"/>
            <ac:spMk id="14" creationId="{D4974D33-8DC5-464E-8C6D-BE58F0669C17}"/>
          </ac:spMkLst>
        </pc:spChg>
        <pc:spChg chg="add">
          <ac:chgData name="TEE YU CHEN" userId="3f2a4b04-322a-40e6-b847-b23c82ceb669" providerId="ADAL" clId="{31C4BF0A-74CD-4EEA-B945-71B6946F41DF}" dt="2023-08-03T00:31:55.006" v="36" actId="26606"/>
          <ac:spMkLst>
            <pc:docMk/>
            <pc:sldMk cId="2006860527" sldId="278"/>
            <ac:spMk id="17" creationId="{2C61293E-6EBE-43EF-A52C-9BEBFD7679D4}"/>
          </ac:spMkLst>
        </pc:spChg>
        <pc:spChg chg="add">
          <ac:chgData name="TEE YU CHEN" userId="3f2a4b04-322a-40e6-b847-b23c82ceb669" providerId="ADAL" clId="{31C4BF0A-74CD-4EEA-B945-71B6946F41DF}" dt="2023-08-03T00:31:55.006" v="36" actId="26606"/>
          <ac:spMkLst>
            <pc:docMk/>
            <pc:sldMk cId="2006860527" sldId="278"/>
            <ac:spMk id="19" creationId="{21540236-BFD5-4A9D-8840-4703E7F76825}"/>
          </ac:spMkLst>
        </pc:spChg>
        <pc:picChg chg="add del">
          <ac:chgData name="TEE YU CHEN" userId="3f2a4b04-322a-40e6-b847-b23c82ceb669" providerId="ADAL" clId="{31C4BF0A-74CD-4EEA-B945-71B6946F41DF}" dt="2023-08-03T00:31:53.685" v="33" actId="26606"/>
          <ac:picMkLst>
            <pc:docMk/>
            <pc:sldMk cId="2006860527" sldId="278"/>
            <ac:picMk id="5" creationId="{198942E2-C325-AE4B-45D5-0ED4C45F4C1A}"/>
          </ac:picMkLst>
        </pc:picChg>
        <pc:picChg chg="add del">
          <ac:chgData name="TEE YU CHEN" userId="3f2a4b04-322a-40e6-b847-b23c82ceb669" providerId="ADAL" clId="{31C4BF0A-74CD-4EEA-B945-71B6946F41DF}" dt="2023-08-03T00:31:54.990" v="35" actId="26606"/>
          <ac:picMkLst>
            <pc:docMk/>
            <pc:sldMk cId="2006860527" sldId="278"/>
            <ac:picMk id="15" creationId="{55225E9C-F7A2-1A52-C426-8B404AB1B53B}"/>
          </ac:picMkLst>
        </pc:picChg>
        <pc:picChg chg="add">
          <ac:chgData name="TEE YU CHEN" userId="3f2a4b04-322a-40e6-b847-b23c82ceb669" providerId="ADAL" clId="{31C4BF0A-74CD-4EEA-B945-71B6946F41DF}" dt="2023-08-03T00:31:55.006" v="36" actId="26606"/>
          <ac:picMkLst>
            <pc:docMk/>
            <pc:sldMk cId="2006860527" sldId="278"/>
            <ac:picMk id="18" creationId="{198942E2-C325-AE4B-45D5-0ED4C45F4C1A}"/>
          </ac:picMkLst>
        </pc:picChg>
      </pc:sldChg>
      <pc:sldChg chg="modSp mod">
        <pc:chgData name="TEE YU CHEN" userId="3f2a4b04-322a-40e6-b847-b23c82ceb669" providerId="ADAL" clId="{31C4BF0A-74CD-4EEA-B945-71B6946F41DF}" dt="2023-08-03T00:26:40.318" v="24" actId="1076"/>
        <pc:sldMkLst>
          <pc:docMk/>
          <pc:sldMk cId="990826897" sldId="281"/>
        </pc:sldMkLst>
        <pc:spChg chg="mod">
          <ac:chgData name="TEE YU CHEN" userId="3f2a4b04-322a-40e6-b847-b23c82ceb669" providerId="ADAL" clId="{31C4BF0A-74CD-4EEA-B945-71B6946F41DF}" dt="2023-08-03T00:26:40.318" v="24" actId="1076"/>
          <ac:spMkLst>
            <pc:docMk/>
            <pc:sldMk cId="990826897" sldId="281"/>
            <ac:spMk id="11" creationId="{D8FBD78E-0F0F-1DF2-BCDB-B928D343DB38}"/>
          </ac:spMkLst>
        </pc:spChg>
        <pc:picChg chg="mod">
          <ac:chgData name="TEE YU CHEN" userId="3f2a4b04-322a-40e6-b847-b23c82ceb669" providerId="ADAL" clId="{31C4BF0A-74CD-4EEA-B945-71B6946F41DF}" dt="2023-08-03T00:26:36.706" v="23" actId="1076"/>
          <ac:picMkLst>
            <pc:docMk/>
            <pc:sldMk cId="990826897" sldId="281"/>
            <ac:picMk id="6" creationId="{E05132CC-5226-1ECE-CA2E-3E666EB07469}"/>
          </ac:picMkLst>
        </pc:picChg>
      </pc:sldChg>
      <pc:sldChg chg="addSp delSp modSp mod">
        <pc:chgData name="TEE YU CHEN" userId="3f2a4b04-322a-40e6-b847-b23c82ceb669" providerId="ADAL" clId="{31C4BF0A-74CD-4EEA-B945-71B6946F41DF}" dt="2023-08-03T02:15:03.121" v="114" actId="26606"/>
        <pc:sldMkLst>
          <pc:docMk/>
          <pc:sldMk cId="1646246311" sldId="285"/>
        </pc:sldMkLst>
        <pc:spChg chg="del mod">
          <ac:chgData name="TEE YU CHEN" userId="3f2a4b04-322a-40e6-b847-b23c82ceb669" providerId="ADAL" clId="{31C4BF0A-74CD-4EEA-B945-71B6946F41DF}" dt="2023-08-03T02:15:03.121" v="114" actId="26606"/>
          <ac:spMkLst>
            <pc:docMk/>
            <pc:sldMk cId="1646246311" sldId="285"/>
            <ac:spMk id="3" creationId="{C95DE5C0-4B1F-8A43-A376-41344CA2CAF1}"/>
          </ac:spMkLst>
        </pc:spChg>
        <pc:graphicFrameChg chg="add">
          <ac:chgData name="TEE YU CHEN" userId="3f2a4b04-322a-40e6-b847-b23c82ceb669" providerId="ADAL" clId="{31C4BF0A-74CD-4EEA-B945-71B6946F41DF}" dt="2023-08-03T02:15:03.121" v="114" actId="26606"/>
          <ac:graphicFrameMkLst>
            <pc:docMk/>
            <pc:sldMk cId="1646246311" sldId="285"/>
            <ac:graphicFrameMk id="5" creationId="{C70D1B16-4FDA-FEA0-B337-C329FE304FBB}"/>
          </ac:graphicFrameMkLst>
        </pc:graphicFrameChg>
      </pc:sldChg>
      <pc:sldChg chg="addSp delSp modSp mod">
        <pc:chgData name="TEE YU CHEN" userId="3f2a4b04-322a-40e6-b847-b23c82ceb669" providerId="ADAL" clId="{31C4BF0A-74CD-4EEA-B945-71B6946F41DF}" dt="2023-08-03T02:18:29.835" v="129" actId="20577"/>
        <pc:sldMkLst>
          <pc:docMk/>
          <pc:sldMk cId="2475079218" sldId="295"/>
        </pc:sldMkLst>
        <pc:spChg chg="add mod">
          <ac:chgData name="TEE YU CHEN" userId="3f2a4b04-322a-40e6-b847-b23c82ceb669" providerId="ADAL" clId="{31C4BF0A-74CD-4EEA-B945-71B6946F41DF}" dt="2023-08-03T02:16:48.961" v="126" actId="14100"/>
          <ac:spMkLst>
            <pc:docMk/>
            <pc:sldMk cId="2475079218" sldId="295"/>
            <ac:spMk id="2" creationId="{D2825705-C342-DC4E-3146-499226966DD2}"/>
          </ac:spMkLst>
        </pc:spChg>
        <pc:spChg chg="mod">
          <ac:chgData name="TEE YU CHEN" userId="3f2a4b04-322a-40e6-b847-b23c82ceb669" providerId="ADAL" clId="{31C4BF0A-74CD-4EEA-B945-71B6946F41DF}" dt="2023-08-03T02:18:29.835" v="129" actId="20577"/>
          <ac:spMkLst>
            <pc:docMk/>
            <pc:sldMk cId="2475079218" sldId="295"/>
            <ac:spMk id="5" creationId="{922A5508-83AF-D44C-8B3E-88E70629E8D3}"/>
          </ac:spMkLst>
        </pc:spChg>
        <pc:picChg chg="mod">
          <ac:chgData name="TEE YU CHEN" userId="3f2a4b04-322a-40e6-b847-b23c82ceb669" providerId="ADAL" clId="{31C4BF0A-74CD-4EEA-B945-71B6946F41DF}" dt="2023-08-03T02:16:42.020" v="124" actId="1076"/>
          <ac:picMkLst>
            <pc:docMk/>
            <pc:sldMk cId="2475079218" sldId="295"/>
            <ac:picMk id="6" creationId="{251E7588-D02B-6042-844B-681762FC52E4}"/>
          </ac:picMkLst>
        </pc:picChg>
        <pc:picChg chg="del">
          <ac:chgData name="TEE YU CHEN" userId="3f2a4b04-322a-40e6-b847-b23c82ceb669" providerId="ADAL" clId="{31C4BF0A-74CD-4EEA-B945-71B6946F41DF}" dt="2023-08-03T02:16:04.519" v="115" actId="478"/>
          <ac:picMkLst>
            <pc:docMk/>
            <pc:sldMk cId="2475079218" sldId="295"/>
            <ac:picMk id="7" creationId="{FA582A0C-BB02-5D4F-9ED8-1E4F70D1B59F}"/>
          </ac:picMkLst>
        </pc:picChg>
        <pc:picChg chg="add mod">
          <ac:chgData name="TEE YU CHEN" userId="3f2a4b04-322a-40e6-b847-b23c82ceb669" providerId="ADAL" clId="{31C4BF0A-74CD-4EEA-B945-71B6946F41DF}" dt="2023-08-03T02:16:30.123" v="121" actId="1076"/>
          <ac:picMkLst>
            <pc:docMk/>
            <pc:sldMk cId="2475079218" sldId="295"/>
            <ac:picMk id="8" creationId="{D08C8504-4EBA-92EC-05A2-35EAB38444D2}"/>
          </ac:picMkLst>
        </pc:picChg>
      </pc:sldChg>
      <pc:sldChg chg="addSp modSp mod">
        <pc:chgData name="TEE YU CHEN" userId="3f2a4b04-322a-40e6-b847-b23c82ceb669" providerId="ADAL" clId="{31C4BF0A-74CD-4EEA-B945-71B6946F41DF}" dt="2023-08-03T02:12:06.637" v="91" actId="14100"/>
        <pc:sldMkLst>
          <pc:docMk/>
          <pc:sldMk cId="3918081912" sldId="296"/>
        </pc:sldMkLst>
        <pc:spChg chg="add mod">
          <ac:chgData name="TEE YU CHEN" userId="3f2a4b04-322a-40e6-b847-b23c82ceb669" providerId="ADAL" clId="{31C4BF0A-74CD-4EEA-B945-71B6946F41DF}" dt="2023-08-03T02:12:06.637" v="91" actId="14100"/>
          <ac:spMkLst>
            <pc:docMk/>
            <pc:sldMk cId="3918081912" sldId="296"/>
            <ac:spMk id="7" creationId="{FB8365D2-D20A-A765-82D9-251E57F58AEE}"/>
          </ac:spMkLst>
        </pc:spChg>
        <pc:picChg chg="mod">
          <ac:chgData name="TEE YU CHEN" userId="3f2a4b04-322a-40e6-b847-b23c82ceb669" providerId="ADAL" clId="{31C4BF0A-74CD-4EEA-B945-71B6946F41DF}" dt="2023-08-03T02:07:50.660" v="57" actId="1076"/>
          <ac:picMkLst>
            <pc:docMk/>
            <pc:sldMk cId="3918081912" sldId="296"/>
            <ac:picMk id="6" creationId="{521A8C68-E6C2-3A44-84E0-47D192D3D30F}"/>
          </ac:picMkLst>
        </pc:picChg>
      </pc:sldChg>
      <pc:sldChg chg="modSp mod">
        <pc:chgData name="TEE YU CHEN" userId="3f2a4b04-322a-40e6-b847-b23c82ceb669" providerId="ADAL" clId="{31C4BF0A-74CD-4EEA-B945-71B6946F41DF}" dt="2023-08-03T02:09:21.018" v="89" actId="20577"/>
        <pc:sldMkLst>
          <pc:docMk/>
          <pc:sldMk cId="1914538417" sldId="297"/>
        </pc:sldMkLst>
        <pc:graphicFrameChg chg="modGraphic">
          <ac:chgData name="TEE YU CHEN" userId="3f2a4b04-322a-40e6-b847-b23c82ceb669" providerId="ADAL" clId="{31C4BF0A-74CD-4EEA-B945-71B6946F41DF}" dt="2023-08-03T02:09:21.018" v="89" actId="20577"/>
          <ac:graphicFrameMkLst>
            <pc:docMk/>
            <pc:sldMk cId="1914538417" sldId="297"/>
            <ac:graphicFrameMk id="5" creationId="{3D02E986-70CF-C64C-AACA-04ED137A416F}"/>
          </ac:graphicFrameMkLst>
        </pc:graphicFrameChg>
      </pc:sldChg>
    </pc:docChg>
  </pc:docChgLst>
  <pc:docChgLst>
    <pc:chgData name="TEE YU CHEN" userId="S::21030317@imail.sunway.edu.my::3f2a4b04-322a-40e6-b847-b23c82ceb669" providerId="AD" clId="Web-{03B074EB-A918-452B-B77C-6197B80BDD82}"/>
    <pc:docChg chg="modSld sldOrd">
      <pc:chgData name="TEE YU CHEN" userId="S::21030317@imail.sunway.edu.my::3f2a4b04-322a-40e6-b847-b23c82ceb669" providerId="AD" clId="Web-{03B074EB-A918-452B-B77C-6197B80BDD82}" dt="2023-07-28T06:05:51.255" v="46"/>
      <pc:docMkLst>
        <pc:docMk/>
      </pc:docMkLst>
      <pc:sldChg chg="modSp">
        <pc:chgData name="TEE YU CHEN" userId="S::21030317@imail.sunway.edu.my::3f2a4b04-322a-40e6-b847-b23c82ceb669" providerId="AD" clId="Web-{03B074EB-A918-452B-B77C-6197B80BDD82}" dt="2023-07-28T05:58:15.712" v="8" actId="20577"/>
        <pc:sldMkLst>
          <pc:docMk/>
          <pc:sldMk cId="3943344851" sldId="258"/>
        </pc:sldMkLst>
        <pc:spChg chg="mod">
          <ac:chgData name="TEE YU CHEN" userId="S::21030317@imail.sunway.edu.my::3f2a4b04-322a-40e6-b847-b23c82ceb669" providerId="AD" clId="Web-{03B074EB-A918-452B-B77C-6197B80BDD82}" dt="2023-07-28T05:58:15.712" v="8" actId="20577"/>
          <ac:spMkLst>
            <pc:docMk/>
            <pc:sldMk cId="3943344851" sldId="258"/>
            <ac:spMk id="5" creationId="{CA1F6B97-B805-5930-41FC-9DA00CB1AF19}"/>
          </ac:spMkLst>
        </pc:spChg>
      </pc:sldChg>
      <pc:sldChg chg="ord">
        <pc:chgData name="TEE YU CHEN" userId="S::21030317@imail.sunway.edu.my::3f2a4b04-322a-40e6-b847-b23c82ceb669" providerId="AD" clId="Web-{03B074EB-A918-452B-B77C-6197B80BDD82}" dt="2023-07-28T06:05:51.255" v="46"/>
        <pc:sldMkLst>
          <pc:docMk/>
          <pc:sldMk cId="545352167" sldId="259"/>
        </pc:sldMkLst>
      </pc:sldChg>
      <pc:sldChg chg="modSp">
        <pc:chgData name="TEE YU CHEN" userId="S::21030317@imail.sunway.edu.my::3f2a4b04-322a-40e6-b847-b23c82ceb669" providerId="AD" clId="Web-{03B074EB-A918-452B-B77C-6197B80BDD82}" dt="2023-07-28T06:05:42.302" v="44" actId="20577"/>
        <pc:sldMkLst>
          <pc:docMk/>
          <pc:sldMk cId="1325312049" sldId="260"/>
        </pc:sldMkLst>
        <pc:graphicFrameChg chg="modGraphic">
          <ac:chgData name="TEE YU CHEN" userId="S::21030317@imail.sunway.edu.my::3f2a4b04-322a-40e6-b847-b23c82ceb669" providerId="AD" clId="Web-{03B074EB-A918-452B-B77C-6197B80BDD82}" dt="2023-07-28T06:05:42.302" v="44" actId="20577"/>
          <ac:graphicFrameMkLst>
            <pc:docMk/>
            <pc:sldMk cId="1325312049" sldId="260"/>
            <ac:graphicFrameMk id="5" creationId="{FAED52F3-F1DD-1FB0-3251-B34BCAB79111}"/>
          </ac:graphicFrameMkLst>
        </pc:graphicFrameChg>
      </pc:sldChg>
    </pc:docChg>
  </pc:docChgLst>
  <pc:docChgLst>
    <pc:chgData name="LAW ROU ROU" userId="18efde6f-5ec8-4835-bdea-53f490c3e873" providerId="ADAL" clId="{BE1D14A8-434D-C64E-B27F-2EA988D6E9E2}"/>
    <pc:docChg chg="undo custSel addSld delSld modSld sldOrd">
      <pc:chgData name="LAW ROU ROU" userId="18efde6f-5ec8-4835-bdea-53f490c3e873" providerId="ADAL" clId="{BE1D14A8-434D-C64E-B27F-2EA988D6E9E2}" dt="2023-08-02T23:51:39.981" v="192"/>
      <pc:docMkLst>
        <pc:docMk/>
      </pc:docMkLst>
      <pc:sldChg chg="addSp delSp modSp delDesignElem">
        <pc:chgData name="LAW ROU ROU" userId="18efde6f-5ec8-4835-bdea-53f490c3e873" providerId="ADAL" clId="{BE1D14A8-434D-C64E-B27F-2EA988D6E9E2}" dt="2023-08-02T23:50:31.854" v="186"/>
        <pc:sldMkLst>
          <pc:docMk/>
          <pc:sldMk cId="3069105648" sldId="256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069105648" sldId="256"/>
            <ac:spMk id="15" creationId="{2C61293E-6EBE-43EF-A52C-9BEBFD7679D4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069105648" sldId="256"/>
            <ac:spMk id="17" creationId="{21540236-BFD5-4A9D-8840-4703E7F76825}"/>
          </ac:spMkLst>
        </pc:spChg>
        <pc:spChg chg="mod">
          <ac:chgData name="LAW ROU ROU" userId="18efde6f-5ec8-4835-bdea-53f490c3e873" providerId="ADAL" clId="{BE1D14A8-434D-C64E-B27F-2EA988D6E9E2}" dt="2023-08-02T23:50:31.854" v="186"/>
          <ac:spMkLst>
            <pc:docMk/>
            <pc:sldMk cId="3069105648" sldId="256"/>
            <ac:spMk id="18" creationId="{A0ECED7F-12C7-833D-0ECB-D5975F63B498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610361481" sldId="257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610361481" sldId="257"/>
            <ac:spMk id="1036" creationId="{3B47FC9C-2ED3-4100-A4EF-E8CDFEE106C9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3943344851" sldId="258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943344851" sldId="258"/>
            <ac:spMk id="22" creationId="{A7009A0A-BEF5-4EAC-AF15-E4F9F002E239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943344851" sldId="258"/>
            <ac:spMk id="23" creationId="{A8384FB5-9ADC-4DDC-881B-597D56F5B15D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943344851" sldId="258"/>
            <ac:spMk id="24" creationId="{1199E1B1-A8C0-4FE8-A5A8-1CB41D69F857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943344851" sldId="258"/>
            <ac:spMk id="25" creationId="{84A8DE83-DE75-4B41-9DB4-A7EC0B0DEC0B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545352167" sldId="259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545352167" sldId="259"/>
            <ac:spMk id="18" creationId="{A4AC5506-6312-4701-8D3C-40187889A947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1325312049" sldId="260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325312049" sldId="260"/>
            <ac:spMk id="19" creationId="{BACC6370-2D7E-4714-9D71-7542949D7D5D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325312049" sldId="260"/>
            <ac:spMk id="21" creationId="{F68B3F68-107C-434F-AA38-110D5EA91B85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325312049" sldId="260"/>
            <ac:spMk id="23" creationId="{AAD0DBB9-1A4B-4391-81D4-CB19F9AB918A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325312049" sldId="260"/>
            <ac:spMk id="25" creationId="{063BBA22-50EA-4C4D-BE05-F1CE4E63AA56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1822212730" sldId="261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822212730" sldId="261"/>
            <ac:spMk id="35" creationId="{A55D5633-D557-4DCA-982C-FF36EB7A1C00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822212730" sldId="261"/>
            <ac:spMk id="38" creationId="{70DFC902-7D23-471A-B557-B6B6917D7A0D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3768626465" sldId="262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768626465" sldId="262"/>
            <ac:spMk id="84" creationId="{35DB3719-6FDC-4E5D-891D-FF40B7300F64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768626465" sldId="262"/>
            <ac:spMk id="85" creationId="{E0CBAC23-2E3F-4A90-BA59-F8299F6A5439}"/>
          </ac:spMkLst>
        </pc:spChg>
      </pc:sldChg>
      <pc:sldChg chg="addSp delSp modSp delDesignElem">
        <pc:chgData name="LAW ROU ROU" userId="18efde6f-5ec8-4835-bdea-53f490c3e873" providerId="ADAL" clId="{BE1D14A8-434D-C64E-B27F-2EA988D6E9E2}" dt="2023-08-02T23:50:31.854" v="186"/>
        <pc:sldMkLst>
          <pc:docMk/>
          <pc:sldMk cId="2100339214" sldId="264"/>
        </pc:sldMkLst>
        <pc:spChg chg="mod">
          <ac:chgData name="LAW ROU ROU" userId="18efde6f-5ec8-4835-bdea-53f490c3e873" providerId="ADAL" clId="{BE1D14A8-434D-C64E-B27F-2EA988D6E9E2}" dt="2023-08-02T23:50:31.854" v="186"/>
          <ac:spMkLst>
            <pc:docMk/>
            <pc:sldMk cId="2100339214" sldId="264"/>
            <ac:spMk id="3" creationId="{56D4DCBC-D1F9-99C6-C426-D5E2596688AB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100339214" sldId="264"/>
            <ac:spMk id="19" creationId="{7FF47CB7-972F-479F-A36D-9E72D26EC8DA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100339214" sldId="264"/>
            <ac:spMk id="21" creationId="{0D153B68-5844-490D-8E67-F616D6D721CA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100339214" sldId="264"/>
            <ac:spMk id="23" creationId="{9A0D773F-7A7D-4DBB-9DEA-86BB8B8F4BC8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3831145056" sldId="267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831145056" sldId="267"/>
            <ac:spMk id="10" creationId="{AB8C311F-7253-4AED-9701-7FC0708C41C7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831145056" sldId="267"/>
            <ac:spMk id="12" creationId="{E2384209-CB15-4CDF-9D31-C44FD9A3F20D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831145056" sldId="267"/>
            <ac:spMk id="14" creationId="{2633B3B5-CC90-43F0-8714-D31D1F3F0209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831145056" sldId="267"/>
            <ac:spMk id="16" creationId="{A8D57A06-A426-446D-B02C-A2DC6B62E45E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2612596101" sldId="268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612596101" sldId="268"/>
            <ac:spMk id="15" creationId="{A8384FB5-9ADC-4DDC-881B-597D56F5B15D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612596101" sldId="268"/>
            <ac:spMk id="17" creationId="{1199E1B1-A8C0-4FE8-A5A8-1CB41D69F857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612596101" sldId="268"/>
            <ac:spMk id="19" creationId="{84A8DE83-DE75-4B41-9DB4-A7EC0B0DEC0B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612596101" sldId="268"/>
            <ac:spMk id="21" creationId="{A7009A0A-BEF5-4EAC-AF15-E4F9F002E239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1753432869" sldId="270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753432869" sldId="270"/>
            <ac:spMk id="18" creationId="{A8384FB5-9ADC-4DDC-881B-597D56F5B15D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753432869" sldId="270"/>
            <ac:spMk id="23" creationId="{1199E1B1-A8C0-4FE8-A5A8-1CB41D69F857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753432869" sldId="270"/>
            <ac:spMk id="25" creationId="{84A8DE83-DE75-4B41-9DB4-A7EC0B0DEC0B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753432869" sldId="270"/>
            <ac:spMk id="27" creationId="{A7009A0A-BEF5-4EAC-AF15-E4F9F002E239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2538668881" sldId="271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538668881" sldId="271"/>
            <ac:spMk id="10" creationId="{AB8C311F-7253-4AED-9701-7FC0708C41C7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538668881" sldId="271"/>
            <ac:spMk id="12" creationId="{E2384209-CB15-4CDF-9D31-C44FD9A3F20D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538668881" sldId="271"/>
            <ac:spMk id="14" creationId="{2633B3B5-CC90-43F0-8714-D31D1F3F0209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538668881" sldId="271"/>
            <ac:spMk id="16" creationId="{A8D57A06-A426-446D-B02C-A2DC6B62E45E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3392562203" sldId="273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392562203" sldId="273"/>
            <ac:spMk id="8" creationId="{F0A604E4-7307-451C-93BE-F1F7E1BF3BF8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392562203" sldId="273"/>
            <ac:spMk id="10" creationId="{F7F3A0AA-35E5-4085-942B-737839030604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392562203" sldId="273"/>
            <ac:spMk id="12" creationId="{402F5C38-C747-4173-ABBF-656E39E82130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392562203" sldId="273"/>
            <ac:spMk id="14" creationId="{E37EECFC-A684-4391-AE85-4CDAF5565F61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254489502" sldId="274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54489502" sldId="274"/>
            <ac:spMk id="12" creationId="{B6FACB3C-9069-4791-BC5C-0DB7CD19B853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54489502" sldId="274"/>
            <ac:spMk id="13" creationId="{71F2038E-D777-4B76-81DD-DD13EE91B9DD}"/>
          </ac:spMkLst>
        </pc:spChg>
        <pc:grpChg chg="add del">
          <ac:chgData name="LAW ROU ROU" userId="18efde6f-5ec8-4835-bdea-53f490c3e873" providerId="ADAL" clId="{BE1D14A8-434D-C64E-B27F-2EA988D6E9E2}" dt="2023-08-02T23:50:31.854" v="186"/>
          <ac:grpSpMkLst>
            <pc:docMk/>
            <pc:sldMk cId="254489502" sldId="274"/>
            <ac:grpSpMk id="14" creationId="{DD354807-230F-4402-B1B9-F733A8F1F190}"/>
          </ac:grpSpMkLst>
        </pc:gr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3263890700" sldId="276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263890700" sldId="276"/>
            <ac:spMk id="15" creationId="{B6FACB3C-9069-4791-BC5C-0DB7CD19B853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263890700" sldId="276"/>
            <ac:spMk id="17" creationId="{71F2038E-D777-4B76-81DD-DD13EE91B9DD}"/>
          </ac:spMkLst>
        </pc:spChg>
        <pc:grpChg chg="add del">
          <ac:chgData name="LAW ROU ROU" userId="18efde6f-5ec8-4835-bdea-53f490c3e873" providerId="ADAL" clId="{BE1D14A8-434D-C64E-B27F-2EA988D6E9E2}" dt="2023-08-02T23:50:31.854" v="186"/>
          <ac:grpSpMkLst>
            <pc:docMk/>
            <pc:sldMk cId="3263890700" sldId="276"/>
            <ac:grpSpMk id="19" creationId="{DD354807-230F-4402-B1B9-F733A8F1F190}"/>
          </ac:grpSpMkLst>
        </pc:gr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3428333937" sldId="277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428333937" sldId="277"/>
            <ac:spMk id="13" creationId="{3346177D-ADC4-4968-B747-5CFCD390B5B9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428333937" sldId="277"/>
            <ac:spMk id="15" creationId="{0844A943-BF79-4FEA-ABB1-3BD54D236606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428333937" sldId="277"/>
            <ac:spMk id="17" creationId="{6437CC72-F4A8-4DC3-AFAB-D22C482C8100}"/>
          </ac:spMkLst>
        </pc:spChg>
      </pc:sldChg>
      <pc:sldChg chg="modSp">
        <pc:chgData name="LAW ROU ROU" userId="18efde6f-5ec8-4835-bdea-53f490c3e873" providerId="ADAL" clId="{BE1D14A8-434D-C64E-B27F-2EA988D6E9E2}" dt="2023-08-02T23:50:31.854" v="186"/>
        <pc:sldMkLst>
          <pc:docMk/>
          <pc:sldMk cId="990826897" sldId="281"/>
        </pc:sldMkLst>
        <pc:spChg chg="mod">
          <ac:chgData name="LAW ROU ROU" userId="18efde6f-5ec8-4835-bdea-53f490c3e873" providerId="ADAL" clId="{BE1D14A8-434D-C64E-B27F-2EA988D6E9E2}" dt="2023-08-02T23:50:31.854" v="186"/>
          <ac:spMkLst>
            <pc:docMk/>
            <pc:sldMk cId="990826897" sldId="281"/>
            <ac:spMk id="10" creationId="{9B85687B-D752-B556-AD2B-92E25C73C447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2494527054" sldId="282"/>
        </pc:sldMkLst>
        <pc:cxnChg chg="add del">
          <ac:chgData name="LAW ROU ROU" userId="18efde6f-5ec8-4835-bdea-53f490c3e873" providerId="ADAL" clId="{BE1D14A8-434D-C64E-B27F-2EA988D6E9E2}" dt="2023-08-02T23:50:31.854" v="186"/>
          <ac:cxnSpMkLst>
            <pc:docMk/>
            <pc:sldMk cId="2494527054" sldId="282"/>
            <ac:cxnSpMk id="9" creationId="{1503BFE4-729B-D9D0-C17B-501E6AF1127A}"/>
          </ac:cxnSpMkLst>
        </pc:cxn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530580347" sldId="283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530580347" sldId="283"/>
            <ac:spMk id="9" creationId="{F13C74B1-5B17-4795-BED0-7140497B445A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530580347" sldId="283"/>
            <ac:spMk id="11" creationId="{D4974D33-8DC5-464E-8C6D-BE58F0669C17}"/>
          </ac:spMkLst>
        </pc:spChg>
      </pc:sldChg>
      <pc:sldChg chg="addSp delSp modSp add del">
        <pc:chgData name="LAW ROU ROU" userId="18efde6f-5ec8-4835-bdea-53f490c3e873" providerId="ADAL" clId="{BE1D14A8-434D-C64E-B27F-2EA988D6E9E2}" dt="2023-08-02T23:50:53.353" v="190" actId="2696"/>
        <pc:sldMkLst>
          <pc:docMk/>
          <pc:sldMk cId="375280480" sldId="284"/>
        </pc:sldMkLst>
        <pc:spChg chg="mod">
          <ac:chgData name="LAW ROU ROU" userId="18efde6f-5ec8-4835-bdea-53f490c3e873" providerId="ADAL" clId="{BE1D14A8-434D-C64E-B27F-2EA988D6E9E2}" dt="2023-08-01T11:45:27.327" v="1"/>
          <ac:spMkLst>
            <pc:docMk/>
            <pc:sldMk cId="375280480" sldId="284"/>
            <ac:spMk id="2" creationId="{15C75B4D-A899-7949-B2E7-7554914A64EA}"/>
          </ac:spMkLst>
        </pc:spChg>
        <pc:spChg chg="del">
          <ac:chgData name="LAW ROU ROU" userId="18efde6f-5ec8-4835-bdea-53f490c3e873" providerId="ADAL" clId="{BE1D14A8-434D-C64E-B27F-2EA988D6E9E2}" dt="2023-08-01T11:45:32.197" v="2"/>
          <ac:spMkLst>
            <pc:docMk/>
            <pc:sldMk cId="375280480" sldId="284"/>
            <ac:spMk id="3" creationId="{066BDA52-7209-A244-AF5C-959EC6DC9416}"/>
          </ac:spMkLst>
        </pc:spChg>
        <pc:spChg chg="del">
          <ac:chgData name="LAW ROU ROU" userId="18efde6f-5ec8-4835-bdea-53f490c3e873" providerId="ADAL" clId="{BE1D14A8-434D-C64E-B27F-2EA988D6E9E2}" dt="2023-08-01T11:45:32.197" v="2"/>
          <ac:spMkLst>
            <pc:docMk/>
            <pc:sldMk cId="375280480" sldId="284"/>
            <ac:spMk id="4" creationId="{48462A95-96EC-4C4A-A0B0-00A6581370D0}"/>
          </ac:spMkLst>
        </pc:spChg>
        <pc:spChg chg="add del mod">
          <ac:chgData name="LAW ROU ROU" userId="18efde6f-5ec8-4835-bdea-53f490c3e873" providerId="ADAL" clId="{BE1D14A8-434D-C64E-B27F-2EA988D6E9E2}" dt="2023-08-01T11:45:34.708" v="3"/>
          <ac:spMkLst>
            <pc:docMk/>
            <pc:sldMk cId="375280480" sldId="284"/>
            <ac:spMk id="5" creationId="{399BA476-B96E-0B4B-9037-877ED71FAE97}"/>
          </ac:spMkLst>
        </pc:spChg>
        <pc:spChg chg="add mod">
          <ac:chgData name="LAW ROU ROU" userId="18efde6f-5ec8-4835-bdea-53f490c3e873" providerId="ADAL" clId="{BE1D14A8-434D-C64E-B27F-2EA988D6E9E2}" dt="2023-08-02T23:50:31.854" v="186"/>
          <ac:spMkLst>
            <pc:docMk/>
            <pc:sldMk cId="375280480" sldId="284"/>
            <ac:spMk id="6" creationId="{72957A99-E001-0940-AF1D-348E79E7D32C}"/>
          </ac:spMkLst>
        </pc:spChg>
      </pc:sldChg>
      <pc:sldChg chg="modSp add">
        <pc:chgData name="LAW ROU ROU" userId="18efde6f-5ec8-4835-bdea-53f490c3e873" providerId="ADAL" clId="{BE1D14A8-434D-C64E-B27F-2EA988D6E9E2}" dt="2023-08-01T11:51:10.807" v="25" actId="20577"/>
        <pc:sldMkLst>
          <pc:docMk/>
          <pc:sldMk cId="1646246311" sldId="285"/>
        </pc:sldMkLst>
        <pc:spChg chg="mod">
          <ac:chgData name="LAW ROU ROU" userId="18efde6f-5ec8-4835-bdea-53f490c3e873" providerId="ADAL" clId="{BE1D14A8-434D-C64E-B27F-2EA988D6E9E2}" dt="2023-08-01T11:48:21.382" v="21"/>
          <ac:spMkLst>
            <pc:docMk/>
            <pc:sldMk cId="1646246311" sldId="285"/>
            <ac:spMk id="2" creationId="{336820E6-887D-4049-B06F-C682379485DD}"/>
          </ac:spMkLst>
        </pc:spChg>
        <pc:spChg chg="mod">
          <ac:chgData name="LAW ROU ROU" userId="18efde6f-5ec8-4835-bdea-53f490c3e873" providerId="ADAL" clId="{BE1D14A8-434D-C64E-B27F-2EA988D6E9E2}" dt="2023-08-01T11:51:10.807" v="25" actId="20577"/>
          <ac:spMkLst>
            <pc:docMk/>
            <pc:sldMk cId="1646246311" sldId="285"/>
            <ac:spMk id="3" creationId="{C95DE5C0-4B1F-8A43-A376-41344CA2CAF1}"/>
          </ac:spMkLst>
        </pc:spChg>
      </pc:sldChg>
      <pc:sldChg chg="addSp delSp modSp add del">
        <pc:chgData name="LAW ROU ROU" userId="18efde6f-5ec8-4835-bdea-53f490c3e873" providerId="ADAL" clId="{BE1D14A8-434D-C64E-B27F-2EA988D6E9E2}" dt="2023-08-02T23:48:42.696" v="97" actId="2696"/>
        <pc:sldMkLst>
          <pc:docMk/>
          <pc:sldMk cId="2669860631" sldId="286"/>
        </pc:sldMkLst>
        <pc:spChg chg="mod">
          <ac:chgData name="LAW ROU ROU" userId="18efde6f-5ec8-4835-bdea-53f490c3e873" providerId="ADAL" clId="{BE1D14A8-434D-C64E-B27F-2EA988D6E9E2}" dt="2023-08-01T11:59:18.184" v="78" actId="1076"/>
          <ac:spMkLst>
            <pc:docMk/>
            <pc:sldMk cId="2669860631" sldId="286"/>
            <ac:spMk id="2" creationId="{95DF0927-C03D-1141-BB03-0E917E1A0B22}"/>
          </ac:spMkLst>
        </pc:spChg>
        <pc:spChg chg="mod">
          <ac:chgData name="LAW ROU ROU" userId="18efde6f-5ec8-4835-bdea-53f490c3e873" providerId="ADAL" clId="{BE1D14A8-434D-C64E-B27F-2EA988D6E9E2}" dt="2023-08-01T11:59:23.052" v="82" actId="1036"/>
          <ac:spMkLst>
            <pc:docMk/>
            <pc:sldMk cId="2669860631" sldId="286"/>
            <ac:spMk id="3" creationId="{EA429F71-D782-D345-896E-CB7E6AC5BB40}"/>
          </ac:spMkLst>
        </pc:spChg>
        <pc:spChg chg="add del mod">
          <ac:chgData name="LAW ROU ROU" userId="18efde6f-5ec8-4835-bdea-53f490c3e873" providerId="ADAL" clId="{BE1D14A8-434D-C64E-B27F-2EA988D6E9E2}" dt="2023-08-01T11:57:49.515" v="50" actId="478"/>
          <ac:spMkLst>
            <pc:docMk/>
            <pc:sldMk cId="2669860631" sldId="286"/>
            <ac:spMk id="7" creationId="{EF543139-B6B6-024F-9B6B-00DB0E2ACBF3}"/>
          </ac:spMkLst>
        </pc:spChg>
        <pc:spChg chg="add del mod">
          <ac:chgData name="LAW ROU ROU" userId="18efde6f-5ec8-4835-bdea-53f490c3e873" providerId="ADAL" clId="{BE1D14A8-434D-C64E-B27F-2EA988D6E9E2}" dt="2023-08-01T11:58:18.480" v="61" actId="478"/>
          <ac:spMkLst>
            <pc:docMk/>
            <pc:sldMk cId="2669860631" sldId="286"/>
            <ac:spMk id="8" creationId="{68809520-02D8-8940-88E9-4F4E1F1A0432}"/>
          </ac:spMkLst>
        </pc:spChg>
        <pc:spChg chg="add mod">
          <ac:chgData name="LAW ROU ROU" userId="18efde6f-5ec8-4835-bdea-53f490c3e873" providerId="ADAL" clId="{BE1D14A8-434D-C64E-B27F-2EA988D6E9E2}" dt="2023-08-01T11:59:39.183" v="93" actId="14100"/>
          <ac:spMkLst>
            <pc:docMk/>
            <pc:sldMk cId="2669860631" sldId="286"/>
            <ac:spMk id="9" creationId="{4BADA9F9-2880-CA4A-BE10-4512C937334F}"/>
          </ac:spMkLst>
        </pc:spChg>
        <pc:picChg chg="add mod">
          <ac:chgData name="LAW ROU ROU" userId="18efde6f-5ec8-4835-bdea-53f490c3e873" providerId="ADAL" clId="{BE1D14A8-434D-C64E-B27F-2EA988D6E9E2}" dt="2023-08-01T11:59:25.182" v="83" actId="1076"/>
          <ac:picMkLst>
            <pc:docMk/>
            <pc:sldMk cId="2669860631" sldId="286"/>
            <ac:picMk id="4" creationId="{3E66C1EA-77B0-7048-AC0B-3182569BD2AC}"/>
          </ac:picMkLst>
        </pc:picChg>
        <pc:picChg chg="add mod">
          <ac:chgData name="LAW ROU ROU" userId="18efde6f-5ec8-4835-bdea-53f490c3e873" providerId="ADAL" clId="{BE1D14A8-434D-C64E-B27F-2EA988D6E9E2}" dt="2023-08-01T11:59:30.378" v="90" actId="1037"/>
          <ac:picMkLst>
            <pc:docMk/>
            <pc:sldMk cId="2669860631" sldId="286"/>
            <ac:picMk id="5" creationId="{4F16DBC2-69A9-FA4B-B506-B5CB6EC6F097}"/>
          </ac:picMkLst>
        </pc:picChg>
        <pc:picChg chg="add mod">
          <ac:chgData name="LAW ROU ROU" userId="18efde6f-5ec8-4835-bdea-53f490c3e873" providerId="ADAL" clId="{BE1D14A8-434D-C64E-B27F-2EA988D6E9E2}" dt="2023-08-01T11:59:32.197" v="91" actId="1076"/>
          <ac:picMkLst>
            <pc:docMk/>
            <pc:sldMk cId="2669860631" sldId="286"/>
            <ac:picMk id="6" creationId="{86D7AD79-C2E0-BA4C-A12A-BA0FBEE9D24B}"/>
          </ac:picMkLst>
        </pc:picChg>
      </pc:sldChg>
      <pc:sldChg chg="modSp add">
        <pc:chgData name="LAW ROU ROU" userId="18efde6f-5ec8-4835-bdea-53f490c3e873" providerId="ADAL" clId="{BE1D14A8-434D-C64E-B27F-2EA988D6E9E2}" dt="2023-08-01T12:00:26.271" v="96"/>
        <pc:sldMkLst>
          <pc:docMk/>
          <pc:sldMk cId="606037688" sldId="287"/>
        </pc:sldMkLst>
        <pc:spChg chg="mod">
          <ac:chgData name="LAW ROU ROU" userId="18efde6f-5ec8-4835-bdea-53f490c3e873" providerId="ADAL" clId="{BE1D14A8-434D-C64E-B27F-2EA988D6E9E2}" dt="2023-08-01T12:00:26.271" v="96"/>
          <ac:spMkLst>
            <pc:docMk/>
            <pc:sldMk cId="606037688" sldId="287"/>
            <ac:spMk id="2" creationId="{D5147415-8AB1-504C-B221-D959AC0736A9}"/>
          </ac:spMkLst>
        </pc:spChg>
        <pc:spChg chg="mod">
          <ac:chgData name="LAW ROU ROU" userId="18efde6f-5ec8-4835-bdea-53f490c3e873" providerId="ADAL" clId="{BE1D14A8-434D-C64E-B27F-2EA988D6E9E2}" dt="2023-08-01T12:00:15.778" v="95"/>
          <ac:spMkLst>
            <pc:docMk/>
            <pc:sldMk cId="606037688" sldId="287"/>
            <ac:spMk id="3" creationId="{31C12D03-152C-7442-88DC-54AC22C06CC6}"/>
          </ac:spMkLst>
        </pc:s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2889195497" sldId="288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889195497" sldId="288"/>
            <ac:spMk id="12" creationId="{AAAE94E3-A7DB-4868-B1E3-E49703488BBC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889195497" sldId="288"/>
            <ac:spMk id="18" creationId="{3873B707-463F-40B0-8227-E8CC6C67EB25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889195497" sldId="288"/>
            <ac:spMk id="20" creationId="{C13237C8-E62C-4F0D-A318-BD6FB6C2D138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889195497" sldId="288"/>
            <ac:spMk id="22" creationId="{19C9EAEA-39D0-4B0E-A0EB-51E7B26740B1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2889195497" sldId="288"/>
            <ac:spMk id="24" creationId="{8CB5D2D7-DF65-4E86-BFBA-FFB9B5ACEB64}"/>
          </ac:spMkLst>
        </pc:spChg>
        <pc:grpChg chg="add del">
          <ac:chgData name="LAW ROU ROU" userId="18efde6f-5ec8-4835-bdea-53f490c3e873" providerId="ADAL" clId="{BE1D14A8-434D-C64E-B27F-2EA988D6E9E2}" dt="2023-08-02T23:50:31.854" v="186"/>
          <ac:grpSpMkLst>
            <pc:docMk/>
            <pc:sldMk cId="2889195497" sldId="288"/>
            <ac:grpSpMk id="14" creationId="{1DE889C7-FAD6-4397-98E2-05D503484459}"/>
          </ac:grpSpMkLst>
        </pc:gr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3122177060" sldId="289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122177060" sldId="289"/>
            <ac:spMk id="12" creationId="{AAAE94E3-A7DB-4868-B1E3-E49703488BBC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122177060" sldId="289"/>
            <ac:spMk id="18" creationId="{3873B707-463F-40B0-8227-E8CC6C67EB25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122177060" sldId="289"/>
            <ac:spMk id="20" creationId="{C13237C8-E62C-4F0D-A318-BD6FB6C2D138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122177060" sldId="289"/>
            <ac:spMk id="22" creationId="{19C9EAEA-39D0-4B0E-A0EB-51E7B26740B1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3122177060" sldId="289"/>
            <ac:spMk id="24" creationId="{8CB5D2D7-DF65-4E86-BFBA-FFB9B5ACEB64}"/>
          </ac:spMkLst>
        </pc:spChg>
        <pc:grpChg chg="add del">
          <ac:chgData name="LAW ROU ROU" userId="18efde6f-5ec8-4835-bdea-53f490c3e873" providerId="ADAL" clId="{BE1D14A8-434D-C64E-B27F-2EA988D6E9E2}" dt="2023-08-02T23:50:31.854" v="186"/>
          <ac:grpSpMkLst>
            <pc:docMk/>
            <pc:sldMk cId="3122177060" sldId="289"/>
            <ac:grpSpMk id="14" creationId="{1DE889C7-FAD6-4397-98E2-05D503484459}"/>
          </ac:grpSpMkLst>
        </pc:grpChg>
      </pc:sldChg>
      <pc:sldChg chg="addSp delSp delDesignElem">
        <pc:chgData name="LAW ROU ROU" userId="18efde6f-5ec8-4835-bdea-53f490c3e873" providerId="ADAL" clId="{BE1D14A8-434D-C64E-B27F-2EA988D6E9E2}" dt="2023-08-02T23:50:31.854" v="186"/>
        <pc:sldMkLst>
          <pc:docMk/>
          <pc:sldMk cId="1077613774" sldId="290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077613774" sldId="290"/>
            <ac:spMk id="47" creationId="{C2554CA6-288E-4202-BC52-2E5A8F0C0AED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077613774" sldId="290"/>
            <ac:spMk id="49" creationId="{B10BB131-AC8E-4A8E-A5D1-36260F720C3B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077613774" sldId="290"/>
            <ac:spMk id="51" creationId="{5B7778FC-632E-4DCA-A7CB-0D7731CCF970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077613774" sldId="290"/>
            <ac:spMk id="53" creationId="{FA23A907-97FB-4A8F-880A-DD77401C4296}"/>
          </ac:spMkLst>
        </pc:spChg>
      </pc:sldChg>
      <pc:sldChg chg="addSp delSp del delDesignElem">
        <pc:chgData name="LAW ROU ROU" userId="18efde6f-5ec8-4835-bdea-53f490c3e873" providerId="ADAL" clId="{BE1D14A8-434D-C64E-B27F-2EA988D6E9E2}" dt="2023-08-02T23:50:46.997" v="189" actId="2696"/>
        <pc:sldMkLst>
          <pc:docMk/>
          <pc:sldMk cId="1600208919" sldId="291"/>
        </pc:sldMkLst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600208919" sldId="291"/>
            <ac:spMk id="10" creationId="{BACC6370-2D7E-4714-9D71-7542949D7D5D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600208919" sldId="291"/>
            <ac:spMk id="12" creationId="{F68B3F68-107C-434F-AA38-110D5EA91B85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600208919" sldId="291"/>
            <ac:spMk id="14" creationId="{AAD0DBB9-1A4B-4391-81D4-CB19F9AB918A}"/>
          </ac:spMkLst>
        </pc:spChg>
        <pc:spChg chg="add del">
          <ac:chgData name="LAW ROU ROU" userId="18efde6f-5ec8-4835-bdea-53f490c3e873" providerId="ADAL" clId="{BE1D14A8-434D-C64E-B27F-2EA988D6E9E2}" dt="2023-08-02T23:50:31.854" v="186"/>
          <ac:spMkLst>
            <pc:docMk/>
            <pc:sldMk cId="1600208919" sldId="291"/>
            <ac:spMk id="16" creationId="{063BBA22-50EA-4C4D-BE05-F1CE4E63AA56}"/>
          </ac:spMkLst>
        </pc:spChg>
      </pc:sldChg>
      <pc:sldChg chg="del">
        <pc:chgData name="LAW ROU ROU" userId="18efde6f-5ec8-4835-bdea-53f490c3e873" providerId="ADAL" clId="{BE1D14A8-434D-C64E-B27F-2EA988D6E9E2}" dt="2023-08-02T23:49:39.188" v="112" actId="2696"/>
        <pc:sldMkLst>
          <pc:docMk/>
          <pc:sldMk cId="574427356" sldId="292"/>
        </pc:sldMkLst>
      </pc:sldChg>
      <pc:sldChg chg="addSp delSp del ord">
        <pc:chgData name="LAW ROU ROU" userId="18efde6f-5ec8-4835-bdea-53f490c3e873" providerId="ADAL" clId="{BE1D14A8-434D-C64E-B27F-2EA988D6E9E2}" dt="2023-08-02T23:49:23.150" v="110" actId="2696"/>
        <pc:sldMkLst>
          <pc:docMk/>
          <pc:sldMk cId="2533601606" sldId="294"/>
        </pc:sldMkLst>
        <pc:picChg chg="add del">
          <ac:chgData name="LAW ROU ROU" userId="18efde6f-5ec8-4835-bdea-53f490c3e873" providerId="ADAL" clId="{BE1D14A8-434D-C64E-B27F-2EA988D6E9E2}" dt="2023-08-02T23:49:00.457" v="104"/>
          <ac:picMkLst>
            <pc:docMk/>
            <pc:sldMk cId="2533601606" sldId="294"/>
            <ac:picMk id="4" creationId="{72DB6B48-67BF-DA42-932E-C728D8DA1C81}"/>
          </ac:picMkLst>
        </pc:picChg>
      </pc:sldChg>
      <pc:sldChg chg="addSp delSp add ord">
        <pc:chgData name="LAW ROU ROU" userId="18efde6f-5ec8-4835-bdea-53f490c3e873" providerId="ADAL" clId="{BE1D14A8-434D-C64E-B27F-2EA988D6E9E2}" dt="2023-08-02T23:49:21.026" v="109"/>
        <pc:sldMkLst>
          <pc:docMk/>
          <pc:sldMk cId="2475079218" sldId="295"/>
        </pc:sldMkLst>
        <pc:spChg chg="del">
          <ac:chgData name="LAW ROU ROU" userId="18efde6f-5ec8-4835-bdea-53f490c3e873" providerId="ADAL" clId="{BE1D14A8-434D-C64E-B27F-2EA988D6E9E2}" dt="2023-08-02T23:49:15.868" v="106" actId="478"/>
          <ac:spMkLst>
            <pc:docMk/>
            <pc:sldMk cId="2475079218" sldId="295"/>
            <ac:spMk id="2" creationId="{32E08FA0-6AA7-DF4D-A1A7-A51110DE0D4F}"/>
          </ac:spMkLst>
        </pc:spChg>
        <pc:spChg chg="del">
          <ac:chgData name="LAW ROU ROU" userId="18efde6f-5ec8-4835-bdea-53f490c3e873" providerId="ADAL" clId="{BE1D14A8-434D-C64E-B27F-2EA988D6E9E2}" dt="2023-08-02T23:49:16.925" v="107" actId="478"/>
          <ac:spMkLst>
            <pc:docMk/>
            <pc:sldMk cId="2475079218" sldId="295"/>
            <ac:spMk id="3" creationId="{B16A55C6-7EDF-C440-BBD9-5CA4C412621C}"/>
          </ac:spMkLst>
        </pc:spChg>
        <pc:spChg chg="add">
          <ac:chgData name="LAW ROU ROU" userId="18efde6f-5ec8-4835-bdea-53f490c3e873" providerId="ADAL" clId="{BE1D14A8-434D-C64E-B27F-2EA988D6E9E2}" dt="2023-08-02T23:49:17.601" v="108"/>
          <ac:spMkLst>
            <pc:docMk/>
            <pc:sldMk cId="2475079218" sldId="295"/>
            <ac:spMk id="4" creationId="{D396132C-783C-BA4F-A58A-52DDF68BCB91}"/>
          </ac:spMkLst>
        </pc:spChg>
        <pc:spChg chg="add">
          <ac:chgData name="LAW ROU ROU" userId="18efde6f-5ec8-4835-bdea-53f490c3e873" providerId="ADAL" clId="{BE1D14A8-434D-C64E-B27F-2EA988D6E9E2}" dt="2023-08-02T23:49:17.601" v="108"/>
          <ac:spMkLst>
            <pc:docMk/>
            <pc:sldMk cId="2475079218" sldId="295"/>
            <ac:spMk id="5" creationId="{922A5508-83AF-D44C-8B3E-88E70629E8D3}"/>
          </ac:spMkLst>
        </pc:spChg>
        <pc:picChg chg="add">
          <ac:chgData name="LAW ROU ROU" userId="18efde6f-5ec8-4835-bdea-53f490c3e873" providerId="ADAL" clId="{BE1D14A8-434D-C64E-B27F-2EA988D6E9E2}" dt="2023-08-02T23:49:17.601" v="108"/>
          <ac:picMkLst>
            <pc:docMk/>
            <pc:sldMk cId="2475079218" sldId="295"/>
            <ac:picMk id="6" creationId="{251E7588-D02B-6042-844B-681762FC52E4}"/>
          </ac:picMkLst>
        </pc:picChg>
        <pc:picChg chg="add">
          <ac:chgData name="LAW ROU ROU" userId="18efde6f-5ec8-4835-bdea-53f490c3e873" providerId="ADAL" clId="{BE1D14A8-434D-C64E-B27F-2EA988D6E9E2}" dt="2023-08-02T23:49:17.601" v="108"/>
          <ac:picMkLst>
            <pc:docMk/>
            <pc:sldMk cId="2475079218" sldId="295"/>
            <ac:picMk id="7" creationId="{FA582A0C-BB02-5D4F-9ED8-1E4F70D1B59F}"/>
          </ac:picMkLst>
        </pc:picChg>
      </pc:sldChg>
      <pc:sldChg chg="add del">
        <pc:chgData name="LAW ROU ROU" userId="18efde6f-5ec8-4835-bdea-53f490c3e873" providerId="ADAL" clId="{BE1D14A8-434D-C64E-B27F-2EA988D6E9E2}" dt="2023-08-02T23:48:52.148" v="100"/>
        <pc:sldMkLst>
          <pc:docMk/>
          <pc:sldMk cId="3594885456" sldId="295"/>
        </pc:sldMkLst>
      </pc:sldChg>
      <pc:sldChg chg="add del">
        <pc:chgData name="LAW ROU ROU" userId="18efde6f-5ec8-4835-bdea-53f490c3e873" providerId="ADAL" clId="{BE1D14A8-434D-C64E-B27F-2EA988D6E9E2}" dt="2023-08-02T23:48:54.984" v="102"/>
        <pc:sldMkLst>
          <pc:docMk/>
          <pc:sldMk cId="4238508706" sldId="295"/>
        </pc:sldMkLst>
      </pc:sldChg>
      <pc:sldChg chg="addSp delSp add ord">
        <pc:chgData name="LAW ROU ROU" userId="18efde6f-5ec8-4835-bdea-53f490c3e873" providerId="ADAL" clId="{BE1D14A8-434D-C64E-B27F-2EA988D6E9E2}" dt="2023-08-02T23:51:39.981" v="192"/>
        <pc:sldMkLst>
          <pc:docMk/>
          <pc:sldMk cId="3918081912" sldId="296"/>
        </pc:sldMkLst>
        <pc:spChg chg="del">
          <ac:chgData name="LAW ROU ROU" userId="18efde6f-5ec8-4835-bdea-53f490c3e873" providerId="ADAL" clId="{BE1D14A8-434D-C64E-B27F-2EA988D6E9E2}" dt="2023-08-02T23:49:40.700" v="113" actId="478"/>
          <ac:spMkLst>
            <pc:docMk/>
            <pc:sldMk cId="3918081912" sldId="296"/>
            <ac:spMk id="2" creationId="{4CE67A5D-EBC0-204E-AAFA-2D3B2C14A1CC}"/>
          </ac:spMkLst>
        </pc:spChg>
        <pc:spChg chg="del">
          <ac:chgData name="LAW ROU ROU" userId="18efde6f-5ec8-4835-bdea-53f490c3e873" providerId="ADAL" clId="{BE1D14A8-434D-C64E-B27F-2EA988D6E9E2}" dt="2023-08-02T23:49:43.005" v="114" actId="478"/>
          <ac:spMkLst>
            <pc:docMk/>
            <pc:sldMk cId="3918081912" sldId="296"/>
            <ac:spMk id="3" creationId="{9FE761A4-96AA-0349-B7F7-F909973770A9}"/>
          </ac:spMkLst>
        </pc:spChg>
        <pc:spChg chg="add">
          <ac:chgData name="LAW ROU ROU" userId="18efde6f-5ec8-4835-bdea-53f490c3e873" providerId="ADAL" clId="{BE1D14A8-434D-C64E-B27F-2EA988D6E9E2}" dt="2023-08-02T23:49:43.598" v="115"/>
          <ac:spMkLst>
            <pc:docMk/>
            <pc:sldMk cId="3918081912" sldId="296"/>
            <ac:spMk id="4" creationId="{7E590098-CA08-704B-AC3C-6D7CACB7DDD5}"/>
          </ac:spMkLst>
        </pc:spChg>
        <pc:picChg chg="add">
          <ac:chgData name="LAW ROU ROU" userId="18efde6f-5ec8-4835-bdea-53f490c3e873" providerId="ADAL" clId="{BE1D14A8-434D-C64E-B27F-2EA988D6E9E2}" dt="2023-08-02T23:49:43.598" v="115"/>
          <ac:picMkLst>
            <pc:docMk/>
            <pc:sldMk cId="3918081912" sldId="296"/>
            <ac:picMk id="5" creationId="{D8CB0325-997A-1844-AC7F-2110DEE39734}"/>
          </ac:picMkLst>
        </pc:picChg>
        <pc:picChg chg="add">
          <ac:chgData name="LAW ROU ROU" userId="18efde6f-5ec8-4835-bdea-53f490c3e873" providerId="ADAL" clId="{BE1D14A8-434D-C64E-B27F-2EA988D6E9E2}" dt="2023-08-02T23:49:43.598" v="115"/>
          <ac:picMkLst>
            <pc:docMk/>
            <pc:sldMk cId="3918081912" sldId="296"/>
            <ac:picMk id="6" creationId="{521A8C68-E6C2-3A44-84E0-47D192D3D30F}"/>
          </ac:picMkLst>
        </pc:picChg>
      </pc:sldChg>
      <pc:sldChg chg="addSp delSp modSp add ord">
        <pc:chgData name="LAW ROU ROU" userId="18efde6f-5ec8-4835-bdea-53f490c3e873" providerId="ADAL" clId="{BE1D14A8-434D-C64E-B27F-2EA988D6E9E2}" dt="2023-08-02T23:50:55.391" v="191"/>
        <pc:sldMkLst>
          <pc:docMk/>
          <pc:sldMk cId="1914538417" sldId="297"/>
        </pc:sldMkLst>
        <pc:spChg chg="del">
          <ac:chgData name="LAW ROU ROU" userId="18efde6f-5ec8-4835-bdea-53f490c3e873" providerId="ADAL" clId="{BE1D14A8-434D-C64E-B27F-2EA988D6E9E2}" dt="2023-08-02T23:49:59.363" v="117" actId="478"/>
          <ac:spMkLst>
            <pc:docMk/>
            <pc:sldMk cId="1914538417" sldId="297"/>
            <ac:spMk id="2" creationId="{F4242AB8-F5E2-E84B-8F40-E129C71FAF47}"/>
          </ac:spMkLst>
        </pc:spChg>
        <pc:spChg chg="del">
          <ac:chgData name="LAW ROU ROU" userId="18efde6f-5ec8-4835-bdea-53f490c3e873" providerId="ADAL" clId="{BE1D14A8-434D-C64E-B27F-2EA988D6E9E2}" dt="2023-08-02T23:50:01.278" v="118" actId="478"/>
          <ac:spMkLst>
            <pc:docMk/>
            <pc:sldMk cId="1914538417" sldId="297"/>
            <ac:spMk id="3" creationId="{E83E7B44-0031-A642-8AAD-91BE7F196A74}"/>
          </ac:spMkLst>
        </pc:spChg>
        <pc:spChg chg="add mod">
          <ac:chgData name="LAW ROU ROU" userId="18efde6f-5ec8-4835-bdea-53f490c3e873" providerId="ADAL" clId="{BE1D14A8-434D-C64E-B27F-2EA988D6E9E2}" dt="2023-08-02T23:50:08.829" v="127" actId="20577"/>
          <ac:spMkLst>
            <pc:docMk/>
            <pc:sldMk cId="1914538417" sldId="297"/>
            <ac:spMk id="4" creationId="{179C5A1A-B6E6-7148-A87B-B385B7BC1C02}"/>
          </ac:spMkLst>
        </pc:spChg>
        <pc:spChg chg="add mod">
          <ac:chgData name="LAW ROU ROU" userId="18efde6f-5ec8-4835-bdea-53f490c3e873" providerId="ADAL" clId="{BE1D14A8-434D-C64E-B27F-2EA988D6E9E2}" dt="2023-08-02T23:50:41.504" v="188" actId="207"/>
          <ac:spMkLst>
            <pc:docMk/>
            <pc:sldMk cId="1914538417" sldId="297"/>
            <ac:spMk id="7" creationId="{CAF1B938-1445-A241-B9E0-A322F37F825C}"/>
          </ac:spMkLst>
        </pc:spChg>
        <pc:graphicFrameChg chg="add">
          <ac:chgData name="LAW ROU ROU" userId="18efde6f-5ec8-4835-bdea-53f490c3e873" providerId="ADAL" clId="{BE1D14A8-434D-C64E-B27F-2EA988D6E9E2}" dt="2023-08-02T23:50:02.053" v="119"/>
          <ac:graphicFrameMkLst>
            <pc:docMk/>
            <pc:sldMk cId="1914538417" sldId="297"/>
            <ac:graphicFrameMk id="5" creationId="{3D02E986-70CF-C64C-AACA-04ED137A416F}"/>
          </ac:graphicFrameMkLst>
        </pc:graphicFrameChg>
        <pc:picChg chg="add">
          <ac:chgData name="LAW ROU ROU" userId="18efde6f-5ec8-4835-bdea-53f490c3e873" providerId="ADAL" clId="{BE1D14A8-434D-C64E-B27F-2EA988D6E9E2}" dt="2023-08-02T23:50:02.053" v="119"/>
          <ac:picMkLst>
            <pc:docMk/>
            <pc:sldMk cId="1914538417" sldId="297"/>
            <ac:picMk id="6" creationId="{1DB8B741-80F3-B74A-B6DE-AFDB59672897}"/>
          </ac:picMkLst>
        </pc:picChg>
      </pc:sldChg>
    </pc:docChg>
  </pc:docChgLst>
  <pc:docChgLst>
    <pc:chgData name="TEE YU CHEN" userId="S::21030317@imail.sunway.edu.my::3f2a4b04-322a-40e6-b847-b23c82ceb669" providerId="AD" clId="Web-{5D0A7F3E-178C-4C72-B712-1F67A0112F3E}"/>
    <pc:docChg chg="modSld">
      <pc:chgData name="TEE YU CHEN" userId="S::21030317@imail.sunway.edu.my::3f2a4b04-322a-40e6-b847-b23c82ceb669" providerId="AD" clId="Web-{5D0A7F3E-178C-4C72-B712-1F67A0112F3E}" dt="2023-07-28T06:08:26.614" v="4" actId="20577"/>
      <pc:docMkLst>
        <pc:docMk/>
      </pc:docMkLst>
      <pc:sldChg chg="modSp">
        <pc:chgData name="TEE YU CHEN" userId="S::21030317@imail.sunway.edu.my::3f2a4b04-322a-40e6-b847-b23c82ceb669" providerId="AD" clId="Web-{5D0A7F3E-178C-4C72-B712-1F67A0112F3E}" dt="2023-07-28T06:08:26.614" v="4" actId="20577"/>
        <pc:sldMkLst>
          <pc:docMk/>
          <pc:sldMk cId="1325312049" sldId="260"/>
        </pc:sldMkLst>
        <pc:graphicFrameChg chg="modGraphic">
          <ac:chgData name="TEE YU CHEN" userId="S::21030317@imail.sunway.edu.my::3f2a4b04-322a-40e6-b847-b23c82ceb669" providerId="AD" clId="Web-{5D0A7F3E-178C-4C72-B712-1F67A0112F3E}" dt="2023-07-28T06:08:26.614" v="4" actId="20577"/>
          <ac:graphicFrameMkLst>
            <pc:docMk/>
            <pc:sldMk cId="1325312049" sldId="260"/>
            <ac:graphicFrameMk id="5" creationId="{FAED52F3-F1DD-1FB0-3251-B34BCAB79111}"/>
          </ac:graphicFrameMkLst>
        </pc:graphicFrameChg>
      </pc:sldChg>
    </pc:docChg>
  </pc:docChgLst>
  <pc:docChgLst>
    <pc:chgData name="TEE YU CHEN" userId="S::21030317@imail.sunway.edu.my::3f2a4b04-322a-40e6-b847-b23c82ceb669" providerId="AD" clId="Web-{7004175C-65A6-4A38-A018-7A3166B3739C}"/>
    <pc:docChg chg="modSld sldOrd">
      <pc:chgData name="TEE YU CHEN" userId="S::21030317@imail.sunway.edu.my::3f2a4b04-322a-40e6-b847-b23c82ceb669" providerId="AD" clId="Web-{7004175C-65A6-4A38-A018-7A3166B3739C}" dt="2023-07-28T05:49:32.664" v="22"/>
      <pc:docMkLst>
        <pc:docMk/>
      </pc:docMkLst>
      <pc:sldChg chg="modSp ord">
        <pc:chgData name="TEE YU CHEN" userId="S::21030317@imail.sunway.edu.my::3f2a4b04-322a-40e6-b847-b23c82ceb669" providerId="AD" clId="Web-{7004175C-65A6-4A38-A018-7A3166B3739C}" dt="2023-07-28T05:49:32.664" v="22"/>
        <pc:sldMkLst>
          <pc:docMk/>
          <pc:sldMk cId="3943344851" sldId="258"/>
        </pc:sldMkLst>
        <pc:spChg chg="mod">
          <ac:chgData name="TEE YU CHEN" userId="S::21030317@imail.sunway.edu.my::3f2a4b04-322a-40e6-b847-b23c82ceb669" providerId="AD" clId="Web-{7004175C-65A6-4A38-A018-7A3166B3739C}" dt="2023-07-28T05:49:24.774" v="8" actId="20577"/>
          <ac:spMkLst>
            <pc:docMk/>
            <pc:sldMk cId="3943344851" sldId="258"/>
            <ac:spMk id="5" creationId="{CA1F6B97-B805-5930-41FC-9DA00CB1AF19}"/>
          </ac:spMkLst>
        </pc:spChg>
        <pc:graphicFrameChg chg="mod modGraphic">
          <ac:chgData name="TEE YU CHEN" userId="S::21030317@imail.sunway.edu.my::3f2a4b04-322a-40e6-b847-b23c82ceb669" providerId="AD" clId="Web-{7004175C-65A6-4A38-A018-7A3166B3739C}" dt="2023-07-28T05:49:32.664" v="22"/>
          <ac:graphicFrameMkLst>
            <pc:docMk/>
            <pc:sldMk cId="3943344851" sldId="258"/>
            <ac:graphicFrameMk id="4" creationId="{A5A4AD29-3A5C-3025-1DD1-0F86E9D8BF61}"/>
          </ac:graphicFrameMkLst>
        </pc:graphicFrameChg>
      </pc:sldChg>
      <pc:sldChg chg="ord">
        <pc:chgData name="TEE YU CHEN" userId="S::21030317@imail.sunway.edu.my::3f2a4b04-322a-40e6-b847-b23c82ceb669" providerId="AD" clId="Web-{7004175C-65A6-4A38-A018-7A3166B3739C}" dt="2023-07-28T05:43:03.605" v="2"/>
        <pc:sldMkLst>
          <pc:docMk/>
          <pc:sldMk cId="545352167" sldId="259"/>
        </pc:sldMkLst>
      </pc:sldChg>
      <pc:sldChg chg="ord">
        <pc:chgData name="TEE YU CHEN" userId="S::21030317@imail.sunway.edu.my::3f2a4b04-322a-40e6-b847-b23c82ceb669" providerId="AD" clId="Web-{7004175C-65A6-4A38-A018-7A3166B3739C}" dt="2023-07-28T05:43:04.949" v="3"/>
        <pc:sldMkLst>
          <pc:docMk/>
          <pc:sldMk cId="1325312049" sldId="260"/>
        </pc:sldMkLst>
      </pc:sldChg>
    </pc:docChg>
  </pc:docChgLst>
  <pc:docChgLst>
    <pc:chgData name="TEE YU CHEN" userId="S::21030317@imail.sunway.edu.my::3f2a4b04-322a-40e6-b847-b23c82ceb669" providerId="AD" clId="Web-{F5A51A71-BC2B-4970-9C16-E4E726885FC5}"/>
    <pc:docChg chg="modSld sldOrd">
      <pc:chgData name="TEE YU CHEN" userId="S::21030317@imail.sunway.edu.my::3f2a4b04-322a-40e6-b847-b23c82ceb669" providerId="AD" clId="Web-{F5A51A71-BC2B-4970-9C16-E4E726885FC5}" dt="2023-08-02T01:44:47.059" v="50" actId="20577"/>
      <pc:docMkLst>
        <pc:docMk/>
      </pc:docMkLst>
      <pc:sldChg chg="modSp ord">
        <pc:chgData name="TEE YU CHEN" userId="S::21030317@imail.sunway.edu.my::3f2a4b04-322a-40e6-b847-b23c82ceb669" providerId="AD" clId="Web-{F5A51A71-BC2B-4970-9C16-E4E726885FC5}" dt="2023-08-02T01:39:34.332" v="46"/>
        <pc:sldMkLst>
          <pc:docMk/>
          <pc:sldMk cId="3943344851" sldId="258"/>
        </pc:sldMkLst>
        <pc:spChg chg="mod">
          <ac:chgData name="TEE YU CHEN" userId="S::21030317@imail.sunway.edu.my::3f2a4b04-322a-40e6-b847-b23c82ceb669" providerId="AD" clId="Web-{F5A51A71-BC2B-4970-9C16-E4E726885FC5}" dt="2023-08-02T01:38:43.862" v="32" actId="20577"/>
          <ac:spMkLst>
            <pc:docMk/>
            <pc:sldMk cId="3943344851" sldId="258"/>
            <ac:spMk id="5" creationId="{CA1F6B97-B805-5930-41FC-9DA00CB1AF19}"/>
          </ac:spMkLst>
        </pc:spChg>
        <pc:graphicFrameChg chg="mod modGraphic">
          <ac:chgData name="TEE YU CHEN" userId="S::21030317@imail.sunway.edu.my::3f2a4b04-322a-40e6-b847-b23c82ceb669" providerId="AD" clId="Web-{F5A51A71-BC2B-4970-9C16-E4E726885FC5}" dt="2023-08-02T01:39:16.894" v="44"/>
          <ac:graphicFrameMkLst>
            <pc:docMk/>
            <pc:sldMk cId="3943344851" sldId="258"/>
            <ac:graphicFrameMk id="4" creationId="{A5A4AD29-3A5C-3025-1DD1-0F86E9D8BF61}"/>
          </ac:graphicFrameMkLst>
        </pc:graphicFrameChg>
      </pc:sldChg>
      <pc:sldChg chg="modSp">
        <pc:chgData name="TEE YU CHEN" userId="S::21030317@imail.sunway.edu.my::3f2a4b04-322a-40e6-b847-b23c82ceb669" providerId="AD" clId="Web-{F5A51A71-BC2B-4970-9C16-E4E726885FC5}" dt="2023-08-02T01:44:47.059" v="50" actId="20577"/>
        <pc:sldMkLst>
          <pc:docMk/>
          <pc:sldMk cId="1325312049" sldId="260"/>
        </pc:sldMkLst>
        <pc:graphicFrameChg chg="modGraphic">
          <ac:chgData name="TEE YU CHEN" userId="S::21030317@imail.sunway.edu.my::3f2a4b04-322a-40e6-b847-b23c82ceb669" providerId="AD" clId="Web-{F5A51A71-BC2B-4970-9C16-E4E726885FC5}" dt="2023-08-02T01:44:47.059" v="50" actId="20577"/>
          <ac:graphicFrameMkLst>
            <pc:docMk/>
            <pc:sldMk cId="1325312049" sldId="260"/>
            <ac:graphicFrameMk id="5" creationId="{FAED52F3-F1DD-1FB0-3251-B34BCAB79111}"/>
          </ac:graphicFrameMkLst>
        </pc:graphicFrameChg>
      </pc:sldChg>
    </pc:docChg>
  </pc:docChgLst>
  <pc:docChgLst>
    <pc:chgData name="TEE YU CHEN" userId="S::21030317@imail.sunway.edu.my::3f2a4b04-322a-40e6-b847-b23c82ceb669" providerId="AD" clId="Web-{AA36121B-9C13-4DF4-8FFD-6F4B9594FEEE}"/>
    <pc:docChg chg="modSld">
      <pc:chgData name="TEE YU CHEN" userId="S::21030317@imail.sunway.edu.my::3f2a4b04-322a-40e6-b847-b23c82ceb669" providerId="AD" clId="Web-{AA36121B-9C13-4DF4-8FFD-6F4B9594FEEE}" dt="2023-07-29T09:58:57.627" v="42" actId="20577"/>
      <pc:docMkLst>
        <pc:docMk/>
      </pc:docMkLst>
      <pc:sldChg chg="modSp">
        <pc:chgData name="TEE YU CHEN" userId="S::21030317@imail.sunway.edu.my::3f2a4b04-322a-40e6-b847-b23c82ceb669" providerId="AD" clId="Web-{AA36121B-9C13-4DF4-8FFD-6F4B9594FEEE}" dt="2023-07-29T09:58:57.627" v="42" actId="20577"/>
        <pc:sldMkLst>
          <pc:docMk/>
          <pc:sldMk cId="3943344851" sldId="258"/>
        </pc:sldMkLst>
        <pc:spChg chg="mod">
          <ac:chgData name="TEE YU CHEN" userId="S::21030317@imail.sunway.edu.my::3f2a4b04-322a-40e6-b847-b23c82ceb669" providerId="AD" clId="Web-{AA36121B-9C13-4DF4-8FFD-6F4B9594FEEE}" dt="2023-07-29T09:58:57.627" v="42" actId="20577"/>
          <ac:spMkLst>
            <pc:docMk/>
            <pc:sldMk cId="3943344851" sldId="258"/>
            <ac:spMk id="5" creationId="{CA1F6B97-B805-5930-41FC-9DA00CB1AF19}"/>
          </ac:spMkLst>
        </pc:spChg>
      </pc:sldChg>
    </pc:docChg>
  </pc:docChgLst>
  <pc:docChgLst>
    <pc:chgData name="LIEW JIEH CHENG" userId="8de5dcb6-9a03-48b4-8283-72972893f02b" providerId="ADAL" clId="{6BB20005-6FEB-4925-9045-4BBD078C636B}"/>
    <pc:docChg chg="undo custSel addSld delSld modSld sldOrd">
      <pc:chgData name="LIEW JIEH CHENG" userId="8de5dcb6-9a03-48b4-8283-72972893f02b" providerId="ADAL" clId="{6BB20005-6FEB-4925-9045-4BBD078C636B}" dt="2023-08-03T01:59:27.654" v="1340" actId="14100"/>
      <pc:docMkLst>
        <pc:docMk/>
      </pc:docMkLst>
      <pc:sldChg chg="ord">
        <pc:chgData name="LIEW JIEH CHENG" userId="8de5dcb6-9a03-48b4-8283-72972893f02b" providerId="ADAL" clId="{6BB20005-6FEB-4925-9045-4BBD078C636B}" dt="2023-07-29T08:02:32.593" v="41"/>
        <pc:sldMkLst>
          <pc:docMk/>
          <pc:sldMk cId="3768626465" sldId="262"/>
        </pc:sldMkLst>
      </pc:sldChg>
      <pc:sldChg chg="modSp mod">
        <pc:chgData name="LIEW JIEH CHENG" userId="8de5dcb6-9a03-48b4-8283-72972893f02b" providerId="ADAL" clId="{6BB20005-6FEB-4925-9045-4BBD078C636B}" dt="2023-07-29T16:29:31.158" v="1038" actId="1076"/>
        <pc:sldMkLst>
          <pc:docMk/>
          <pc:sldMk cId="254489502" sldId="274"/>
        </pc:sldMkLst>
        <pc:spChg chg="mod">
          <ac:chgData name="LIEW JIEH CHENG" userId="8de5dcb6-9a03-48b4-8283-72972893f02b" providerId="ADAL" clId="{6BB20005-6FEB-4925-9045-4BBD078C636B}" dt="2023-07-29T16:29:31.158" v="1038" actId="1076"/>
          <ac:spMkLst>
            <pc:docMk/>
            <pc:sldMk cId="254489502" sldId="274"/>
            <ac:spMk id="2" creationId="{70F74B3B-E895-1551-7348-57BFDCC22FA0}"/>
          </ac:spMkLst>
        </pc:spChg>
      </pc:sldChg>
      <pc:sldChg chg="new del">
        <pc:chgData name="LIEW JIEH CHENG" userId="8de5dcb6-9a03-48b4-8283-72972893f02b" providerId="ADAL" clId="{6BB20005-6FEB-4925-9045-4BBD078C636B}" dt="2023-07-29T07:58:05.489" v="1" actId="47"/>
        <pc:sldMkLst>
          <pc:docMk/>
          <pc:sldMk cId="1239127800" sldId="278"/>
        </pc:sldMkLst>
      </pc:sldChg>
      <pc:sldChg chg="delSp modSp new mod">
        <pc:chgData name="LIEW JIEH CHENG" userId="8de5dcb6-9a03-48b4-8283-72972893f02b" providerId="ADAL" clId="{6BB20005-6FEB-4925-9045-4BBD078C636B}" dt="2023-07-29T16:46:32.341" v="1093" actId="20577"/>
        <pc:sldMkLst>
          <pc:docMk/>
          <pc:sldMk cId="2006860527" sldId="278"/>
        </pc:sldMkLst>
        <pc:spChg chg="mod">
          <ac:chgData name="LIEW JIEH CHENG" userId="8de5dcb6-9a03-48b4-8283-72972893f02b" providerId="ADAL" clId="{6BB20005-6FEB-4925-9045-4BBD078C636B}" dt="2023-07-29T08:00:06.502" v="10" actId="20577"/>
          <ac:spMkLst>
            <pc:docMk/>
            <pc:sldMk cId="2006860527" sldId="278"/>
            <ac:spMk id="2" creationId="{CCB60B67-8AAD-5364-2F0B-027A390D3DE1}"/>
          </ac:spMkLst>
        </pc:spChg>
        <pc:spChg chg="mod">
          <ac:chgData name="LIEW JIEH CHENG" userId="8de5dcb6-9a03-48b4-8283-72972893f02b" providerId="ADAL" clId="{6BB20005-6FEB-4925-9045-4BBD078C636B}" dt="2023-07-29T16:46:32.341" v="1093" actId="20577"/>
          <ac:spMkLst>
            <pc:docMk/>
            <pc:sldMk cId="2006860527" sldId="278"/>
            <ac:spMk id="3" creationId="{D2A7CCD6-CD7E-98B2-0A55-50B2098A81F3}"/>
          </ac:spMkLst>
        </pc:spChg>
        <pc:spChg chg="del mod">
          <ac:chgData name="LIEW JIEH CHENG" userId="8de5dcb6-9a03-48b4-8283-72972893f02b" providerId="ADAL" clId="{6BB20005-6FEB-4925-9045-4BBD078C636B}" dt="2023-07-29T08:10:12.587" v="170" actId="478"/>
          <ac:spMkLst>
            <pc:docMk/>
            <pc:sldMk cId="2006860527" sldId="278"/>
            <ac:spMk id="4" creationId="{8B285CB5-04F4-C46C-A3BC-EE71F91BE254}"/>
          </ac:spMkLst>
        </pc:spChg>
      </pc:sldChg>
      <pc:sldChg chg="addSp delSp modSp new mod">
        <pc:chgData name="LIEW JIEH CHENG" userId="8de5dcb6-9a03-48b4-8283-72972893f02b" providerId="ADAL" clId="{6BB20005-6FEB-4925-9045-4BBD078C636B}" dt="2023-08-02T16:05:44.551" v="1328" actId="20577"/>
        <pc:sldMkLst>
          <pc:docMk/>
          <pc:sldMk cId="990826897" sldId="281"/>
        </pc:sldMkLst>
        <pc:spChg chg="mod">
          <ac:chgData name="LIEW JIEH CHENG" userId="8de5dcb6-9a03-48b4-8283-72972893f02b" providerId="ADAL" clId="{6BB20005-6FEB-4925-9045-4BBD078C636B}" dt="2023-07-29T15:31:08.079" v="951" actId="20577"/>
          <ac:spMkLst>
            <pc:docMk/>
            <pc:sldMk cId="990826897" sldId="281"/>
            <ac:spMk id="2" creationId="{1A7BB8F9-EA91-41A9-86DD-BC2A00B4927A}"/>
          </ac:spMkLst>
        </pc:spChg>
        <pc:spChg chg="del">
          <ac:chgData name="LIEW JIEH CHENG" userId="8de5dcb6-9a03-48b4-8283-72972893f02b" providerId="ADAL" clId="{6BB20005-6FEB-4925-9045-4BBD078C636B}" dt="2023-07-29T08:13:01.907" v="244" actId="22"/>
          <ac:spMkLst>
            <pc:docMk/>
            <pc:sldMk cId="990826897" sldId="281"/>
            <ac:spMk id="3" creationId="{A71D83B8-86B7-656B-0578-B21529B7158F}"/>
          </ac:spMkLst>
        </pc:spChg>
        <pc:spChg chg="del mod">
          <ac:chgData name="LIEW JIEH CHENG" userId="8de5dcb6-9a03-48b4-8283-72972893f02b" providerId="ADAL" clId="{6BB20005-6FEB-4925-9045-4BBD078C636B}" dt="2023-07-29T08:13:49.837" v="257" actId="478"/>
          <ac:spMkLst>
            <pc:docMk/>
            <pc:sldMk cId="990826897" sldId="281"/>
            <ac:spMk id="4" creationId="{38D8FD84-9A32-B34A-01F8-2ECF81B92526}"/>
          </ac:spMkLst>
        </pc:spChg>
        <pc:spChg chg="add mod">
          <ac:chgData name="LIEW JIEH CHENG" userId="8de5dcb6-9a03-48b4-8283-72972893f02b" providerId="ADAL" clId="{6BB20005-6FEB-4925-9045-4BBD078C636B}" dt="2023-07-29T08:14:52.428" v="268" actId="1076"/>
          <ac:spMkLst>
            <pc:docMk/>
            <pc:sldMk cId="990826897" sldId="281"/>
            <ac:spMk id="9" creationId="{D91FE217-6A0D-ABB0-6854-ACD28E3E0ED4}"/>
          </ac:spMkLst>
        </pc:spChg>
        <pc:spChg chg="add mod">
          <ac:chgData name="LIEW JIEH CHENG" userId="8de5dcb6-9a03-48b4-8283-72972893f02b" providerId="ADAL" clId="{6BB20005-6FEB-4925-9045-4BBD078C636B}" dt="2023-08-02T16:05:44.551" v="1328" actId="20577"/>
          <ac:spMkLst>
            <pc:docMk/>
            <pc:sldMk cId="990826897" sldId="281"/>
            <ac:spMk id="10" creationId="{9B85687B-D752-B556-AD2B-92E25C73C447}"/>
          </ac:spMkLst>
        </pc:spChg>
        <pc:spChg chg="add mod">
          <ac:chgData name="LIEW JIEH CHENG" userId="8de5dcb6-9a03-48b4-8283-72972893f02b" providerId="ADAL" clId="{6BB20005-6FEB-4925-9045-4BBD078C636B}" dt="2023-08-02T09:50:20.246" v="1158" actId="1076"/>
          <ac:spMkLst>
            <pc:docMk/>
            <pc:sldMk cId="990826897" sldId="281"/>
            <ac:spMk id="11" creationId="{D8FBD78E-0F0F-1DF2-BCDB-B928D343DB38}"/>
          </ac:spMkLst>
        </pc:spChg>
        <pc:picChg chg="add mod ord">
          <ac:chgData name="LIEW JIEH CHENG" userId="8de5dcb6-9a03-48b4-8283-72972893f02b" providerId="ADAL" clId="{6BB20005-6FEB-4925-9045-4BBD078C636B}" dt="2023-08-02T09:50:15.553" v="1157" actId="14100"/>
          <ac:picMkLst>
            <pc:docMk/>
            <pc:sldMk cId="990826897" sldId="281"/>
            <ac:picMk id="6" creationId="{E05132CC-5226-1ECE-CA2E-3E666EB07469}"/>
          </ac:picMkLst>
        </pc:picChg>
        <pc:picChg chg="add del mod">
          <ac:chgData name="LIEW JIEH CHENG" userId="8de5dcb6-9a03-48b4-8283-72972893f02b" providerId="ADAL" clId="{6BB20005-6FEB-4925-9045-4BBD078C636B}" dt="2023-07-29T15:31:20.878" v="952" actId="478"/>
          <ac:picMkLst>
            <pc:docMk/>
            <pc:sldMk cId="990826897" sldId="281"/>
            <ac:picMk id="8" creationId="{E15C9A23-8740-0CFF-C961-BB3B0D0EE543}"/>
          </ac:picMkLst>
        </pc:picChg>
      </pc:sldChg>
      <pc:sldChg chg="new del ord">
        <pc:chgData name="LIEW JIEH CHENG" userId="8de5dcb6-9a03-48b4-8283-72972893f02b" providerId="ADAL" clId="{6BB20005-6FEB-4925-9045-4BBD078C636B}" dt="2023-07-29T08:42:58.954" v="594" actId="2696"/>
        <pc:sldMkLst>
          <pc:docMk/>
          <pc:sldMk cId="2412006952" sldId="282"/>
        </pc:sldMkLst>
      </pc:sldChg>
      <pc:sldChg chg="addSp modSp new mod ord setBg modClrScheme chgLayout">
        <pc:chgData name="LIEW JIEH CHENG" userId="8de5dcb6-9a03-48b4-8283-72972893f02b" providerId="ADAL" clId="{6BB20005-6FEB-4925-9045-4BBD078C636B}" dt="2023-08-01T15:04:54.809" v="1116" actId="20577"/>
        <pc:sldMkLst>
          <pc:docMk/>
          <pc:sldMk cId="2494527054" sldId="282"/>
        </pc:sldMkLst>
        <pc:spChg chg="mod ord">
          <ac:chgData name="LIEW JIEH CHENG" userId="8de5dcb6-9a03-48b4-8283-72972893f02b" providerId="ADAL" clId="{6BB20005-6FEB-4925-9045-4BBD078C636B}" dt="2023-07-29T15:22:01.403" v="904" actId="26606"/>
          <ac:spMkLst>
            <pc:docMk/>
            <pc:sldMk cId="2494527054" sldId="282"/>
            <ac:spMk id="2" creationId="{F1028D34-9166-DCD8-EBC6-69FA61BAFDA8}"/>
          </ac:spMkLst>
        </pc:spChg>
        <pc:spChg chg="mod ord">
          <ac:chgData name="LIEW JIEH CHENG" userId="8de5dcb6-9a03-48b4-8283-72972893f02b" providerId="ADAL" clId="{6BB20005-6FEB-4925-9045-4BBD078C636B}" dt="2023-08-01T15:04:54.809" v="1116" actId="20577"/>
          <ac:spMkLst>
            <pc:docMk/>
            <pc:sldMk cId="2494527054" sldId="282"/>
            <ac:spMk id="3" creationId="{F1BA5E17-89FE-7454-847F-8F2D14306751}"/>
          </ac:spMkLst>
        </pc:spChg>
        <pc:picChg chg="add">
          <ac:chgData name="LIEW JIEH CHENG" userId="8de5dcb6-9a03-48b4-8283-72972893f02b" providerId="ADAL" clId="{6BB20005-6FEB-4925-9045-4BBD078C636B}" dt="2023-07-29T15:22:01.403" v="904" actId="26606"/>
          <ac:picMkLst>
            <pc:docMk/>
            <pc:sldMk cId="2494527054" sldId="282"/>
            <ac:picMk id="5" creationId="{6C1B5E29-9040-E855-B583-C08BC180C66C}"/>
          </ac:picMkLst>
        </pc:picChg>
        <pc:cxnChg chg="add">
          <ac:chgData name="LIEW JIEH CHENG" userId="8de5dcb6-9a03-48b4-8283-72972893f02b" providerId="ADAL" clId="{6BB20005-6FEB-4925-9045-4BBD078C636B}" dt="2023-07-29T15:22:01.403" v="904" actId="26606"/>
          <ac:cxnSpMkLst>
            <pc:docMk/>
            <pc:sldMk cId="2494527054" sldId="282"/>
            <ac:cxnSpMk id="9" creationId="{1503BFE4-729B-D9D0-C17B-501E6AF1127A}"/>
          </ac:cxnSpMkLst>
        </pc:cxnChg>
      </pc:sldChg>
      <pc:sldChg chg="addSp delSp modSp new mod setBg">
        <pc:chgData name="LIEW JIEH CHENG" userId="8de5dcb6-9a03-48b4-8283-72972893f02b" providerId="ADAL" clId="{6BB20005-6FEB-4925-9045-4BBD078C636B}" dt="2023-08-01T14:26:33.747" v="1103" actId="26606"/>
        <pc:sldMkLst>
          <pc:docMk/>
          <pc:sldMk cId="530580347" sldId="283"/>
        </pc:sldMkLst>
        <pc:spChg chg="mod">
          <ac:chgData name="LIEW JIEH CHENG" userId="8de5dcb6-9a03-48b4-8283-72972893f02b" providerId="ADAL" clId="{6BB20005-6FEB-4925-9045-4BBD078C636B}" dt="2023-08-01T14:26:33.747" v="1103" actId="26606"/>
          <ac:spMkLst>
            <pc:docMk/>
            <pc:sldMk cId="530580347" sldId="283"/>
            <ac:spMk id="2" creationId="{9FE2A611-4249-024E-BEB3-B9A619D69037}"/>
          </ac:spMkLst>
        </pc:spChg>
        <pc:spChg chg="mod">
          <ac:chgData name="LIEW JIEH CHENG" userId="8de5dcb6-9a03-48b4-8283-72972893f02b" providerId="ADAL" clId="{6BB20005-6FEB-4925-9045-4BBD078C636B}" dt="2023-08-01T14:26:33.747" v="1103" actId="26606"/>
          <ac:spMkLst>
            <pc:docMk/>
            <pc:sldMk cId="530580347" sldId="283"/>
            <ac:spMk id="3" creationId="{209F40EF-BCC2-7D08-835A-4EB5D67C147E}"/>
          </ac:spMkLst>
        </pc:spChg>
        <pc:spChg chg="del">
          <ac:chgData name="LIEW JIEH CHENG" userId="8de5dcb6-9a03-48b4-8283-72972893f02b" providerId="ADAL" clId="{6BB20005-6FEB-4925-9045-4BBD078C636B}" dt="2023-07-29T16:36:42.760" v="1039" actId="478"/>
          <ac:spMkLst>
            <pc:docMk/>
            <pc:sldMk cId="530580347" sldId="283"/>
            <ac:spMk id="4" creationId="{55F308AE-19DC-D9F7-A5F0-7A9FAE388207}"/>
          </ac:spMkLst>
        </pc:spChg>
        <pc:spChg chg="add">
          <ac:chgData name="LIEW JIEH CHENG" userId="8de5dcb6-9a03-48b4-8283-72972893f02b" providerId="ADAL" clId="{6BB20005-6FEB-4925-9045-4BBD078C636B}" dt="2023-08-01T14:26:33.747" v="1103" actId="26606"/>
          <ac:spMkLst>
            <pc:docMk/>
            <pc:sldMk cId="530580347" sldId="283"/>
            <ac:spMk id="9" creationId="{F13C74B1-5B17-4795-BED0-7140497B445A}"/>
          </ac:spMkLst>
        </pc:spChg>
        <pc:spChg chg="add">
          <ac:chgData name="LIEW JIEH CHENG" userId="8de5dcb6-9a03-48b4-8283-72972893f02b" providerId="ADAL" clId="{6BB20005-6FEB-4925-9045-4BBD078C636B}" dt="2023-08-01T14:26:33.747" v="1103" actId="26606"/>
          <ac:spMkLst>
            <pc:docMk/>
            <pc:sldMk cId="530580347" sldId="283"/>
            <ac:spMk id="11" creationId="{D4974D33-8DC5-464E-8C6D-BE58F0669C17}"/>
          </ac:spMkLst>
        </pc:spChg>
        <pc:picChg chg="add">
          <ac:chgData name="LIEW JIEH CHENG" userId="8de5dcb6-9a03-48b4-8283-72972893f02b" providerId="ADAL" clId="{6BB20005-6FEB-4925-9045-4BBD078C636B}" dt="2023-08-01T14:26:33.747" v="1103" actId="26606"/>
          <ac:picMkLst>
            <pc:docMk/>
            <pc:sldMk cId="530580347" sldId="283"/>
            <ac:picMk id="5" creationId="{1E2B2200-4BFC-DEC9-70C2-36DE7EE5A446}"/>
          </ac:picMkLst>
        </pc:picChg>
      </pc:sldChg>
      <pc:sldChg chg="addSp modSp mod">
        <pc:chgData name="LIEW JIEH CHENG" userId="8de5dcb6-9a03-48b4-8283-72972893f02b" providerId="ADAL" clId="{6BB20005-6FEB-4925-9045-4BBD078C636B}" dt="2023-08-03T01:59:27.654" v="1340" actId="14100"/>
        <pc:sldMkLst>
          <pc:docMk/>
          <pc:sldMk cId="3918081912" sldId="296"/>
        </pc:sldMkLst>
        <pc:spChg chg="add mod">
          <ac:chgData name="LIEW JIEH CHENG" userId="8de5dcb6-9a03-48b4-8283-72972893f02b" providerId="ADAL" clId="{6BB20005-6FEB-4925-9045-4BBD078C636B}" dt="2023-08-03T01:59:23.739" v="1339" actId="14100"/>
          <ac:spMkLst>
            <pc:docMk/>
            <pc:sldMk cId="3918081912" sldId="296"/>
            <ac:spMk id="2" creationId="{CA5023ED-2FE8-A0A0-3129-7DA4FDFC0DB2}"/>
          </ac:spMkLst>
        </pc:spChg>
        <pc:spChg chg="add mod">
          <ac:chgData name="LIEW JIEH CHENG" userId="8de5dcb6-9a03-48b4-8283-72972893f02b" providerId="ADAL" clId="{6BB20005-6FEB-4925-9045-4BBD078C636B}" dt="2023-08-03T01:59:27.654" v="1340" actId="14100"/>
          <ac:spMkLst>
            <pc:docMk/>
            <pc:sldMk cId="3918081912" sldId="296"/>
            <ac:spMk id="3" creationId="{367CDA13-E29E-2E0A-41D3-A989C9AFB225}"/>
          </ac:spMkLst>
        </pc:spChg>
        <pc:picChg chg="mod">
          <ac:chgData name="LIEW JIEH CHENG" userId="8de5dcb6-9a03-48b4-8283-72972893f02b" providerId="ADAL" clId="{6BB20005-6FEB-4925-9045-4BBD078C636B}" dt="2023-08-03T01:59:03.688" v="1334" actId="1076"/>
          <ac:picMkLst>
            <pc:docMk/>
            <pc:sldMk cId="3918081912" sldId="296"/>
            <ac:picMk id="6" creationId="{521A8C68-E6C2-3A44-84E0-47D192D3D30F}"/>
          </ac:picMkLst>
        </pc:picChg>
      </pc:sldChg>
    </pc:docChg>
  </pc:docChgLst>
  <pc:docChgLst>
    <pc:chgData name="YEN MING WEY" userId="cd790058-3aec-4d62-b913-33790c813fcc" providerId="ADAL" clId="{1589F407-265F-417E-BFCE-DD18457A74DE}"/>
    <pc:docChg chg="modSld">
      <pc:chgData name="YEN MING WEY" userId="cd790058-3aec-4d62-b913-33790c813fcc" providerId="ADAL" clId="{1589F407-265F-417E-BFCE-DD18457A74DE}" dt="2023-08-03T03:03:43.898" v="188" actId="14100"/>
      <pc:docMkLst>
        <pc:docMk/>
      </pc:docMkLst>
      <pc:sldChg chg="addSp modSp mod">
        <pc:chgData name="YEN MING WEY" userId="cd790058-3aec-4d62-b913-33790c813fcc" providerId="ADAL" clId="{1589F407-265F-417E-BFCE-DD18457A74DE}" dt="2023-08-03T03:03:43.898" v="188" actId="14100"/>
        <pc:sldMkLst>
          <pc:docMk/>
          <pc:sldMk cId="3392562203" sldId="273"/>
        </pc:sldMkLst>
        <pc:spChg chg="add mod">
          <ac:chgData name="YEN MING WEY" userId="cd790058-3aec-4d62-b913-33790c813fcc" providerId="ADAL" clId="{1589F407-265F-417E-BFCE-DD18457A74DE}" dt="2023-08-03T03:03:43.898" v="188" actId="14100"/>
          <ac:spMkLst>
            <pc:docMk/>
            <pc:sldMk cId="3392562203" sldId="273"/>
            <ac:spMk id="3" creationId="{16D89DAE-B7B8-A22B-6A49-1B3A71AB9076}"/>
          </ac:spMkLst>
        </pc:spChg>
      </pc:sldChg>
      <pc:sldChg chg="modSp mod">
        <pc:chgData name="YEN MING WEY" userId="cd790058-3aec-4d62-b913-33790c813fcc" providerId="ADAL" clId="{1589F407-265F-417E-BFCE-DD18457A74DE}" dt="2023-08-03T02:44:56.581" v="38" actId="20577"/>
        <pc:sldMkLst>
          <pc:docMk/>
          <pc:sldMk cId="990826897" sldId="281"/>
        </pc:sldMkLst>
        <pc:spChg chg="mod">
          <ac:chgData name="YEN MING WEY" userId="cd790058-3aec-4d62-b913-33790c813fcc" providerId="ADAL" clId="{1589F407-265F-417E-BFCE-DD18457A74DE}" dt="2023-08-03T02:44:56.581" v="38" actId="20577"/>
          <ac:spMkLst>
            <pc:docMk/>
            <pc:sldMk cId="990826897" sldId="281"/>
            <ac:spMk id="10" creationId="{9B85687B-D752-B556-AD2B-92E25C73C447}"/>
          </ac:spMkLst>
        </pc:spChg>
      </pc:sldChg>
      <pc:sldChg chg="modSp">
        <pc:chgData name="YEN MING WEY" userId="cd790058-3aec-4d62-b913-33790c813fcc" providerId="ADAL" clId="{1589F407-265F-417E-BFCE-DD18457A74DE}" dt="2023-08-03T03:01:25.936" v="131" actId="20577"/>
        <pc:sldMkLst>
          <pc:docMk/>
          <pc:sldMk cId="1646246311" sldId="285"/>
        </pc:sldMkLst>
        <pc:graphicFrameChg chg="mod">
          <ac:chgData name="YEN MING WEY" userId="cd790058-3aec-4d62-b913-33790c813fcc" providerId="ADAL" clId="{1589F407-265F-417E-BFCE-DD18457A74DE}" dt="2023-08-03T03:01:25.936" v="131" actId="20577"/>
          <ac:graphicFrameMkLst>
            <pc:docMk/>
            <pc:sldMk cId="1646246311" sldId="285"/>
            <ac:graphicFrameMk id="5" creationId="{C70D1B16-4FDA-FEA0-B337-C329FE304FBB}"/>
          </ac:graphicFrameMkLst>
        </pc:graphicFrameChg>
      </pc:sldChg>
      <pc:sldChg chg="modSp mod">
        <pc:chgData name="YEN MING WEY" userId="cd790058-3aec-4d62-b913-33790c813fcc" providerId="ADAL" clId="{1589F407-265F-417E-BFCE-DD18457A74DE}" dt="2023-08-03T03:02:16.416" v="185" actId="20577"/>
        <pc:sldMkLst>
          <pc:docMk/>
          <pc:sldMk cId="2475079218" sldId="295"/>
        </pc:sldMkLst>
        <pc:spChg chg="mod">
          <ac:chgData name="YEN MING WEY" userId="cd790058-3aec-4d62-b913-33790c813fcc" providerId="ADAL" clId="{1589F407-265F-417E-BFCE-DD18457A74DE}" dt="2023-08-03T03:02:16.416" v="185" actId="20577"/>
          <ac:spMkLst>
            <pc:docMk/>
            <pc:sldMk cId="2475079218" sldId="295"/>
            <ac:spMk id="5" creationId="{922A5508-83AF-D44C-8B3E-88E70629E8D3}"/>
          </ac:spMkLst>
        </pc:spChg>
      </pc:sldChg>
      <pc:sldChg chg="modSp mod">
        <pc:chgData name="YEN MING WEY" userId="cd790058-3aec-4d62-b913-33790c813fcc" providerId="ADAL" clId="{1589F407-265F-417E-BFCE-DD18457A74DE}" dt="2023-08-03T03:01:54.159" v="167" actId="14100"/>
        <pc:sldMkLst>
          <pc:docMk/>
          <pc:sldMk cId="3918081912" sldId="296"/>
        </pc:sldMkLst>
        <pc:spChg chg="mod">
          <ac:chgData name="YEN MING WEY" userId="cd790058-3aec-4d62-b913-33790c813fcc" providerId="ADAL" clId="{1589F407-265F-417E-BFCE-DD18457A74DE}" dt="2023-08-03T03:01:54.159" v="167" actId="14100"/>
          <ac:spMkLst>
            <pc:docMk/>
            <pc:sldMk cId="3918081912" sldId="296"/>
            <ac:spMk id="4" creationId="{7E590098-CA08-704B-AC3C-6D7CACB7DDD5}"/>
          </ac:spMkLst>
        </pc:spChg>
      </pc:sldChg>
    </pc:docChg>
  </pc:docChgLst>
  <pc:docChgLst>
    <pc:chgData name="YEN MING WEY" userId="cd790058-3aec-4d62-b913-33790c813fcc" providerId="ADAL" clId="{0CBEB97D-3FB1-4E8F-A853-A350F0A59736}"/>
    <pc:docChg chg="undo redo custSel addSld delSld modSld sldOrd">
      <pc:chgData name="YEN MING WEY" userId="cd790058-3aec-4d62-b913-33790c813fcc" providerId="ADAL" clId="{0CBEB97D-3FB1-4E8F-A853-A350F0A59736}" dt="2023-08-03T02:00:44.411" v="1883" actId="47"/>
      <pc:docMkLst>
        <pc:docMk/>
      </pc:docMkLst>
      <pc:sldChg chg="modSp mod">
        <pc:chgData name="YEN MING WEY" userId="cd790058-3aec-4d62-b913-33790c813fcc" providerId="ADAL" clId="{0CBEB97D-3FB1-4E8F-A853-A350F0A59736}" dt="2023-07-28T14:13:30.333" v="227"/>
        <pc:sldMkLst>
          <pc:docMk/>
          <pc:sldMk cId="3943344851" sldId="258"/>
        </pc:sldMkLst>
        <pc:graphicFrameChg chg="mod modGraphic">
          <ac:chgData name="YEN MING WEY" userId="cd790058-3aec-4d62-b913-33790c813fcc" providerId="ADAL" clId="{0CBEB97D-3FB1-4E8F-A853-A350F0A59736}" dt="2023-07-28T14:13:30.333" v="227"/>
          <ac:graphicFrameMkLst>
            <pc:docMk/>
            <pc:sldMk cId="3943344851" sldId="258"/>
            <ac:graphicFrameMk id="4" creationId="{A5A4AD29-3A5C-3025-1DD1-0F86E9D8BF61}"/>
          </ac:graphicFrameMkLst>
        </pc:graphicFrameChg>
      </pc:sldChg>
      <pc:sldChg chg="addSp delSp modSp new mod ord setBg modAnim">
        <pc:chgData name="YEN MING WEY" userId="cd790058-3aec-4d62-b913-33790c813fcc" providerId="ADAL" clId="{0CBEB97D-3FB1-4E8F-A853-A350F0A59736}" dt="2023-08-02T09:07:22.451" v="1198" actId="478"/>
        <pc:sldMkLst>
          <pc:docMk/>
          <pc:sldMk cId="1822212730" sldId="261"/>
        </pc:sldMkLst>
        <pc:spChg chg="add del mod">
          <ac:chgData name="YEN MING WEY" userId="cd790058-3aec-4d62-b913-33790c813fcc" providerId="ADAL" clId="{0CBEB97D-3FB1-4E8F-A853-A350F0A59736}" dt="2023-07-28T14:28:00.742" v="570" actId="20577"/>
          <ac:spMkLst>
            <pc:docMk/>
            <pc:sldMk cId="1822212730" sldId="261"/>
            <ac:spMk id="2" creationId="{BBACD61B-0BF5-3DCA-2B8E-218F8C3C3EC1}"/>
          </ac:spMkLst>
        </pc:spChg>
        <pc:spChg chg="add del mod ord">
          <ac:chgData name="YEN MING WEY" userId="cd790058-3aec-4d62-b913-33790c813fcc" providerId="ADAL" clId="{0CBEB97D-3FB1-4E8F-A853-A350F0A59736}" dt="2023-07-28T14:25:25.581" v="537" actId="22"/>
          <ac:spMkLst>
            <pc:docMk/>
            <pc:sldMk cId="1822212730" sldId="261"/>
            <ac:spMk id="3" creationId="{070A0234-F5DB-1906-0220-1D7ED9B7132E}"/>
          </ac:spMkLst>
        </pc:spChg>
        <pc:spChg chg="add del mod">
          <ac:chgData name="YEN MING WEY" userId="cd790058-3aec-4d62-b913-33790c813fcc" providerId="ADAL" clId="{0CBEB97D-3FB1-4E8F-A853-A350F0A59736}" dt="2023-08-02T09:07:22.451" v="1198" actId="478"/>
          <ac:spMkLst>
            <pc:docMk/>
            <pc:sldMk cId="1822212730" sldId="261"/>
            <ac:spMk id="3" creationId="{53F525D2-1675-409E-E230-A4CE9516A483}"/>
          </ac:spMkLst>
        </pc:spChg>
        <pc:spChg chg="add del">
          <ac:chgData name="YEN MING WEY" userId="cd790058-3aec-4d62-b913-33790c813fcc" providerId="ADAL" clId="{0CBEB97D-3FB1-4E8F-A853-A350F0A59736}" dt="2023-07-28T14:25:01.465" v="513" actId="26606"/>
          <ac:spMkLst>
            <pc:docMk/>
            <pc:sldMk cId="1822212730" sldId="261"/>
            <ac:spMk id="9" creationId="{F3060C83-F051-4F0E-ABAD-AA0DFC48B218}"/>
          </ac:spMkLst>
        </pc:spChg>
        <pc:spChg chg="add del">
          <ac:chgData name="YEN MING WEY" userId="cd790058-3aec-4d62-b913-33790c813fcc" providerId="ADAL" clId="{0CBEB97D-3FB1-4E8F-A853-A350F0A59736}" dt="2023-07-28T14:25:05.751" v="517" actId="26606"/>
          <ac:spMkLst>
            <pc:docMk/>
            <pc:sldMk cId="1822212730" sldId="261"/>
            <ac:spMk id="10" creationId="{979E27D9-03C7-44E2-9FF8-15D0C8506AF7}"/>
          </ac:spMkLst>
        </pc:spChg>
        <pc:spChg chg="add del">
          <ac:chgData name="YEN MING WEY" userId="cd790058-3aec-4d62-b913-33790c813fcc" providerId="ADAL" clId="{0CBEB97D-3FB1-4E8F-A853-A350F0A59736}" dt="2023-07-28T14:25:05.751" v="517" actId="26606"/>
          <ac:spMkLst>
            <pc:docMk/>
            <pc:sldMk cId="1822212730" sldId="261"/>
            <ac:spMk id="11" creationId="{BBACD61B-0BF5-3DCA-2B8E-218F8C3C3EC1}"/>
          </ac:spMkLst>
        </pc:spChg>
        <pc:spChg chg="add del">
          <ac:chgData name="YEN MING WEY" userId="cd790058-3aec-4d62-b913-33790c813fcc" providerId="ADAL" clId="{0CBEB97D-3FB1-4E8F-A853-A350F0A59736}" dt="2023-07-28T14:25:05.751" v="517" actId="26606"/>
          <ac:spMkLst>
            <pc:docMk/>
            <pc:sldMk cId="1822212730" sldId="261"/>
            <ac:spMk id="13" creationId="{070A0234-F5DB-1906-0220-1D7ED9B7132E}"/>
          </ac:spMkLst>
        </pc:spChg>
        <pc:spChg chg="add del">
          <ac:chgData name="YEN MING WEY" userId="cd790058-3aec-4d62-b913-33790c813fcc" providerId="ADAL" clId="{0CBEB97D-3FB1-4E8F-A853-A350F0A59736}" dt="2023-07-28T14:25:01.465" v="513" actId="26606"/>
          <ac:spMkLst>
            <pc:docMk/>
            <pc:sldMk cId="1822212730" sldId="261"/>
            <ac:spMk id="14" creationId="{83C98ABE-055B-441F-B07E-44F97F083C39}"/>
          </ac:spMkLst>
        </pc:spChg>
        <pc:spChg chg="add del">
          <ac:chgData name="YEN MING WEY" userId="cd790058-3aec-4d62-b913-33790c813fcc" providerId="ADAL" clId="{0CBEB97D-3FB1-4E8F-A853-A350F0A59736}" dt="2023-07-28T14:25:05.751" v="517" actId="26606"/>
          <ac:spMkLst>
            <pc:docMk/>
            <pc:sldMk cId="1822212730" sldId="261"/>
            <ac:spMk id="15" creationId="{EEBF1590-3B36-48EE-A89D-3B6F3CB256AB}"/>
          </ac:spMkLst>
        </pc:spChg>
        <pc:spChg chg="add del">
          <ac:chgData name="YEN MING WEY" userId="cd790058-3aec-4d62-b913-33790c813fcc" providerId="ADAL" clId="{0CBEB97D-3FB1-4E8F-A853-A350F0A59736}" dt="2023-07-28T14:25:01.465" v="513" actId="26606"/>
          <ac:spMkLst>
            <pc:docMk/>
            <pc:sldMk cId="1822212730" sldId="261"/>
            <ac:spMk id="16" creationId="{29FDB030-9B49-4CED-8CCD-4D99382388AC}"/>
          </ac:spMkLst>
        </pc:spChg>
        <pc:spChg chg="add del">
          <ac:chgData name="YEN MING WEY" userId="cd790058-3aec-4d62-b913-33790c813fcc" providerId="ADAL" clId="{0CBEB97D-3FB1-4E8F-A853-A350F0A59736}" dt="2023-07-28T14:25:05.751" v="517" actId="26606"/>
          <ac:spMkLst>
            <pc:docMk/>
            <pc:sldMk cId="1822212730" sldId="261"/>
            <ac:spMk id="17" creationId="{AC8F6C8C-AB5A-4548-942D-E3FD40ACBC49}"/>
          </ac:spMkLst>
        </pc:spChg>
        <pc:spChg chg="add del">
          <ac:chgData name="YEN MING WEY" userId="cd790058-3aec-4d62-b913-33790c813fcc" providerId="ADAL" clId="{0CBEB97D-3FB1-4E8F-A853-A350F0A59736}" dt="2023-07-28T14:25:01.465" v="513" actId="26606"/>
          <ac:spMkLst>
            <pc:docMk/>
            <pc:sldMk cId="1822212730" sldId="261"/>
            <ac:spMk id="18" creationId="{3783CA14-24A1-485C-8B30-D6A5D87987AD}"/>
          </ac:spMkLst>
        </pc:spChg>
        <pc:spChg chg="add del">
          <ac:chgData name="YEN MING WEY" userId="cd790058-3aec-4d62-b913-33790c813fcc" providerId="ADAL" clId="{0CBEB97D-3FB1-4E8F-A853-A350F0A59736}" dt="2023-07-28T14:25:07.013" v="519" actId="26606"/>
          <ac:spMkLst>
            <pc:docMk/>
            <pc:sldMk cId="1822212730" sldId="261"/>
            <ac:spMk id="19" creationId="{BBACD61B-0BF5-3DCA-2B8E-218F8C3C3EC1}"/>
          </ac:spMkLst>
        </pc:spChg>
        <pc:spChg chg="add del">
          <ac:chgData name="YEN MING WEY" userId="cd790058-3aec-4d62-b913-33790c813fcc" providerId="ADAL" clId="{0CBEB97D-3FB1-4E8F-A853-A350F0A59736}" dt="2023-07-28T14:25:01.465" v="513" actId="26606"/>
          <ac:spMkLst>
            <pc:docMk/>
            <pc:sldMk cId="1822212730" sldId="261"/>
            <ac:spMk id="20" creationId="{9A97C86A-04D6-40F7-AE84-31AB43E6A846}"/>
          </ac:spMkLst>
        </pc:spChg>
        <pc:spChg chg="add del">
          <ac:chgData name="YEN MING WEY" userId="cd790058-3aec-4d62-b913-33790c813fcc" providerId="ADAL" clId="{0CBEB97D-3FB1-4E8F-A853-A350F0A59736}" dt="2023-07-28T14:25:01.465" v="513" actId="26606"/>
          <ac:spMkLst>
            <pc:docMk/>
            <pc:sldMk cId="1822212730" sldId="261"/>
            <ac:spMk id="22" creationId="{FF9F2414-84E8-453E-B1F3-389FDE8192D9}"/>
          </ac:spMkLst>
        </pc:spChg>
        <pc:spChg chg="add del">
          <ac:chgData name="YEN MING WEY" userId="cd790058-3aec-4d62-b913-33790c813fcc" providerId="ADAL" clId="{0CBEB97D-3FB1-4E8F-A853-A350F0A59736}" dt="2023-07-28T14:25:07.013" v="519" actId="26606"/>
          <ac:spMkLst>
            <pc:docMk/>
            <pc:sldMk cId="1822212730" sldId="261"/>
            <ac:spMk id="23" creationId="{070A0234-F5DB-1906-0220-1D7ED9B7132E}"/>
          </ac:spMkLst>
        </pc:spChg>
        <pc:spChg chg="add del">
          <ac:chgData name="YEN MING WEY" userId="cd790058-3aec-4d62-b913-33790c813fcc" providerId="ADAL" clId="{0CBEB97D-3FB1-4E8F-A853-A350F0A59736}" dt="2023-07-28T14:25:01.465" v="513" actId="26606"/>
          <ac:spMkLst>
            <pc:docMk/>
            <pc:sldMk cId="1822212730" sldId="261"/>
            <ac:spMk id="24" creationId="{3ECA69A1-7536-43AC-85EF-C7106179F5ED}"/>
          </ac:spMkLst>
        </pc:spChg>
        <pc:spChg chg="add del">
          <ac:chgData name="YEN MING WEY" userId="cd790058-3aec-4d62-b913-33790c813fcc" providerId="ADAL" clId="{0CBEB97D-3FB1-4E8F-A853-A350F0A59736}" dt="2023-07-28T14:25:09.343" v="521" actId="26606"/>
          <ac:spMkLst>
            <pc:docMk/>
            <pc:sldMk cId="1822212730" sldId="261"/>
            <ac:spMk id="25" creationId="{32AEEBC8-9D30-42EF-95F2-386C2653FBF0}"/>
          </ac:spMkLst>
        </pc:spChg>
        <pc:spChg chg="add del">
          <ac:chgData name="YEN MING WEY" userId="cd790058-3aec-4d62-b913-33790c813fcc" providerId="ADAL" clId="{0CBEB97D-3FB1-4E8F-A853-A350F0A59736}" dt="2023-07-28T14:25:09.343" v="521" actId="26606"/>
          <ac:spMkLst>
            <pc:docMk/>
            <pc:sldMk cId="1822212730" sldId="261"/>
            <ac:spMk id="26" creationId="{3529E97A-97C3-40EA-8A04-5C02398D568F}"/>
          </ac:spMkLst>
        </pc:spChg>
        <pc:spChg chg="add del">
          <ac:chgData name="YEN MING WEY" userId="cd790058-3aec-4d62-b913-33790c813fcc" providerId="ADAL" clId="{0CBEB97D-3FB1-4E8F-A853-A350F0A59736}" dt="2023-07-28T14:25:09.343" v="521" actId="26606"/>
          <ac:spMkLst>
            <pc:docMk/>
            <pc:sldMk cId="1822212730" sldId="261"/>
            <ac:spMk id="27" creationId="{BBACD61B-0BF5-3DCA-2B8E-218F8C3C3EC1}"/>
          </ac:spMkLst>
        </pc:spChg>
        <pc:spChg chg="add del">
          <ac:chgData name="YEN MING WEY" userId="cd790058-3aec-4d62-b913-33790c813fcc" providerId="ADAL" clId="{0CBEB97D-3FB1-4E8F-A853-A350F0A59736}" dt="2023-07-28T14:25:09.343" v="521" actId="26606"/>
          <ac:spMkLst>
            <pc:docMk/>
            <pc:sldMk cId="1822212730" sldId="261"/>
            <ac:spMk id="28" creationId="{59FA8C2E-A5A7-4490-927A-7CD58343EDBB}"/>
          </ac:spMkLst>
        </pc:spChg>
        <pc:spChg chg="add del">
          <ac:chgData name="YEN MING WEY" userId="cd790058-3aec-4d62-b913-33790c813fcc" providerId="ADAL" clId="{0CBEB97D-3FB1-4E8F-A853-A350F0A59736}" dt="2023-07-28T14:25:09.343" v="521" actId="26606"/>
          <ac:spMkLst>
            <pc:docMk/>
            <pc:sldMk cId="1822212730" sldId="261"/>
            <ac:spMk id="29" creationId="{070A0234-F5DB-1906-0220-1D7ED9B7132E}"/>
          </ac:spMkLst>
        </pc:spChg>
        <pc:spChg chg="add del mod">
          <ac:chgData name="YEN MING WEY" userId="cd790058-3aec-4d62-b913-33790c813fcc" providerId="ADAL" clId="{0CBEB97D-3FB1-4E8F-A853-A350F0A59736}" dt="2023-07-28T14:25:22.176" v="535" actId="26606"/>
          <ac:spMkLst>
            <pc:docMk/>
            <pc:sldMk cId="1822212730" sldId="261"/>
            <ac:spMk id="31" creationId="{BBACD61B-0BF5-3DCA-2B8E-218F8C3C3EC1}"/>
          </ac:spMkLst>
        </pc:spChg>
        <pc:spChg chg="add del mod">
          <ac:chgData name="YEN MING WEY" userId="cd790058-3aec-4d62-b913-33790c813fcc" providerId="ADAL" clId="{0CBEB97D-3FB1-4E8F-A853-A350F0A59736}" dt="2023-07-28T14:25:22.176" v="535" actId="26606"/>
          <ac:spMkLst>
            <pc:docMk/>
            <pc:sldMk cId="1822212730" sldId="261"/>
            <ac:spMk id="32" creationId="{070A0234-F5DB-1906-0220-1D7ED9B7132E}"/>
          </ac:spMkLst>
        </pc:spChg>
        <pc:spChg chg="add mod">
          <ac:chgData name="YEN MING WEY" userId="cd790058-3aec-4d62-b913-33790c813fcc" providerId="ADAL" clId="{0CBEB97D-3FB1-4E8F-A853-A350F0A59736}" dt="2023-07-28T14:27:38.778" v="565" actId="26606"/>
          <ac:spMkLst>
            <pc:docMk/>
            <pc:sldMk cId="1822212730" sldId="261"/>
            <ac:spMk id="33" creationId="{889CE809-8BE0-0BDC-0662-A5A5799B94BE}"/>
          </ac:spMkLst>
        </pc:spChg>
        <pc:spChg chg="add">
          <ac:chgData name="YEN MING WEY" userId="cd790058-3aec-4d62-b913-33790c813fcc" providerId="ADAL" clId="{0CBEB97D-3FB1-4E8F-A853-A350F0A59736}" dt="2023-07-28T14:27:38.778" v="565" actId="26606"/>
          <ac:spMkLst>
            <pc:docMk/>
            <pc:sldMk cId="1822212730" sldId="261"/>
            <ac:spMk id="35" creationId="{A55D5633-D557-4DCA-982C-FF36EB7A1C00}"/>
          </ac:spMkLst>
        </pc:spChg>
        <pc:spChg chg="add del">
          <ac:chgData name="YEN MING WEY" userId="cd790058-3aec-4d62-b913-33790c813fcc" providerId="ADAL" clId="{0CBEB97D-3FB1-4E8F-A853-A350F0A59736}" dt="2023-07-28T14:25:17.407" v="528" actId="26606"/>
          <ac:spMkLst>
            <pc:docMk/>
            <pc:sldMk cId="1822212730" sldId="261"/>
            <ac:spMk id="37" creationId="{61B510C8-EAE9-490A-AD32-4F0DEC730B43}"/>
          </ac:spMkLst>
        </pc:spChg>
        <pc:spChg chg="add">
          <ac:chgData name="YEN MING WEY" userId="cd790058-3aec-4d62-b913-33790c813fcc" providerId="ADAL" clId="{0CBEB97D-3FB1-4E8F-A853-A350F0A59736}" dt="2023-07-28T14:27:38.778" v="565" actId="26606"/>
          <ac:spMkLst>
            <pc:docMk/>
            <pc:sldMk cId="1822212730" sldId="261"/>
            <ac:spMk id="38" creationId="{70DFC902-7D23-471A-B557-B6B6917D7A0D}"/>
          </ac:spMkLst>
        </pc:spChg>
        <pc:spChg chg="add del">
          <ac:chgData name="YEN MING WEY" userId="cd790058-3aec-4d62-b913-33790c813fcc" providerId="ADAL" clId="{0CBEB97D-3FB1-4E8F-A853-A350F0A59736}" dt="2023-07-28T14:25:18.035" v="530" actId="26606"/>
          <ac:spMkLst>
            <pc:docMk/>
            <pc:sldMk cId="1822212730" sldId="261"/>
            <ac:spMk id="39" creationId="{D4974D33-8DC5-464E-8C6D-BE58F0669C17}"/>
          </ac:spMkLst>
        </pc:spChg>
        <pc:spChg chg="add del">
          <ac:chgData name="YEN MING WEY" userId="cd790058-3aec-4d62-b913-33790c813fcc" providerId="ADAL" clId="{0CBEB97D-3FB1-4E8F-A853-A350F0A59736}" dt="2023-07-28T14:25:18.035" v="530" actId="26606"/>
          <ac:spMkLst>
            <pc:docMk/>
            <pc:sldMk cId="1822212730" sldId="261"/>
            <ac:spMk id="40" creationId="{F13C74B1-5B17-4795-BED0-7140497B445A}"/>
          </ac:spMkLst>
        </pc:spChg>
        <pc:picChg chg="add del">
          <ac:chgData name="YEN MING WEY" userId="cd790058-3aec-4d62-b913-33790c813fcc" providerId="ADAL" clId="{0CBEB97D-3FB1-4E8F-A853-A350F0A59736}" dt="2023-07-28T14:24:42.655" v="506" actId="22"/>
          <ac:picMkLst>
            <pc:docMk/>
            <pc:sldMk cId="1822212730" sldId="261"/>
            <ac:picMk id="5" creationId="{5AD4BD0F-4113-F77A-7EE0-9D13EE5DF5B3}"/>
          </ac:picMkLst>
        </pc:picChg>
        <pc:picChg chg="add del mod ord">
          <ac:chgData name="YEN MING WEY" userId="cd790058-3aec-4d62-b913-33790c813fcc" providerId="ADAL" clId="{0CBEB97D-3FB1-4E8F-A853-A350F0A59736}" dt="2023-07-28T14:25:22.525" v="536" actId="22"/>
          <ac:picMkLst>
            <pc:docMk/>
            <pc:sldMk cId="1822212730" sldId="261"/>
            <ac:picMk id="7" creationId="{E15A50F6-799C-4A56-3BC6-50BE1D00185A}"/>
          </ac:picMkLst>
        </pc:picChg>
        <pc:picChg chg="add mod ord">
          <ac:chgData name="YEN MING WEY" userId="cd790058-3aec-4d62-b913-33790c813fcc" providerId="ADAL" clId="{0CBEB97D-3FB1-4E8F-A853-A350F0A59736}" dt="2023-07-28T14:27:41.340" v="566" actId="27614"/>
          <ac:picMkLst>
            <pc:docMk/>
            <pc:sldMk cId="1822212730" sldId="261"/>
            <ac:picMk id="30" creationId="{CFA72BB5-87A9-F308-8CCB-C7F9D849A32C}"/>
          </ac:picMkLst>
        </pc:picChg>
        <pc:cxnChg chg="add del">
          <ac:chgData name="YEN MING WEY" userId="cd790058-3aec-4d62-b913-33790c813fcc" providerId="ADAL" clId="{0CBEB97D-3FB1-4E8F-A853-A350F0A59736}" dt="2023-07-28T14:24:56.458" v="509" actId="26606"/>
          <ac:cxnSpMkLst>
            <pc:docMk/>
            <pc:sldMk cId="1822212730" sldId="261"/>
            <ac:cxnSpMk id="12" creationId="{249EDD1B-F94D-B4E6-ACAA-566B9A26FDE3}"/>
          </ac:cxnSpMkLst>
        </pc:cxnChg>
        <pc:cxnChg chg="add del">
          <ac:chgData name="YEN MING WEY" userId="cd790058-3aec-4d62-b913-33790c813fcc" providerId="ADAL" clId="{0CBEB97D-3FB1-4E8F-A853-A350F0A59736}" dt="2023-07-28T14:25:07.013" v="519" actId="26606"/>
          <ac:cxnSpMkLst>
            <pc:docMk/>
            <pc:sldMk cId="1822212730" sldId="261"/>
            <ac:cxnSpMk id="21" creationId="{FC23E3B9-5ABF-58B3-E2B0-E9A5DAA90037}"/>
          </ac:cxnSpMkLst>
        </pc:cxnChg>
      </pc:sldChg>
      <pc:sldChg chg="addSp delSp modSp new mod ord setBg">
        <pc:chgData name="YEN MING WEY" userId="cd790058-3aec-4d62-b913-33790c813fcc" providerId="ADAL" clId="{0CBEB97D-3FB1-4E8F-A853-A350F0A59736}" dt="2023-08-02T13:52:01.219" v="1584" actId="22"/>
        <pc:sldMkLst>
          <pc:docMk/>
          <pc:sldMk cId="3768626465" sldId="262"/>
        </pc:sldMkLst>
        <pc:spChg chg="mod">
          <ac:chgData name="YEN MING WEY" userId="cd790058-3aec-4d62-b913-33790c813fcc" providerId="ADAL" clId="{0CBEB97D-3FB1-4E8F-A853-A350F0A59736}" dt="2023-07-28T14:21:02.070" v="443" actId="20577"/>
          <ac:spMkLst>
            <pc:docMk/>
            <pc:sldMk cId="3768626465" sldId="262"/>
            <ac:spMk id="2" creationId="{2A21FE70-141A-35DC-2AB6-C5883BEF62B1}"/>
          </ac:spMkLst>
        </pc:spChg>
        <pc:spChg chg="add del mod">
          <ac:chgData name="YEN MING WEY" userId="cd790058-3aec-4d62-b913-33790c813fcc" providerId="ADAL" clId="{0CBEB97D-3FB1-4E8F-A853-A350F0A59736}" dt="2023-07-28T14:08:39.445" v="50" actId="22"/>
          <ac:spMkLst>
            <pc:docMk/>
            <pc:sldMk cId="3768626465" sldId="262"/>
            <ac:spMk id="3" creationId="{375040C7-F34B-B480-6554-C605A941C72B}"/>
          </ac:spMkLst>
        </pc:spChg>
        <pc:spChg chg="add del">
          <ac:chgData name="YEN MING WEY" userId="cd790058-3aec-4d62-b913-33790c813fcc" providerId="ADAL" clId="{0CBEB97D-3FB1-4E8F-A853-A350F0A59736}" dt="2023-07-28T14:08:32.176" v="45" actId="26606"/>
          <ac:spMkLst>
            <pc:docMk/>
            <pc:sldMk cId="3768626465" sldId="262"/>
            <ac:spMk id="9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08:32.176" v="45" actId="26606"/>
          <ac:spMkLst>
            <pc:docMk/>
            <pc:sldMk cId="3768626465" sldId="262"/>
            <ac:spMk id="11" creationId="{F68B3F68-107C-434F-AA38-110D5EA91B85}"/>
          </ac:spMkLst>
        </pc:spChg>
        <pc:spChg chg="add del">
          <ac:chgData name="YEN MING WEY" userId="cd790058-3aec-4d62-b913-33790c813fcc" providerId="ADAL" clId="{0CBEB97D-3FB1-4E8F-A853-A350F0A59736}" dt="2023-07-28T14:08:32.176" v="45" actId="26606"/>
          <ac:spMkLst>
            <pc:docMk/>
            <pc:sldMk cId="3768626465" sldId="262"/>
            <ac:spMk id="13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08:32.176" v="45" actId="26606"/>
          <ac:spMkLst>
            <pc:docMk/>
            <pc:sldMk cId="3768626465" sldId="262"/>
            <ac:spMk id="15" creationId="{063BBA22-50EA-4C4D-BE05-F1CE4E63AA56}"/>
          </ac:spMkLst>
        </pc:spChg>
        <pc:spChg chg="add del mod">
          <ac:chgData name="YEN MING WEY" userId="cd790058-3aec-4d62-b913-33790c813fcc" providerId="ADAL" clId="{0CBEB97D-3FB1-4E8F-A853-A350F0A59736}" dt="2023-07-28T14:19:43.992" v="405" actId="478"/>
          <ac:spMkLst>
            <pc:docMk/>
            <pc:sldMk cId="3768626465" sldId="262"/>
            <ac:spMk id="18" creationId="{3DA7F3DF-C988-76CE-9B51-89F68A1F46F5}"/>
          </ac:spMkLst>
        </pc:spChg>
        <pc:spChg chg="add del">
          <ac:chgData name="YEN MING WEY" userId="cd790058-3aec-4d62-b913-33790c813fcc" providerId="ADAL" clId="{0CBEB97D-3FB1-4E8F-A853-A350F0A59736}" dt="2023-07-28T14:08:57.717" v="56" actId="26606"/>
          <ac:spMkLst>
            <pc:docMk/>
            <pc:sldMk cId="3768626465" sldId="262"/>
            <ac:spMk id="19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08:57.717" v="56" actId="26606"/>
          <ac:spMkLst>
            <pc:docMk/>
            <pc:sldMk cId="3768626465" sldId="262"/>
            <ac:spMk id="21" creationId="{F68B3F68-107C-434F-AA38-110D5EA91B85}"/>
          </ac:spMkLst>
        </pc:spChg>
        <pc:spChg chg="add del mod">
          <ac:chgData name="YEN MING WEY" userId="cd790058-3aec-4d62-b913-33790c813fcc" providerId="ADAL" clId="{0CBEB97D-3FB1-4E8F-A853-A350F0A59736}" dt="2023-07-28T14:20:05.394" v="435" actId="26606"/>
          <ac:spMkLst>
            <pc:docMk/>
            <pc:sldMk cId="3768626465" sldId="262"/>
            <ac:spMk id="22" creationId="{1FDCE8D3-FDDE-6F62-0FF0-6665D4401F95}"/>
          </ac:spMkLst>
        </pc:spChg>
        <pc:spChg chg="add del">
          <ac:chgData name="YEN MING WEY" userId="cd790058-3aec-4d62-b913-33790c813fcc" providerId="ADAL" clId="{0CBEB97D-3FB1-4E8F-A853-A350F0A59736}" dt="2023-07-28T14:08:57.717" v="56" actId="26606"/>
          <ac:spMkLst>
            <pc:docMk/>
            <pc:sldMk cId="3768626465" sldId="262"/>
            <ac:spMk id="23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08:57.717" v="56" actId="26606"/>
          <ac:spMkLst>
            <pc:docMk/>
            <pc:sldMk cId="3768626465" sldId="262"/>
            <ac:spMk id="25" creationId="{063BBA22-50EA-4C4D-BE05-F1CE4E63AA56}"/>
          </ac:spMkLst>
        </pc:spChg>
        <pc:spChg chg="add del">
          <ac:chgData name="YEN MING WEY" userId="cd790058-3aec-4d62-b913-33790c813fcc" providerId="ADAL" clId="{0CBEB97D-3FB1-4E8F-A853-A350F0A59736}" dt="2023-07-28T14:20:05.394" v="435" actId="26606"/>
          <ac:spMkLst>
            <pc:docMk/>
            <pc:sldMk cId="3768626465" sldId="262"/>
            <ac:spMk id="27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20:05.394" v="435" actId="26606"/>
          <ac:spMkLst>
            <pc:docMk/>
            <pc:sldMk cId="3768626465" sldId="262"/>
            <ac:spMk id="28" creationId="{F68B3F68-107C-434F-AA38-110D5EA91B85}"/>
          </ac:spMkLst>
        </pc:spChg>
        <pc:spChg chg="add del">
          <ac:chgData name="YEN MING WEY" userId="cd790058-3aec-4d62-b913-33790c813fcc" providerId="ADAL" clId="{0CBEB97D-3FB1-4E8F-A853-A350F0A59736}" dt="2023-07-28T14:20:05.394" v="435" actId="26606"/>
          <ac:spMkLst>
            <pc:docMk/>
            <pc:sldMk cId="3768626465" sldId="262"/>
            <ac:spMk id="29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20:05.394" v="435" actId="26606"/>
          <ac:spMkLst>
            <pc:docMk/>
            <pc:sldMk cId="3768626465" sldId="262"/>
            <ac:spMk id="30" creationId="{063BBA22-50EA-4C4D-BE05-F1CE4E63AA56}"/>
          </ac:spMkLst>
        </pc:spChg>
        <pc:spChg chg="add del">
          <ac:chgData name="YEN MING WEY" userId="cd790058-3aec-4d62-b913-33790c813fcc" providerId="ADAL" clId="{0CBEB97D-3FB1-4E8F-A853-A350F0A59736}" dt="2023-07-28T14:19:58.981" v="424" actId="26606"/>
          <ac:spMkLst>
            <pc:docMk/>
            <pc:sldMk cId="3768626465" sldId="262"/>
            <ac:spMk id="32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19:58.981" v="424" actId="26606"/>
          <ac:spMkLst>
            <pc:docMk/>
            <pc:sldMk cId="3768626465" sldId="262"/>
            <ac:spMk id="34" creationId="{F68B3F68-107C-434F-AA38-110D5EA91B85}"/>
          </ac:spMkLst>
        </pc:spChg>
        <pc:spChg chg="add del">
          <ac:chgData name="YEN MING WEY" userId="cd790058-3aec-4d62-b913-33790c813fcc" providerId="ADAL" clId="{0CBEB97D-3FB1-4E8F-A853-A350F0A59736}" dt="2023-07-28T14:19:34.498" v="400" actId="26606"/>
          <ac:spMkLst>
            <pc:docMk/>
            <pc:sldMk cId="3768626465" sldId="262"/>
            <ac:spMk id="35" creationId="{A4AC5506-6312-4701-8D3C-40187889A947}"/>
          </ac:spMkLst>
        </pc:spChg>
        <pc:spChg chg="add del">
          <ac:chgData name="YEN MING WEY" userId="cd790058-3aec-4d62-b913-33790c813fcc" providerId="ADAL" clId="{0CBEB97D-3FB1-4E8F-A853-A350F0A59736}" dt="2023-07-28T14:19:32.841" v="398" actId="26606"/>
          <ac:spMkLst>
            <pc:docMk/>
            <pc:sldMk cId="3768626465" sldId="262"/>
            <ac:spMk id="36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19:40.399" v="402" actId="26606"/>
          <ac:spMkLst>
            <pc:docMk/>
            <pc:sldMk cId="3768626465" sldId="262"/>
            <ac:spMk id="37" creationId="{91E5A9A7-95C6-4F4F-B00E-C82E07FE62EF}"/>
          </ac:spMkLst>
        </pc:spChg>
        <pc:spChg chg="add del">
          <ac:chgData name="YEN MING WEY" userId="cd790058-3aec-4d62-b913-33790c813fcc" providerId="ADAL" clId="{0CBEB97D-3FB1-4E8F-A853-A350F0A59736}" dt="2023-07-28T14:19:32.841" v="398" actId="26606"/>
          <ac:spMkLst>
            <pc:docMk/>
            <pc:sldMk cId="3768626465" sldId="262"/>
            <ac:spMk id="38" creationId="{F68B3F68-107C-434F-AA38-110D5EA91B85}"/>
          </ac:spMkLst>
        </pc:spChg>
        <pc:spChg chg="add del">
          <ac:chgData name="YEN MING WEY" userId="cd790058-3aec-4d62-b913-33790c813fcc" providerId="ADAL" clId="{0CBEB97D-3FB1-4E8F-A853-A350F0A59736}" dt="2023-07-28T14:19:40.399" v="402" actId="26606"/>
          <ac:spMkLst>
            <pc:docMk/>
            <pc:sldMk cId="3768626465" sldId="262"/>
            <ac:spMk id="39" creationId="{D07DD2DE-F619-49DD-B5E7-03A290FF4ED1}"/>
          </ac:spMkLst>
        </pc:spChg>
        <pc:spChg chg="add del">
          <ac:chgData name="YEN MING WEY" userId="cd790058-3aec-4d62-b913-33790c813fcc" providerId="ADAL" clId="{0CBEB97D-3FB1-4E8F-A853-A350F0A59736}" dt="2023-07-28T14:19:32.841" v="398" actId="26606"/>
          <ac:spMkLst>
            <pc:docMk/>
            <pc:sldMk cId="3768626465" sldId="262"/>
            <ac:spMk id="40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19:40.399" v="402" actId="26606"/>
          <ac:spMkLst>
            <pc:docMk/>
            <pc:sldMk cId="3768626465" sldId="262"/>
            <ac:spMk id="41" creationId="{85149191-5F60-4A28-AAFF-039F96B0F3EC}"/>
          </ac:spMkLst>
        </pc:spChg>
        <pc:spChg chg="add del">
          <ac:chgData name="YEN MING WEY" userId="cd790058-3aec-4d62-b913-33790c813fcc" providerId="ADAL" clId="{0CBEB97D-3FB1-4E8F-A853-A350F0A59736}" dt="2023-07-28T14:19:32.841" v="398" actId="26606"/>
          <ac:spMkLst>
            <pc:docMk/>
            <pc:sldMk cId="3768626465" sldId="262"/>
            <ac:spMk id="42" creationId="{063BBA22-50EA-4C4D-BE05-F1CE4E63AA56}"/>
          </ac:spMkLst>
        </pc:spChg>
        <pc:spChg chg="add del">
          <ac:chgData name="YEN MING WEY" userId="cd790058-3aec-4d62-b913-33790c813fcc" providerId="ADAL" clId="{0CBEB97D-3FB1-4E8F-A853-A350F0A59736}" dt="2023-07-28T14:19:40.399" v="402" actId="26606"/>
          <ac:spMkLst>
            <pc:docMk/>
            <pc:sldMk cId="3768626465" sldId="262"/>
            <ac:spMk id="43" creationId="{F8260ED5-17F7-4158-B241-D51DD4CF1B7E}"/>
          </ac:spMkLst>
        </pc:spChg>
        <pc:spChg chg="add del">
          <ac:chgData name="YEN MING WEY" userId="cd790058-3aec-4d62-b913-33790c813fcc" providerId="ADAL" clId="{0CBEB97D-3FB1-4E8F-A853-A350F0A59736}" dt="2023-07-28T14:19:58.981" v="424" actId="26606"/>
          <ac:spMkLst>
            <pc:docMk/>
            <pc:sldMk cId="3768626465" sldId="262"/>
            <ac:spMk id="45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19:40.399" v="402" actId="26606"/>
          <ac:spMkLst>
            <pc:docMk/>
            <pc:sldMk cId="3768626465" sldId="262"/>
            <ac:spMk id="46" creationId="{A8384FB5-9ADC-4DDC-881B-597D56F5B15D}"/>
          </ac:spMkLst>
        </pc:spChg>
        <pc:spChg chg="add del">
          <ac:chgData name="YEN MING WEY" userId="cd790058-3aec-4d62-b913-33790c813fcc" providerId="ADAL" clId="{0CBEB97D-3FB1-4E8F-A853-A350F0A59736}" dt="2023-07-28T14:19:58.981" v="424" actId="26606"/>
          <ac:spMkLst>
            <pc:docMk/>
            <pc:sldMk cId="3768626465" sldId="262"/>
            <ac:spMk id="48" creationId="{063BBA22-50EA-4C4D-BE05-F1CE4E63AA56}"/>
          </ac:spMkLst>
        </pc:spChg>
        <pc:spChg chg="add del">
          <ac:chgData name="YEN MING WEY" userId="cd790058-3aec-4d62-b913-33790c813fcc" providerId="ADAL" clId="{0CBEB97D-3FB1-4E8F-A853-A350F0A59736}" dt="2023-07-28T14:19:42.555" v="404" actId="26606"/>
          <ac:spMkLst>
            <pc:docMk/>
            <pc:sldMk cId="3768626465" sldId="262"/>
            <ac:spMk id="49" creationId="{A8384FB5-9ADC-4DDC-881B-597D56F5B15D}"/>
          </ac:spMkLst>
        </pc:spChg>
        <pc:spChg chg="add del">
          <ac:chgData name="YEN MING WEY" userId="cd790058-3aec-4d62-b913-33790c813fcc" providerId="ADAL" clId="{0CBEB97D-3FB1-4E8F-A853-A350F0A59736}" dt="2023-07-28T14:19:42.555" v="404" actId="26606"/>
          <ac:spMkLst>
            <pc:docMk/>
            <pc:sldMk cId="3768626465" sldId="262"/>
            <ac:spMk id="50" creationId="{BC05CA36-AD6A-4ABF-9A05-52E5A143D2BB}"/>
          </ac:spMkLst>
        </pc:spChg>
        <pc:spChg chg="add del">
          <ac:chgData name="YEN MING WEY" userId="cd790058-3aec-4d62-b913-33790c813fcc" providerId="ADAL" clId="{0CBEB97D-3FB1-4E8F-A853-A350F0A59736}" dt="2023-07-28T14:19:42.555" v="404" actId="26606"/>
          <ac:spMkLst>
            <pc:docMk/>
            <pc:sldMk cId="3768626465" sldId="262"/>
            <ac:spMk id="51" creationId="{D4331EE8-85A4-4588-8D9E-70E534D477DB}"/>
          </ac:spMkLst>
        </pc:spChg>
        <pc:spChg chg="add del">
          <ac:chgData name="YEN MING WEY" userId="cd790058-3aec-4d62-b913-33790c813fcc" providerId="ADAL" clId="{0CBEB97D-3FB1-4E8F-A853-A350F0A59736}" dt="2023-07-28T14:19:42.555" v="404" actId="26606"/>
          <ac:spMkLst>
            <pc:docMk/>
            <pc:sldMk cId="3768626465" sldId="262"/>
            <ac:spMk id="52" creationId="{49D6C862-61CC-4B46-8080-96583D653BAB}"/>
          </ac:spMkLst>
        </pc:spChg>
        <pc:spChg chg="add del">
          <ac:chgData name="YEN MING WEY" userId="cd790058-3aec-4d62-b913-33790c813fcc" providerId="ADAL" clId="{0CBEB97D-3FB1-4E8F-A853-A350F0A59736}" dt="2023-07-28T14:19:42.555" v="404" actId="26606"/>
          <ac:spMkLst>
            <pc:docMk/>
            <pc:sldMk cId="3768626465" sldId="262"/>
            <ac:spMk id="53" creationId="{E37EECFC-A684-4391-AE85-4CDAF5565F61}"/>
          </ac:spMkLst>
        </pc:spChg>
        <pc:spChg chg="add del">
          <ac:chgData name="YEN MING WEY" userId="cd790058-3aec-4d62-b913-33790c813fcc" providerId="ADAL" clId="{0CBEB97D-3FB1-4E8F-A853-A350F0A59736}" dt="2023-07-28T14:19:59.662" v="426" actId="26606"/>
          <ac:spMkLst>
            <pc:docMk/>
            <pc:sldMk cId="3768626465" sldId="262"/>
            <ac:spMk id="57" creationId="{A4AC5506-6312-4701-8D3C-40187889A947}"/>
          </ac:spMkLst>
        </pc:spChg>
        <pc:spChg chg="add del">
          <ac:chgData name="YEN MING WEY" userId="cd790058-3aec-4d62-b913-33790c813fcc" providerId="ADAL" clId="{0CBEB97D-3FB1-4E8F-A853-A350F0A59736}" dt="2023-07-28T14:20:00.085" v="428" actId="26606"/>
          <ac:spMkLst>
            <pc:docMk/>
            <pc:sldMk cId="3768626465" sldId="262"/>
            <ac:spMk id="60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20:00.085" v="428" actId="26606"/>
          <ac:spMkLst>
            <pc:docMk/>
            <pc:sldMk cId="3768626465" sldId="262"/>
            <ac:spMk id="61" creationId="{F68B3F68-107C-434F-AA38-110D5EA91B85}"/>
          </ac:spMkLst>
        </pc:spChg>
        <pc:spChg chg="add del">
          <ac:chgData name="YEN MING WEY" userId="cd790058-3aec-4d62-b913-33790c813fcc" providerId="ADAL" clId="{0CBEB97D-3FB1-4E8F-A853-A350F0A59736}" dt="2023-07-28T14:20:00.085" v="428" actId="26606"/>
          <ac:spMkLst>
            <pc:docMk/>
            <pc:sldMk cId="3768626465" sldId="262"/>
            <ac:spMk id="62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20:00.085" v="428" actId="26606"/>
          <ac:spMkLst>
            <pc:docMk/>
            <pc:sldMk cId="3768626465" sldId="262"/>
            <ac:spMk id="63" creationId="{063BBA22-50EA-4C4D-BE05-F1CE4E63AA56}"/>
          </ac:spMkLst>
        </pc:spChg>
        <pc:spChg chg="add del">
          <ac:chgData name="YEN MING WEY" userId="cd790058-3aec-4d62-b913-33790c813fcc" providerId="ADAL" clId="{0CBEB97D-3FB1-4E8F-A853-A350F0A59736}" dt="2023-07-28T14:20:00.760" v="430" actId="26606"/>
          <ac:spMkLst>
            <pc:docMk/>
            <pc:sldMk cId="3768626465" sldId="262"/>
            <ac:spMk id="66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20:00.760" v="430" actId="26606"/>
          <ac:spMkLst>
            <pc:docMk/>
            <pc:sldMk cId="3768626465" sldId="262"/>
            <ac:spMk id="67" creationId="{F68B3F68-107C-434F-AA38-110D5EA91B85}"/>
          </ac:spMkLst>
        </pc:spChg>
        <pc:spChg chg="add del">
          <ac:chgData name="YEN MING WEY" userId="cd790058-3aec-4d62-b913-33790c813fcc" providerId="ADAL" clId="{0CBEB97D-3FB1-4E8F-A853-A350F0A59736}" dt="2023-07-28T14:20:00.760" v="430" actId="26606"/>
          <ac:spMkLst>
            <pc:docMk/>
            <pc:sldMk cId="3768626465" sldId="262"/>
            <ac:spMk id="68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20:00.760" v="430" actId="26606"/>
          <ac:spMkLst>
            <pc:docMk/>
            <pc:sldMk cId="3768626465" sldId="262"/>
            <ac:spMk id="69" creationId="{063BBA22-50EA-4C4D-BE05-F1CE4E63AA56}"/>
          </ac:spMkLst>
        </pc:spChg>
        <pc:spChg chg="add del">
          <ac:chgData name="YEN MING WEY" userId="cd790058-3aec-4d62-b913-33790c813fcc" providerId="ADAL" clId="{0CBEB97D-3FB1-4E8F-A853-A350F0A59736}" dt="2023-07-28T14:20:02.539" v="432" actId="26606"/>
          <ac:spMkLst>
            <pc:docMk/>
            <pc:sldMk cId="3768626465" sldId="262"/>
            <ac:spMk id="72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20:02.539" v="432" actId="26606"/>
          <ac:spMkLst>
            <pc:docMk/>
            <pc:sldMk cId="3768626465" sldId="262"/>
            <ac:spMk id="73" creationId="{F68B3F68-107C-434F-AA38-110D5EA91B85}"/>
          </ac:spMkLst>
        </pc:spChg>
        <pc:spChg chg="add del">
          <ac:chgData name="YEN MING WEY" userId="cd790058-3aec-4d62-b913-33790c813fcc" providerId="ADAL" clId="{0CBEB97D-3FB1-4E8F-A853-A350F0A59736}" dt="2023-07-28T14:20:02.539" v="432" actId="26606"/>
          <ac:spMkLst>
            <pc:docMk/>
            <pc:sldMk cId="3768626465" sldId="262"/>
            <ac:spMk id="74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20:02.539" v="432" actId="26606"/>
          <ac:spMkLst>
            <pc:docMk/>
            <pc:sldMk cId="3768626465" sldId="262"/>
            <ac:spMk id="75" creationId="{063BBA22-50EA-4C4D-BE05-F1CE4E63AA56}"/>
          </ac:spMkLst>
        </pc:spChg>
        <pc:spChg chg="add del">
          <ac:chgData name="YEN MING WEY" userId="cd790058-3aec-4d62-b913-33790c813fcc" providerId="ADAL" clId="{0CBEB97D-3FB1-4E8F-A853-A350F0A59736}" dt="2023-07-28T14:20:05.376" v="434" actId="26606"/>
          <ac:spMkLst>
            <pc:docMk/>
            <pc:sldMk cId="3768626465" sldId="262"/>
            <ac:spMk id="78" creationId="{BACC6370-2D7E-4714-9D71-7542949D7D5D}"/>
          </ac:spMkLst>
        </pc:spChg>
        <pc:spChg chg="add del">
          <ac:chgData name="YEN MING WEY" userId="cd790058-3aec-4d62-b913-33790c813fcc" providerId="ADAL" clId="{0CBEB97D-3FB1-4E8F-A853-A350F0A59736}" dt="2023-07-28T14:20:05.376" v="434" actId="26606"/>
          <ac:spMkLst>
            <pc:docMk/>
            <pc:sldMk cId="3768626465" sldId="262"/>
            <ac:spMk id="79" creationId="{F68B3F68-107C-434F-AA38-110D5EA91B85}"/>
          </ac:spMkLst>
        </pc:spChg>
        <pc:spChg chg="add del">
          <ac:chgData name="YEN MING WEY" userId="cd790058-3aec-4d62-b913-33790c813fcc" providerId="ADAL" clId="{0CBEB97D-3FB1-4E8F-A853-A350F0A59736}" dt="2023-07-28T14:20:05.376" v="434" actId="26606"/>
          <ac:spMkLst>
            <pc:docMk/>
            <pc:sldMk cId="3768626465" sldId="262"/>
            <ac:spMk id="80" creationId="{AAD0DBB9-1A4B-4391-81D4-CB19F9AB918A}"/>
          </ac:spMkLst>
        </pc:spChg>
        <pc:spChg chg="add del">
          <ac:chgData name="YEN MING WEY" userId="cd790058-3aec-4d62-b913-33790c813fcc" providerId="ADAL" clId="{0CBEB97D-3FB1-4E8F-A853-A350F0A59736}" dt="2023-07-28T14:20:05.376" v="434" actId="26606"/>
          <ac:spMkLst>
            <pc:docMk/>
            <pc:sldMk cId="3768626465" sldId="262"/>
            <ac:spMk id="81" creationId="{063BBA22-50EA-4C4D-BE05-F1CE4E63AA56}"/>
          </ac:spMkLst>
        </pc:spChg>
        <pc:spChg chg="add">
          <ac:chgData name="YEN MING WEY" userId="cd790058-3aec-4d62-b913-33790c813fcc" providerId="ADAL" clId="{0CBEB97D-3FB1-4E8F-A853-A350F0A59736}" dt="2023-07-28T14:20:05.394" v="435" actId="26606"/>
          <ac:spMkLst>
            <pc:docMk/>
            <pc:sldMk cId="3768626465" sldId="262"/>
            <ac:spMk id="84" creationId="{35DB3719-6FDC-4E5D-891D-FF40B7300F64}"/>
          </ac:spMkLst>
        </pc:spChg>
        <pc:spChg chg="add">
          <ac:chgData name="YEN MING WEY" userId="cd790058-3aec-4d62-b913-33790c813fcc" providerId="ADAL" clId="{0CBEB97D-3FB1-4E8F-A853-A350F0A59736}" dt="2023-07-28T14:20:05.394" v="435" actId="26606"/>
          <ac:spMkLst>
            <pc:docMk/>
            <pc:sldMk cId="3768626465" sldId="262"/>
            <ac:spMk id="85" creationId="{E0CBAC23-2E3F-4A90-BA59-F8299F6A5439}"/>
          </ac:spMkLst>
        </pc:spChg>
        <pc:graphicFrameChg chg="add del mod modGraphic">
          <ac:chgData name="YEN MING WEY" userId="cd790058-3aec-4d62-b913-33790c813fcc" providerId="ADAL" clId="{0CBEB97D-3FB1-4E8F-A853-A350F0A59736}" dt="2023-07-28T14:08:34.026" v="46"/>
          <ac:graphicFrameMkLst>
            <pc:docMk/>
            <pc:sldMk cId="3768626465" sldId="262"/>
            <ac:graphicFrameMk id="4" creationId="{14AFDEFF-4D16-B533-7064-657B2496E3D6}"/>
          </ac:graphicFrameMkLst>
        </pc:graphicFrameChg>
        <pc:graphicFrameChg chg="add del mod modGraphic">
          <ac:chgData name="YEN MING WEY" userId="cd790058-3aec-4d62-b913-33790c813fcc" providerId="ADAL" clId="{0CBEB97D-3FB1-4E8F-A853-A350F0A59736}" dt="2023-07-28T14:09:59.310" v="92" actId="478"/>
          <ac:graphicFrameMkLst>
            <pc:docMk/>
            <pc:sldMk cId="3768626465" sldId="262"/>
            <ac:graphicFrameMk id="14" creationId="{7038E173-32E6-AEAE-EEF6-1F9FCD2852C9}"/>
          </ac:graphicFrameMkLst>
        </pc:graphicFrameChg>
        <pc:graphicFrameChg chg="add del mod modGraphic">
          <ac:chgData name="YEN MING WEY" userId="cd790058-3aec-4d62-b913-33790c813fcc" providerId="ADAL" clId="{0CBEB97D-3FB1-4E8F-A853-A350F0A59736}" dt="2023-07-28T14:20:05.394" v="435" actId="26606"/>
          <ac:graphicFrameMkLst>
            <pc:docMk/>
            <pc:sldMk cId="3768626465" sldId="262"/>
            <ac:graphicFrameMk id="16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19:32.841" v="398" actId="26606"/>
          <ac:graphicFrameMkLst>
            <pc:docMk/>
            <pc:sldMk cId="3768626465" sldId="262"/>
            <ac:graphicFrameMk id="33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19:34.498" v="400" actId="26606"/>
          <ac:graphicFrameMkLst>
            <pc:docMk/>
            <pc:sldMk cId="3768626465" sldId="262"/>
            <ac:graphicFrameMk id="44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19:40.399" v="402" actId="26606"/>
          <ac:graphicFrameMkLst>
            <pc:docMk/>
            <pc:sldMk cId="3768626465" sldId="262"/>
            <ac:graphicFrameMk id="47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19:42.555" v="404" actId="26606"/>
          <ac:graphicFrameMkLst>
            <pc:docMk/>
            <pc:sldMk cId="3768626465" sldId="262"/>
            <ac:graphicFrameMk id="54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19:58.981" v="424" actId="26606"/>
          <ac:graphicFrameMkLst>
            <pc:docMk/>
            <pc:sldMk cId="3768626465" sldId="262"/>
            <ac:graphicFrameMk id="55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19:59.662" v="426" actId="26606"/>
          <ac:graphicFrameMkLst>
            <pc:docMk/>
            <pc:sldMk cId="3768626465" sldId="262"/>
            <ac:graphicFrameMk id="58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20:00.085" v="428" actId="26606"/>
          <ac:graphicFrameMkLst>
            <pc:docMk/>
            <pc:sldMk cId="3768626465" sldId="262"/>
            <ac:graphicFrameMk id="64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20:00.760" v="430" actId="26606"/>
          <ac:graphicFrameMkLst>
            <pc:docMk/>
            <pc:sldMk cId="3768626465" sldId="262"/>
            <ac:graphicFrameMk id="70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20:02.539" v="432" actId="26606"/>
          <ac:graphicFrameMkLst>
            <pc:docMk/>
            <pc:sldMk cId="3768626465" sldId="262"/>
            <ac:graphicFrameMk id="76" creationId="{841AD8C7-ECD2-C989-BB42-0454A2A112B9}"/>
          </ac:graphicFrameMkLst>
        </pc:graphicFrameChg>
        <pc:graphicFrameChg chg="add del">
          <ac:chgData name="YEN MING WEY" userId="cd790058-3aec-4d62-b913-33790c813fcc" providerId="ADAL" clId="{0CBEB97D-3FB1-4E8F-A853-A350F0A59736}" dt="2023-07-28T14:20:05.376" v="434" actId="26606"/>
          <ac:graphicFrameMkLst>
            <pc:docMk/>
            <pc:sldMk cId="3768626465" sldId="262"/>
            <ac:graphicFrameMk id="82" creationId="{841AD8C7-ECD2-C989-BB42-0454A2A112B9}"/>
          </ac:graphicFrameMkLst>
        </pc:graphicFrameChg>
        <pc:graphicFrameChg chg="add mod modGraphic">
          <ac:chgData name="YEN MING WEY" userId="cd790058-3aec-4d62-b913-33790c813fcc" providerId="ADAL" clId="{0CBEB97D-3FB1-4E8F-A853-A350F0A59736}" dt="2023-07-30T13:02:34.580" v="1138" actId="20577"/>
          <ac:graphicFrameMkLst>
            <pc:docMk/>
            <pc:sldMk cId="3768626465" sldId="262"/>
            <ac:graphicFrameMk id="86" creationId="{841AD8C7-ECD2-C989-BB42-0454A2A112B9}"/>
          </ac:graphicFrameMkLst>
        </pc:graphicFrameChg>
        <pc:picChg chg="add del">
          <ac:chgData name="YEN MING WEY" userId="cd790058-3aec-4d62-b913-33790c813fcc" providerId="ADAL" clId="{0CBEB97D-3FB1-4E8F-A853-A350F0A59736}" dt="2023-08-02T13:52:01.219" v="1584" actId="22"/>
          <ac:picMkLst>
            <pc:docMk/>
            <pc:sldMk cId="3768626465" sldId="262"/>
            <ac:picMk id="4" creationId="{45B78131-0F8C-7549-4B48-942F5AC663BD}"/>
          </ac:picMkLst>
        </pc:picChg>
        <pc:picChg chg="add del mod">
          <ac:chgData name="YEN MING WEY" userId="cd790058-3aec-4d62-b913-33790c813fcc" providerId="ADAL" clId="{0CBEB97D-3FB1-4E8F-A853-A350F0A59736}" dt="2023-07-28T14:08:31.793" v="44" actId="22"/>
          <ac:picMkLst>
            <pc:docMk/>
            <pc:sldMk cId="3768626465" sldId="262"/>
            <ac:picMk id="6" creationId="{13F47063-B3A4-86F3-23CC-4EF93EEE4537}"/>
          </ac:picMkLst>
        </pc:picChg>
        <pc:picChg chg="add del mod ord">
          <ac:chgData name="YEN MING WEY" userId="cd790058-3aec-4d62-b913-33790c813fcc" providerId="ADAL" clId="{0CBEB97D-3FB1-4E8F-A853-A350F0A59736}" dt="2023-07-28T14:08:38.792" v="49" actId="22"/>
          <ac:picMkLst>
            <pc:docMk/>
            <pc:sldMk cId="3768626465" sldId="262"/>
            <ac:picMk id="8" creationId="{9A97B287-952B-95EF-E882-F5D5C4FC4191}"/>
          </ac:picMkLst>
        </pc:picChg>
        <pc:picChg chg="add del mod ord">
          <ac:chgData name="YEN MING WEY" userId="cd790058-3aec-4d62-b913-33790c813fcc" providerId="ADAL" clId="{0CBEB97D-3FB1-4E8F-A853-A350F0A59736}" dt="2023-07-28T14:19:56.769" v="422" actId="478"/>
          <ac:picMkLst>
            <pc:docMk/>
            <pc:sldMk cId="3768626465" sldId="262"/>
            <ac:picMk id="12" creationId="{108274EE-4C17-976E-B176-06CB201E4E83}"/>
          </ac:picMkLst>
        </pc:picChg>
        <pc:picChg chg="add mod">
          <ac:chgData name="YEN MING WEY" userId="cd790058-3aec-4d62-b913-33790c813fcc" providerId="ADAL" clId="{0CBEB97D-3FB1-4E8F-A853-A350F0A59736}" dt="2023-07-28T14:20:36.570" v="441" actId="1076"/>
          <ac:picMkLst>
            <pc:docMk/>
            <pc:sldMk cId="3768626465" sldId="262"/>
            <ac:picMk id="26" creationId="{F0DF33EC-1E22-67FD-C2A2-93EA511DD964}"/>
          </ac:picMkLst>
        </pc:picChg>
      </pc:sldChg>
      <pc:sldChg chg="addSp delSp modSp new del mod setBg">
        <pc:chgData name="YEN MING WEY" userId="cd790058-3aec-4d62-b913-33790c813fcc" providerId="ADAL" clId="{0CBEB97D-3FB1-4E8F-A853-A350F0A59736}" dt="2023-07-28T14:32:00.632" v="630" actId="47"/>
        <pc:sldMkLst>
          <pc:docMk/>
          <pc:sldMk cId="3861929416" sldId="263"/>
        </pc:sldMkLst>
        <pc:spChg chg="mod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2" creationId="{CC486C2C-BB51-A0CF-AC38-0D5976534876}"/>
          </ac:spMkLst>
        </pc:spChg>
        <pc:spChg chg="add del mod ord">
          <ac:chgData name="YEN MING WEY" userId="cd790058-3aec-4d62-b913-33790c813fcc" providerId="ADAL" clId="{0CBEB97D-3FB1-4E8F-A853-A350F0A59736}" dt="2023-07-28T14:29:43.704" v="594" actId="26606"/>
          <ac:spMkLst>
            <pc:docMk/>
            <pc:sldMk cId="3861929416" sldId="263"/>
            <ac:spMk id="3" creationId="{2941CBD2-E9FF-406A-3A49-8405A9ACFC79}"/>
          </ac:spMkLst>
        </pc:spChg>
        <pc:spChg chg="add del">
          <ac:chgData name="YEN MING WEY" userId="cd790058-3aec-4d62-b913-33790c813fcc" providerId="ADAL" clId="{0CBEB97D-3FB1-4E8F-A853-A350F0A59736}" dt="2023-07-28T14:22:11.285" v="475" actId="26606"/>
          <ac:spMkLst>
            <pc:docMk/>
            <pc:sldMk cId="3861929416" sldId="263"/>
            <ac:spMk id="7" creationId="{D4771268-CB57-404A-9271-370EB28F6090}"/>
          </ac:spMkLst>
        </pc:spChg>
        <pc:spChg chg="add del">
          <ac:chgData name="YEN MING WEY" userId="cd790058-3aec-4d62-b913-33790c813fcc" providerId="ADAL" clId="{0CBEB97D-3FB1-4E8F-A853-A350F0A59736}" dt="2023-07-28T14:22:13.175" v="477" actId="26606"/>
          <ac:spMkLst>
            <pc:docMk/>
            <pc:sldMk cId="3861929416" sldId="263"/>
            <ac:spMk id="9" creationId="{665DBBEF-238B-476B-96AB-8AAC3224ECEA}"/>
          </ac:spMkLst>
        </pc:spChg>
        <pc:spChg chg="add del">
          <ac:chgData name="YEN MING WEY" userId="cd790058-3aec-4d62-b913-33790c813fcc" providerId="ADAL" clId="{0CBEB97D-3FB1-4E8F-A853-A350F0A59736}" dt="2023-07-28T14:21:49.932" v="471" actId="26606"/>
          <ac:spMkLst>
            <pc:docMk/>
            <pc:sldMk cId="3861929416" sldId="263"/>
            <ac:spMk id="10" creationId="{D4771268-CB57-404A-9271-370EB28F6090}"/>
          </ac:spMkLst>
        </pc:spChg>
        <pc:spChg chg="add del">
          <ac:chgData name="YEN MING WEY" userId="cd790058-3aec-4d62-b913-33790c813fcc" providerId="ADAL" clId="{0CBEB97D-3FB1-4E8F-A853-A350F0A59736}" dt="2023-07-28T14:22:13.175" v="477" actId="26606"/>
          <ac:spMkLst>
            <pc:docMk/>
            <pc:sldMk cId="3861929416" sldId="263"/>
            <ac:spMk id="12" creationId="{3FCFB1DE-0B7E-48CC-BA90-B2AB0889F9D6}"/>
          </ac:spMkLst>
        </pc:spChg>
        <pc:spChg chg="add del">
          <ac:chgData name="YEN MING WEY" userId="cd790058-3aec-4d62-b913-33790c813fcc" providerId="ADAL" clId="{0CBEB97D-3FB1-4E8F-A853-A350F0A59736}" dt="2023-07-28T14:22:14.277" v="479" actId="26606"/>
          <ac:spMkLst>
            <pc:docMk/>
            <pc:sldMk cId="3861929416" sldId="263"/>
            <ac:spMk id="14" creationId="{2B97F24A-32CE-4C1C-A50D-3016B394DCFB}"/>
          </ac:spMkLst>
        </pc:spChg>
        <pc:spChg chg="add del">
          <ac:chgData name="YEN MING WEY" userId="cd790058-3aec-4d62-b913-33790c813fcc" providerId="ADAL" clId="{0CBEB97D-3FB1-4E8F-A853-A350F0A59736}" dt="2023-07-28T14:22:14.277" v="479" actId="26606"/>
          <ac:spMkLst>
            <pc:docMk/>
            <pc:sldMk cId="3861929416" sldId="263"/>
            <ac:spMk id="15" creationId="{6357EC4F-235E-4222-A36F-C7878ACE37F2}"/>
          </ac:spMkLst>
        </pc:spChg>
        <pc:spChg chg="add del">
          <ac:chgData name="YEN MING WEY" userId="cd790058-3aec-4d62-b913-33790c813fcc" providerId="ADAL" clId="{0CBEB97D-3FB1-4E8F-A853-A350F0A59736}" dt="2023-07-28T14:22:14.277" v="479" actId="26606"/>
          <ac:spMkLst>
            <pc:docMk/>
            <pc:sldMk cId="3861929416" sldId="263"/>
            <ac:spMk id="16" creationId="{2941CBD2-E9FF-406A-3A49-8405A9ACFC79}"/>
          </ac:spMkLst>
        </pc:spChg>
        <pc:spChg chg="add del">
          <ac:chgData name="YEN MING WEY" userId="cd790058-3aec-4d62-b913-33790c813fcc" providerId="ADAL" clId="{0CBEB97D-3FB1-4E8F-A853-A350F0A59736}" dt="2023-07-28T14:22:14.874" v="481" actId="26606"/>
          <ac:spMkLst>
            <pc:docMk/>
            <pc:sldMk cId="3861929416" sldId="263"/>
            <ac:spMk id="18" creationId="{C13237C8-E62C-4F0D-A318-BD6FB6C2D138}"/>
          </ac:spMkLst>
        </pc:spChg>
        <pc:spChg chg="add del">
          <ac:chgData name="YEN MING WEY" userId="cd790058-3aec-4d62-b913-33790c813fcc" providerId="ADAL" clId="{0CBEB97D-3FB1-4E8F-A853-A350F0A59736}" dt="2023-07-28T14:22:14.874" v="481" actId="26606"/>
          <ac:spMkLst>
            <pc:docMk/>
            <pc:sldMk cId="3861929416" sldId="263"/>
            <ac:spMk id="19" creationId="{201CC55D-ED54-4C5C-95E6-10947BD1103B}"/>
          </ac:spMkLst>
        </pc:spChg>
        <pc:spChg chg="add del">
          <ac:chgData name="YEN MING WEY" userId="cd790058-3aec-4d62-b913-33790c813fcc" providerId="ADAL" clId="{0CBEB97D-3FB1-4E8F-A853-A350F0A59736}" dt="2023-07-28T14:22:14.874" v="481" actId="26606"/>
          <ac:spMkLst>
            <pc:docMk/>
            <pc:sldMk cId="3861929416" sldId="263"/>
            <ac:spMk id="20" creationId="{19C9EAEA-39D0-4B0E-A0EB-51E7B26740B1}"/>
          </ac:spMkLst>
        </pc:spChg>
        <pc:spChg chg="add del">
          <ac:chgData name="YEN MING WEY" userId="cd790058-3aec-4d62-b913-33790c813fcc" providerId="ADAL" clId="{0CBEB97D-3FB1-4E8F-A853-A350F0A59736}" dt="2023-07-28T14:22:14.874" v="481" actId="26606"/>
          <ac:spMkLst>
            <pc:docMk/>
            <pc:sldMk cId="3861929416" sldId="263"/>
            <ac:spMk id="23" creationId="{3873B707-463F-40B0-8227-E8CC6C67EB25}"/>
          </ac:spMkLst>
        </pc:spChg>
        <pc:spChg chg="add del">
          <ac:chgData name="YEN MING WEY" userId="cd790058-3aec-4d62-b913-33790c813fcc" providerId="ADAL" clId="{0CBEB97D-3FB1-4E8F-A853-A350F0A59736}" dt="2023-07-28T14:22:14.874" v="481" actId="26606"/>
          <ac:spMkLst>
            <pc:docMk/>
            <pc:sldMk cId="3861929416" sldId="263"/>
            <ac:spMk id="24" creationId="{2941CBD2-E9FF-406A-3A49-8405A9ACFC79}"/>
          </ac:spMkLst>
        </pc:spChg>
        <pc:spChg chg="add del">
          <ac:chgData name="YEN MING WEY" userId="cd790058-3aec-4d62-b913-33790c813fcc" providerId="ADAL" clId="{0CBEB97D-3FB1-4E8F-A853-A350F0A59736}" dt="2023-07-28T14:22:17.075" v="483" actId="26606"/>
          <ac:spMkLst>
            <pc:docMk/>
            <pc:sldMk cId="3861929416" sldId="263"/>
            <ac:spMk id="26" creationId="{665DBBEF-238B-476B-96AB-8AAC3224ECEA}"/>
          </ac:spMkLst>
        </pc:spChg>
        <pc:spChg chg="add del">
          <ac:chgData name="YEN MING WEY" userId="cd790058-3aec-4d62-b913-33790c813fcc" providerId="ADAL" clId="{0CBEB97D-3FB1-4E8F-A853-A350F0A59736}" dt="2023-07-28T14:22:17.075" v="483" actId="26606"/>
          <ac:spMkLst>
            <pc:docMk/>
            <pc:sldMk cId="3861929416" sldId="263"/>
            <ac:spMk id="27" creationId="{3FCFB1DE-0B7E-48CC-BA90-B2AB0889F9D6}"/>
          </ac:spMkLst>
        </pc:spChg>
        <pc:spChg chg="add del">
          <ac:chgData name="YEN MING WEY" userId="cd790058-3aec-4d62-b913-33790c813fcc" providerId="ADAL" clId="{0CBEB97D-3FB1-4E8F-A853-A350F0A59736}" dt="2023-07-28T14:22:19.024" v="485" actId="26606"/>
          <ac:spMkLst>
            <pc:docMk/>
            <pc:sldMk cId="3861929416" sldId="263"/>
            <ac:spMk id="29" creationId="{2B97F24A-32CE-4C1C-A50D-3016B394DCFB}"/>
          </ac:spMkLst>
        </pc:spChg>
        <pc:spChg chg="add del">
          <ac:chgData name="YEN MING WEY" userId="cd790058-3aec-4d62-b913-33790c813fcc" providerId="ADAL" clId="{0CBEB97D-3FB1-4E8F-A853-A350F0A59736}" dt="2023-07-28T14:22:19.024" v="485" actId="26606"/>
          <ac:spMkLst>
            <pc:docMk/>
            <pc:sldMk cId="3861929416" sldId="263"/>
            <ac:spMk id="30" creationId="{6357EC4F-235E-4222-A36F-C7878ACE37F2}"/>
          </ac:spMkLst>
        </pc:spChg>
        <pc:spChg chg="add del">
          <ac:chgData name="YEN MING WEY" userId="cd790058-3aec-4d62-b913-33790c813fcc" providerId="ADAL" clId="{0CBEB97D-3FB1-4E8F-A853-A350F0A59736}" dt="2023-07-28T14:22:19.024" v="485" actId="26606"/>
          <ac:spMkLst>
            <pc:docMk/>
            <pc:sldMk cId="3861929416" sldId="263"/>
            <ac:spMk id="31" creationId="{2941CBD2-E9FF-406A-3A49-8405A9ACFC79}"/>
          </ac:spMkLst>
        </pc:spChg>
        <pc:spChg chg="add del">
          <ac:chgData name="YEN MING WEY" userId="cd790058-3aec-4d62-b913-33790c813fcc" providerId="ADAL" clId="{0CBEB97D-3FB1-4E8F-A853-A350F0A59736}" dt="2023-07-28T14:28:36.828" v="573" actId="26606"/>
          <ac:spMkLst>
            <pc:docMk/>
            <pc:sldMk cId="3861929416" sldId="263"/>
            <ac:spMk id="33" creationId="{B712E947-0734-45F9-9C4F-41114EC3A33E}"/>
          </ac:spMkLst>
        </pc:spChg>
        <pc:spChg chg="add del">
          <ac:chgData name="YEN MING WEY" userId="cd790058-3aec-4d62-b913-33790c813fcc" providerId="ADAL" clId="{0CBEB97D-3FB1-4E8F-A853-A350F0A59736}" dt="2023-07-28T14:28:54.128" v="582" actId="26606"/>
          <ac:spMkLst>
            <pc:docMk/>
            <pc:sldMk cId="3861929416" sldId="263"/>
            <ac:spMk id="40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4:28:54.128" v="582" actId="26606"/>
          <ac:spMkLst>
            <pc:docMk/>
            <pc:sldMk cId="3861929416" sldId="263"/>
            <ac:spMk id="41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4:28:54.128" v="582" actId="26606"/>
          <ac:spMkLst>
            <pc:docMk/>
            <pc:sldMk cId="3861929416" sldId="263"/>
            <ac:spMk id="42" creationId="{450D3AD2-FA80-415F-A9CE-54D884561CD7}"/>
          </ac:spMkLst>
        </pc:spChg>
        <pc:spChg chg="add mod ord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43" creationId="{1672410D-DC1F-56B1-E13C-79819265AD18}"/>
          </ac:spMkLst>
        </pc:spChg>
        <pc:spChg chg="add del">
          <ac:chgData name="YEN MING WEY" userId="cd790058-3aec-4d62-b913-33790c813fcc" providerId="ADAL" clId="{0CBEB97D-3FB1-4E8F-A853-A350F0A59736}" dt="2023-07-28T14:28:52.613" v="579" actId="26606"/>
          <ac:spMkLst>
            <pc:docMk/>
            <pc:sldMk cId="3861929416" sldId="263"/>
            <ac:spMk id="47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4:28:52.613" v="579" actId="26606"/>
          <ac:spMkLst>
            <pc:docMk/>
            <pc:sldMk cId="3861929416" sldId="263"/>
            <ac:spMk id="49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4:28:52.613" v="579" actId="26606"/>
          <ac:spMkLst>
            <pc:docMk/>
            <pc:sldMk cId="3861929416" sldId="263"/>
            <ac:spMk id="51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4:28:54.124" v="581" actId="26606"/>
          <ac:spMkLst>
            <pc:docMk/>
            <pc:sldMk cId="3861929416" sldId="263"/>
            <ac:spMk id="53" creationId="{FE43805F-24A6-46A4-B19B-54F28347355C}"/>
          </ac:spMkLst>
        </pc:spChg>
        <pc:spChg chg="add del">
          <ac:chgData name="YEN MING WEY" userId="cd790058-3aec-4d62-b913-33790c813fcc" providerId="ADAL" clId="{0CBEB97D-3FB1-4E8F-A853-A350F0A59736}" dt="2023-07-28T14:28:54.124" v="581" actId="26606"/>
          <ac:spMkLst>
            <pc:docMk/>
            <pc:sldMk cId="3861929416" sldId="263"/>
            <ac:spMk id="54" creationId="{B430338F-E2FD-4573-B0B7-E2EB12CC9241}"/>
          </ac:spMkLst>
        </pc:spChg>
        <pc:spChg chg="add del">
          <ac:chgData name="YEN MING WEY" userId="cd790058-3aec-4d62-b913-33790c813fcc" providerId="ADAL" clId="{0CBEB97D-3FB1-4E8F-A853-A350F0A59736}" dt="2023-07-28T14:28:54.124" v="581" actId="26606"/>
          <ac:spMkLst>
            <pc:docMk/>
            <pc:sldMk cId="3861929416" sldId="263"/>
            <ac:spMk id="55" creationId="{95C8260E-968F-44E8-A823-ABB431311926}"/>
          </ac:spMkLst>
        </pc:spChg>
        <pc:spChg chg="add del">
          <ac:chgData name="YEN MING WEY" userId="cd790058-3aec-4d62-b913-33790c813fcc" providerId="ADAL" clId="{0CBEB97D-3FB1-4E8F-A853-A350F0A59736}" dt="2023-07-28T14:28:54.124" v="581" actId="26606"/>
          <ac:spMkLst>
            <pc:docMk/>
            <pc:sldMk cId="3861929416" sldId="263"/>
            <ac:spMk id="56" creationId="{2C1BBA94-3F40-40AA-8BB9-E69E25E537C1}"/>
          </ac:spMkLst>
        </pc:spChg>
        <pc:spChg chg="add del">
          <ac:chgData name="YEN MING WEY" userId="cd790058-3aec-4d62-b913-33790c813fcc" providerId="ADAL" clId="{0CBEB97D-3FB1-4E8F-A853-A350F0A59736}" dt="2023-07-28T14:29:29.976" v="593" actId="26606"/>
          <ac:spMkLst>
            <pc:docMk/>
            <pc:sldMk cId="3861929416" sldId="263"/>
            <ac:spMk id="58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4:29:29.976" v="593" actId="26606"/>
          <ac:spMkLst>
            <pc:docMk/>
            <pc:sldMk cId="3861929416" sldId="263"/>
            <ac:spMk id="59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4:29:29.976" v="593" actId="26606"/>
          <ac:spMkLst>
            <pc:docMk/>
            <pc:sldMk cId="3861929416" sldId="263"/>
            <ac:spMk id="60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4:29:43.704" v="594" actId="26606"/>
          <ac:spMkLst>
            <pc:docMk/>
            <pc:sldMk cId="3861929416" sldId="263"/>
            <ac:spMk id="65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4:29:43.704" v="594" actId="26606"/>
          <ac:spMkLst>
            <pc:docMk/>
            <pc:sldMk cId="3861929416" sldId="263"/>
            <ac:spMk id="67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4:29:43.704" v="594" actId="26606"/>
          <ac:spMkLst>
            <pc:docMk/>
            <pc:sldMk cId="3861929416" sldId="263"/>
            <ac:spMk id="69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74" creationId="{A8384FB5-9ADC-4DDC-881B-597D56F5B15D}"/>
          </ac:spMkLst>
        </pc:spChg>
        <pc:spChg chg="add del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76" creationId="{91E5A9A7-95C6-4F4F-B00E-C82E07FE62EF}"/>
          </ac:spMkLst>
        </pc:spChg>
        <pc:spChg chg="add del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78" creationId="{D07DD2DE-F619-49DD-B5E7-03A290FF4ED1}"/>
          </ac:spMkLst>
        </pc:spChg>
        <pc:spChg chg="add del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80" creationId="{85149191-5F60-4A28-AAFF-039F96B0F3EC}"/>
          </ac:spMkLst>
        </pc:spChg>
        <pc:spChg chg="add del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82" creationId="{F8260ED5-17F7-4158-B241-D51DD4CF1B7E}"/>
          </ac:spMkLst>
        </pc:spChg>
        <pc:spChg chg="add del">
          <ac:chgData name="YEN MING WEY" userId="cd790058-3aec-4d62-b913-33790c813fcc" providerId="ADAL" clId="{0CBEB97D-3FB1-4E8F-A853-A350F0A59736}" dt="2023-07-28T14:30:10.900" v="599" actId="26606"/>
          <ac:spMkLst>
            <pc:docMk/>
            <pc:sldMk cId="3861929416" sldId="263"/>
            <ac:spMk id="87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4:30:10.900" v="599" actId="26606"/>
          <ac:spMkLst>
            <pc:docMk/>
            <pc:sldMk cId="3861929416" sldId="263"/>
            <ac:spMk id="89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4:30:10.900" v="599" actId="26606"/>
          <ac:spMkLst>
            <pc:docMk/>
            <pc:sldMk cId="3861929416" sldId="263"/>
            <ac:spMk id="91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4:30:14.663" v="601" actId="26606"/>
          <ac:spMkLst>
            <pc:docMk/>
            <pc:sldMk cId="3861929416" sldId="263"/>
            <ac:spMk id="93" creationId="{5E791F2F-79DB-4CC0-9FA1-001E3E91E8B7}"/>
          </ac:spMkLst>
        </pc:spChg>
        <pc:spChg chg="add del">
          <ac:chgData name="YEN MING WEY" userId="cd790058-3aec-4d62-b913-33790c813fcc" providerId="ADAL" clId="{0CBEB97D-3FB1-4E8F-A853-A350F0A59736}" dt="2023-07-28T14:30:14.663" v="601" actId="26606"/>
          <ac:spMkLst>
            <pc:docMk/>
            <pc:sldMk cId="3861929416" sldId="263"/>
            <ac:spMk id="94" creationId="{6D24BC9E-AC6A-42EE-AFD8-B290720B841F}"/>
          </ac:spMkLst>
        </pc:spChg>
        <pc:spChg chg="add del">
          <ac:chgData name="YEN MING WEY" userId="cd790058-3aec-4d62-b913-33790c813fcc" providerId="ADAL" clId="{0CBEB97D-3FB1-4E8F-A853-A350F0A59736}" dt="2023-07-28T14:30:14.663" v="601" actId="26606"/>
          <ac:spMkLst>
            <pc:docMk/>
            <pc:sldMk cId="3861929416" sldId="263"/>
            <ac:spMk id="95" creationId="{0990C621-3B8B-4820-8328-D47EF7CE823C}"/>
          </ac:spMkLst>
        </pc:spChg>
        <pc:spChg chg="add del">
          <ac:chgData name="YEN MING WEY" userId="cd790058-3aec-4d62-b913-33790c813fcc" providerId="ADAL" clId="{0CBEB97D-3FB1-4E8F-A853-A350F0A59736}" dt="2023-07-28T14:30:14.663" v="601" actId="26606"/>
          <ac:spMkLst>
            <pc:docMk/>
            <pc:sldMk cId="3861929416" sldId="263"/>
            <ac:spMk id="96" creationId="{C1A2385B-1D2A-4E17-84FA-6CB7F0AAE473}"/>
          </ac:spMkLst>
        </pc:spChg>
        <pc:spChg chg="add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98" creationId="{C3896A03-3945-419A-B66B-4EE266EDD152}"/>
          </ac:spMkLst>
        </pc:spChg>
        <pc:spChg chg="add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99" creationId="{B34F5AD2-EDBD-4BBD-A55C-EAFFD0C7097A}"/>
          </ac:spMkLst>
        </pc:spChg>
        <pc:spChg chg="add">
          <ac:chgData name="YEN MING WEY" userId="cd790058-3aec-4d62-b913-33790c813fcc" providerId="ADAL" clId="{0CBEB97D-3FB1-4E8F-A853-A350F0A59736}" dt="2023-07-28T14:30:14.670" v="602" actId="26606"/>
          <ac:spMkLst>
            <pc:docMk/>
            <pc:sldMk cId="3861929416" sldId="263"/>
            <ac:spMk id="100" creationId="{450D3AD2-FA80-415F-A9CE-54D884561CD7}"/>
          </ac:spMkLst>
        </pc:spChg>
        <pc:grpChg chg="add del">
          <ac:chgData name="YEN MING WEY" userId="cd790058-3aec-4d62-b913-33790c813fcc" providerId="ADAL" clId="{0CBEB97D-3FB1-4E8F-A853-A350F0A59736}" dt="2023-07-28T14:22:14.874" v="481" actId="26606"/>
          <ac:grpSpMkLst>
            <pc:docMk/>
            <pc:sldMk cId="3861929416" sldId="263"/>
            <ac:grpSpMk id="21" creationId="{1DE889C7-FAD6-4397-98E2-05D503484459}"/>
          </ac:grpSpMkLst>
        </pc:grpChg>
        <pc:grpChg chg="add del">
          <ac:chgData name="YEN MING WEY" userId="cd790058-3aec-4d62-b913-33790c813fcc" providerId="ADAL" clId="{0CBEB97D-3FB1-4E8F-A853-A350F0A59736}" dt="2023-07-28T14:28:36.828" v="573" actId="26606"/>
          <ac:grpSpMkLst>
            <pc:docMk/>
            <pc:sldMk cId="3861929416" sldId="263"/>
            <ac:grpSpMk id="35" creationId="{12B3290A-D3BF-4B87-B55B-FD9A98B49727}"/>
          </ac:grpSpMkLst>
        </pc:grpChg>
        <pc:picChg chg="add del mod">
          <ac:chgData name="YEN MING WEY" userId="cd790058-3aec-4d62-b913-33790c813fcc" providerId="ADAL" clId="{0CBEB97D-3FB1-4E8F-A853-A350F0A59736}" dt="2023-07-28T14:22:20.310" v="488" actId="22"/>
          <ac:picMkLst>
            <pc:docMk/>
            <pc:sldMk cId="3861929416" sldId="263"/>
            <ac:picMk id="5" creationId="{2C5CAE96-A825-BA30-76D1-793D339FC83B}"/>
          </ac:picMkLst>
        </pc:picChg>
        <pc:picChg chg="add del mod">
          <ac:chgData name="YEN MING WEY" userId="cd790058-3aec-4d62-b913-33790c813fcc" providerId="ADAL" clId="{0CBEB97D-3FB1-4E8F-A853-A350F0A59736}" dt="2023-07-28T14:24:34.366" v="503" actId="478"/>
          <ac:picMkLst>
            <pc:docMk/>
            <pc:sldMk cId="3861929416" sldId="263"/>
            <ac:picMk id="8" creationId="{CBA767D0-D870-81DF-6636-68D271454EAE}"/>
          </ac:picMkLst>
        </pc:picChg>
        <pc:picChg chg="add del mod">
          <ac:chgData name="YEN MING WEY" userId="cd790058-3aec-4d62-b913-33790c813fcc" providerId="ADAL" clId="{0CBEB97D-3FB1-4E8F-A853-A350F0A59736}" dt="2023-07-28T14:28:42.318" v="575" actId="478"/>
          <ac:picMkLst>
            <pc:docMk/>
            <pc:sldMk cId="3861929416" sldId="263"/>
            <ac:picMk id="17" creationId="{03DDFA99-FBFD-2E5D-97FD-CBF689BB0BC4}"/>
          </ac:picMkLst>
        </pc:picChg>
        <pc:picChg chg="add del mod ord">
          <ac:chgData name="YEN MING WEY" userId="cd790058-3aec-4d62-b913-33790c813fcc" providerId="ADAL" clId="{0CBEB97D-3FB1-4E8F-A853-A350F0A59736}" dt="2023-07-28T14:29:17.678" v="590" actId="478"/>
          <ac:picMkLst>
            <pc:docMk/>
            <pc:sldMk cId="3861929416" sldId="263"/>
            <ac:picMk id="28" creationId="{1115FBF9-7100-BF78-52F9-BA3BB309A1AB}"/>
          </ac:picMkLst>
        </pc:picChg>
        <pc:picChg chg="add del mod ord">
          <ac:chgData name="YEN MING WEY" userId="cd790058-3aec-4d62-b913-33790c813fcc" providerId="ADAL" clId="{0CBEB97D-3FB1-4E8F-A853-A350F0A59736}" dt="2023-07-28T14:29:53.480" v="595" actId="478"/>
          <ac:picMkLst>
            <pc:docMk/>
            <pc:sldMk cId="3861929416" sldId="263"/>
            <ac:picMk id="34" creationId="{6FE6577C-1FFC-20D0-DCAD-963342EC689C}"/>
          </ac:picMkLst>
        </pc:picChg>
        <pc:picChg chg="add mod ord">
          <ac:chgData name="YEN MING WEY" userId="cd790058-3aec-4d62-b913-33790c813fcc" providerId="ADAL" clId="{0CBEB97D-3FB1-4E8F-A853-A350F0A59736}" dt="2023-07-28T14:30:14.670" v="602" actId="26606"/>
          <ac:picMkLst>
            <pc:docMk/>
            <pc:sldMk cId="3861929416" sldId="263"/>
            <ac:picMk id="45" creationId="{1135A0F6-D8F7-E5AF-8B1C-A1C6D575B8FB}"/>
          </ac:picMkLst>
        </pc:picChg>
        <pc:picChg chg="add mod">
          <ac:chgData name="YEN MING WEY" userId="cd790058-3aec-4d62-b913-33790c813fcc" providerId="ADAL" clId="{0CBEB97D-3FB1-4E8F-A853-A350F0A59736}" dt="2023-07-28T14:30:14.670" v="602" actId="26606"/>
          <ac:picMkLst>
            <pc:docMk/>
            <pc:sldMk cId="3861929416" sldId="263"/>
            <ac:picMk id="48" creationId="{9B6C4D7A-0BCF-CECB-4D6D-ECDDC18D19C2}"/>
          </ac:picMkLst>
        </pc:picChg>
      </pc:sldChg>
      <pc:sldChg chg="new">
        <pc:chgData name="YEN MING WEY" userId="cd790058-3aec-4d62-b913-33790c813fcc" providerId="ADAL" clId="{0CBEB97D-3FB1-4E8F-A853-A350F0A59736}" dt="2023-07-28T14:24:36.867" v="504" actId="680"/>
        <pc:sldMkLst>
          <pc:docMk/>
          <pc:sldMk cId="2100339214" sldId="264"/>
        </pc:sldMkLst>
      </pc:sldChg>
      <pc:sldChg chg="delSp add del setBg delDesignElem">
        <pc:chgData name="YEN MING WEY" userId="cd790058-3aec-4d62-b913-33790c813fcc" providerId="ADAL" clId="{0CBEB97D-3FB1-4E8F-A853-A350F0A59736}" dt="2023-07-28T14:29:09.929" v="589" actId="47"/>
        <pc:sldMkLst>
          <pc:docMk/>
          <pc:sldMk cId="162025771" sldId="265"/>
        </pc:sldMkLst>
        <pc:spChg chg="del">
          <ac:chgData name="YEN MING WEY" userId="cd790058-3aec-4d62-b913-33790c813fcc" providerId="ADAL" clId="{0CBEB97D-3FB1-4E8F-A853-A350F0A59736}" dt="2023-07-28T14:29:04.095" v="588"/>
          <ac:spMkLst>
            <pc:docMk/>
            <pc:sldMk cId="162025771" sldId="265"/>
            <ac:spMk id="35" creationId="{A55D5633-D557-4DCA-982C-FF36EB7A1C00}"/>
          </ac:spMkLst>
        </pc:spChg>
        <pc:spChg chg="del">
          <ac:chgData name="YEN MING WEY" userId="cd790058-3aec-4d62-b913-33790c813fcc" providerId="ADAL" clId="{0CBEB97D-3FB1-4E8F-A853-A350F0A59736}" dt="2023-07-28T14:29:04.095" v="588"/>
          <ac:spMkLst>
            <pc:docMk/>
            <pc:sldMk cId="162025771" sldId="265"/>
            <ac:spMk id="38" creationId="{70DFC902-7D23-471A-B557-B6B6917D7A0D}"/>
          </ac:spMkLst>
        </pc:spChg>
      </pc:sldChg>
      <pc:sldChg chg="addSp delSp modSp add del mod setBg delDesignElem">
        <pc:chgData name="YEN MING WEY" userId="cd790058-3aec-4d62-b913-33790c813fcc" providerId="ADAL" clId="{0CBEB97D-3FB1-4E8F-A853-A350F0A59736}" dt="2023-07-28T14:30:59.085" v="609" actId="47"/>
        <pc:sldMkLst>
          <pc:docMk/>
          <pc:sldMk cId="3687618555" sldId="265"/>
        </pc:sldMkLst>
        <pc:spChg chg="add mod">
          <ac:chgData name="YEN MING WEY" userId="cd790058-3aec-4d62-b913-33790c813fcc" providerId="ADAL" clId="{0CBEB97D-3FB1-4E8F-A853-A350F0A59736}" dt="2023-07-28T14:30:39.727" v="606" actId="478"/>
          <ac:spMkLst>
            <pc:docMk/>
            <pc:sldMk cId="3687618555" sldId="265"/>
            <ac:spMk id="4" creationId="{962B1BEF-CB94-2AE6-AA57-AEAB81A13B8A}"/>
          </ac:spMkLst>
        </pc:spChg>
        <pc:spChg chg="del">
          <ac:chgData name="YEN MING WEY" userId="cd790058-3aec-4d62-b913-33790c813fcc" providerId="ADAL" clId="{0CBEB97D-3FB1-4E8F-A853-A350F0A59736}" dt="2023-07-28T14:30:35.556" v="604"/>
          <ac:spMkLst>
            <pc:docMk/>
            <pc:sldMk cId="3687618555" sldId="265"/>
            <ac:spMk id="35" creationId="{A55D5633-D557-4DCA-982C-FF36EB7A1C00}"/>
          </ac:spMkLst>
        </pc:spChg>
        <pc:spChg chg="add">
          <ac:chgData name="YEN MING WEY" userId="cd790058-3aec-4d62-b913-33790c813fcc" providerId="ADAL" clId="{0CBEB97D-3FB1-4E8F-A853-A350F0A59736}" dt="2023-07-28T14:30:38.471" v="605" actId="26606"/>
          <ac:spMkLst>
            <pc:docMk/>
            <pc:sldMk cId="3687618555" sldId="265"/>
            <ac:spMk id="36" creationId="{70DFC902-7D23-471A-B557-B6B6917D7A0D}"/>
          </ac:spMkLst>
        </pc:spChg>
        <pc:spChg chg="del">
          <ac:chgData name="YEN MING WEY" userId="cd790058-3aec-4d62-b913-33790c813fcc" providerId="ADAL" clId="{0CBEB97D-3FB1-4E8F-A853-A350F0A59736}" dt="2023-07-28T14:30:35.556" v="604"/>
          <ac:spMkLst>
            <pc:docMk/>
            <pc:sldMk cId="3687618555" sldId="265"/>
            <ac:spMk id="38" creationId="{70DFC902-7D23-471A-B557-B6B6917D7A0D}"/>
          </ac:spMkLst>
        </pc:spChg>
        <pc:spChg chg="add">
          <ac:chgData name="YEN MING WEY" userId="cd790058-3aec-4d62-b913-33790c813fcc" providerId="ADAL" clId="{0CBEB97D-3FB1-4E8F-A853-A350F0A59736}" dt="2023-07-28T14:30:38.471" v="605" actId="26606"/>
          <ac:spMkLst>
            <pc:docMk/>
            <pc:sldMk cId="3687618555" sldId="265"/>
            <ac:spMk id="40" creationId="{A55D5633-D557-4DCA-982C-FF36EB7A1C00}"/>
          </ac:spMkLst>
        </pc:spChg>
        <pc:picChg chg="del">
          <ac:chgData name="YEN MING WEY" userId="cd790058-3aec-4d62-b913-33790c813fcc" providerId="ADAL" clId="{0CBEB97D-3FB1-4E8F-A853-A350F0A59736}" dt="2023-07-28T14:30:39.727" v="606" actId="478"/>
          <ac:picMkLst>
            <pc:docMk/>
            <pc:sldMk cId="3687618555" sldId="265"/>
            <ac:picMk id="30" creationId="{CFA72BB5-87A9-F308-8CCB-C7F9D849A32C}"/>
          </ac:picMkLst>
        </pc:picChg>
      </pc:sldChg>
      <pc:sldChg chg="addSp delSp modSp add del mod setBg delAnim delDesignElem">
        <pc:chgData name="YEN MING WEY" userId="cd790058-3aec-4d62-b913-33790c813fcc" providerId="ADAL" clId="{0CBEB97D-3FB1-4E8F-A853-A350F0A59736}" dt="2023-07-28T14:33:57.901" v="657" actId="47"/>
        <pc:sldMkLst>
          <pc:docMk/>
          <pc:sldMk cId="1323586183" sldId="266"/>
        </pc:sldMkLst>
        <pc:spChg chg="mod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2" creationId="{BBACD61B-0BF5-3DCA-2B8E-218F8C3C3EC1}"/>
          </ac:spMkLst>
        </pc:spChg>
        <pc:spChg chg="add del mod">
          <ac:chgData name="YEN MING WEY" userId="cd790058-3aec-4d62-b913-33790c813fcc" providerId="ADAL" clId="{0CBEB97D-3FB1-4E8F-A853-A350F0A59736}" dt="2023-07-28T14:31:16.118" v="614" actId="478"/>
          <ac:spMkLst>
            <pc:docMk/>
            <pc:sldMk cId="1323586183" sldId="266"/>
            <ac:spMk id="4" creationId="{A2C70E3F-421F-6B17-3562-A14D4D8D928C}"/>
          </ac:spMkLst>
        </pc:spChg>
        <pc:spChg chg="del mod">
          <ac:chgData name="YEN MING WEY" userId="cd790058-3aec-4d62-b913-33790c813fcc" providerId="ADAL" clId="{0CBEB97D-3FB1-4E8F-A853-A350F0A59736}" dt="2023-07-28T14:31:16.857" v="615" actId="478"/>
          <ac:spMkLst>
            <pc:docMk/>
            <pc:sldMk cId="1323586183" sldId="266"/>
            <ac:spMk id="33" creationId="{889CE809-8BE0-0BDC-0662-A5A5799B94BE}"/>
          </ac:spMkLst>
        </pc:spChg>
        <pc:spChg chg="del">
          <ac:chgData name="YEN MING WEY" userId="cd790058-3aec-4d62-b913-33790c813fcc" providerId="ADAL" clId="{0CBEB97D-3FB1-4E8F-A853-A350F0A59736}" dt="2023-07-28T14:30:57.740" v="608"/>
          <ac:spMkLst>
            <pc:docMk/>
            <pc:sldMk cId="1323586183" sldId="266"/>
            <ac:spMk id="35" creationId="{A55D5633-D557-4DCA-982C-FF36EB7A1C00}"/>
          </ac:spMkLst>
        </pc:spChg>
        <pc:spChg chg="add del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36" creationId="{16AC3602-3348-4F31-9E43-076B03514ECB}"/>
          </ac:spMkLst>
        </pc:spChg>
        <pc:spChg chg="del">
          <ac:chgData name="YEN MING WEY" userId="cd790058-3aec-4d62-b913-33790c813fcc" providerId="ADAL" clId="{0CBEB97D-3FB1-4E8F-A853-A350F0A59736}" dt="2023-07-28T14:30:57.740" v="608"/>
          <ac:spMkLst>
            <pc:docMk/>
            <pc:sldMk cId="1323586183" sldId="266"/>
            <ac:spMk id="38" creationId="{70DFC902-7D23-471A-B557-B6B6917D7A0D}"/>
          </ac:spMkLst>
        </pc:spChg>
        <pc:spChg chg="add del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40" creationId="{394094B0-A6C9-44BE-9042-66EF0612F625}"/>
          </ac:spMkLst>
        </pc:spChg>
        <pc:spChg chg="add del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42" creationId="{64C2CA96-0B16-4AA7-B340-33044D238597}"/>
          </ac:spMkLst>
        </pc:spChg>
        <pc:spChg chg="add del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44" creationId="{1D50D7A8-F1D5-4306-8A9B-DD7A73EB8BCE}"/>
          </ac:spMkLst>
        </pc:spChg>
        <pc:spChg chg="add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49" creationId="{F0A604E4-7307-451C-93BE-F1F7E1BF3BF8}"/>
          </ac:spMkLst>
        </pc:spChg>
        <pc:spChg chg="add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51" creationId="{F7F3A0AA-35E5-4085-942B-737839030604}"/>
          </ac:spMkLst>
        </pc:spChg>
        <pc:spChg chg="add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53" creationId="{402F5C38-C747-4173-ABBF-656E39E82130}"/>
          </ac:spMkLst>
        </pc:spChg>
        <pc:spChg chg="add">
          <ac:chgData name="YEN MING WEY" userId="cd790058-3aec-4d62-b913-33790c813fcc" providerId="ADAL" clId="{0CBEB97D-3FB1-4E8F-A853-A350F0A59736}" dt="2023-07-28T14:33:42.302" v="656" actId="26606"/>
          <ac:spMkLst>
            <pc:docMk/>
            <pc:sldMk cId="1323586183" sldId="266"/>
            <ac:spMk id="55" creationId="{E37EECFC-A684-4391-AE85-4CDAF5565F61}"/>
          </ac:spMkLst>
        </pc:spChg>
        <pc:picChg chg="add del mod">
          <ac:chgData name="YEN MING WEY" userId="cd790058-3aec-4d62-b913-33790c813fcc" providerId="ADAL" clId="{0CBEB97D-3FB1-4E8F-A853-A350F0A59736}" dt="2023-07-28T14:31:24.685" v="622" actId="478"/>
          <ac:picMkLst>
            <pc:docMk/>
            <pc:sldMk cId="1323586183" sldId="266"/>
            <ac:picMk id="5" creationId="{B14A9463-DA8F-EB1F-FCDD-1318C5AEE92B}"/>
          </ac:picMkLst>
        </pc:picChg>
        <pc:picChg chg="add del mod">
          <ac:chgData name="YEN MING WEY" userId="cd790058-3aec-4d62-b913-33790c813fcc" providerId="ADAL" clId="{0CBEB97D-3FB1-4E8F-A853-A350F0A59736}" dt="2023-07-28T14:31:24.239" v="621" actId="478"/>
          <ac:picMkLst>
            <pc:docMk/>
            <pc:sldMk cId="1323586183" sldId="266"/>
            <ac:picMk id="6" creationId="{D2EC9129-62EF-9A6F-1CE3-CA604BBAA5AD}"/>
          </ac:picMkLst>
        </pc:picChg>
        <pc:picChg chg="add del mod">
          <ac:chgData name="YEN MING WEY" userId="cd790058-3aec-4d62-b913-33790c813fcc" providerId="ADAL" clId="{0CBEB97D-3FB1-4E8F-A853-A350F0A59736}" dt="2023-07-28T14:32:31.941" v="646" actId="478"/>
          <ac:picMkLst>
            <pc:docMk/>
            <pc:sldMk cId="1323586183" sldId="266"/>
            <ac:picMk id="8" creationId="{0F90A445-62BA-87AE-50C6-B23397BAD147}"/>
          </ac:picMkLst>
        </pc:picChg>
        <pc:picChg chg="add mod">
          <ac:chgData name="YEN MING WEY" userId="cd790058-3aec-4d62-b913-33790c813fcc" providerId="ADAL" clId="{0CBEB97D-3FB1-4E8F-A853-A350F0A59736}" dt="2023-07-28T14:33:42.302" v="656" actId="26606"/>
          <ac:picMkLst>
            <pc:docMk/>
            <pc:sldMk cId="1323586183" sldId="266"/>
            <ac:picMk id="10" creationId="{06CB7D7D-CE94-DEC4-6FD5-6658B698E842}"/>
          </ac:picMkLst>
        </pc:picChg>
        <pc:picChg chg="del mod">
          <ac:chgData name="YEN MING WEY" userId="cd790058-3aec-4d62-b913-33790c813fcc" providerId="ADAL" clId="{0CBEB97D-3FB1-4E8F-A853-A350F0A59736}" dt="2023-07-28T14:31:05.657" v="611" actId="478"/>
          <ac:picMkLst>
            <pc:docMk/>
            <pc:sldMk cId="1323586183" sldId="266"/>
            <ac:picMk id="30" creationId="{CFA72BB5-87A9-F308-8CCB-C7F9D849A32C}"/>
          </ac:picMkLst>
        </pc:picChg>
      </pc:sldChg>
      <pc:sldChg chg="addSp delSp modSp new mod setBg modAnim">
        <pc:chgData name="YEN MING WEY" userId="cd790058-3aec-4d62-b913-33790c813fcc" providerId="ADAL" clId="{0CBEB97D-3FB1-4E8F-A853-A350F0A59736}" dt="2023-07-29T07:11:55.223" v="1045" actId="14429"/>
        <pc:sldMkLst>
          <pc:docMk/>
          <pc:sldMk cId="3831145056" sldId="267"/>
        </pc:sldMkLst>
        <pc:spChg chg="del">
          <ac:chgData name="YEN MING WEY" userId="cd790058-3aec-4d62-b913-33790c813fcc" providerId="ADAL" clId="{0CBEB97D-3FB1-4E8F-A853-A350F0A59736}" dt="2023-07-28T14:34:02.631" v="658" actId="26606"/>
          <ac:spMkLst>
            <pc:docMk/>
            <pc:sldMk cId="3831145056" sldId="267"/>
            <ac:spMk id="2" creationId="{4FDC7BF3-5062-B2FB-B8EA-94F7E119387E}"/>
          </ac:spMkLst>
        </pc:spChg>
        <pc:spChg chg="del">
          <ac:chgData name="YEN MING WEY" userId="cd790058-3aec-4d62-b913-33790c813fcc" providerId="ADAL" clId="{0CBEB97D-3FB1-4E8F-A853-A350F0A59736}" dt="2023-07-28T14:34:02.631" v="658" actId="26606"/>
          <ac:spMkLst>
            <pc:docMk/>
            <pc:sldMk cId="3831145056" sldId="267"/>
            <ac:spMk id="3" creationId="{3129D5B9-0A90-1D4B-339F-2F8120AB135C}"/>
          </ac:spMkLst>
        </pc:spChg>
        <pc:spChg chg="add mod">
          <ac:chgData name="YEN MING WEY" userId="cd790058-3aec-4d62-b913-33790c813fcc" providerId="ADAL" clId="{0CBEB97D-3FB1-4E8F-A853-A350F0A59736}" dt="2023-07-28T14:41:30.026" v="695" actId="1076"/>
          <ac:spMkLst>
            <pc:docMk/>
            <pc:sldMk cId="3831145056" sldId="267"/>
            <ac:spMk id="8" creationId="{A26527CC-778E-7B17-E5A9-9ACAE1AD2FE7}"/>
          </ac:spMkLst>
        </pc:spChg>
        <pc:spChg chg="add">
          <ac:chgData name="YEN MING WEY" userId="cd790058-3aec-4d62-b913-33790c813fcc" providerId="ADAL" clId="{0CBEB97D-3FB1-4E8F-A853-A350F0A59736}" dt="2023-07-28T14:34:02.631" v="658" actId="26606"/>
          <ac:spMkLst>
            <pc:docMk/>
            <pc:sldMk cId="3831145056" sldId="267"/>
            <ac:spMk id="10" creationId="{AB8C311F-7253-4AED-9701-7FC0708C41C7}"/>
          </ac:spMkLst>
        </pc:spChg>
        <pc:spChg chg="add">
          <ac:chgData name="YEN MING WEY" userId="cd790058-3aec-4d62-b913-33790c813fcc" providerId="ADAL" clId="{0CBEB97D-3FB1-4E8F-A853-A350F0A59736}" dt="2023-07-28T14:34:02.631" v="658" actId="26606"/>
          <ac:spMkLst>
            <pc:docMk/>
            <pc:sldMk cId="3831145056" sldId="267"/>
            <ac:spMk id="12" creationId="{E2384209-CB15-4CDF-9D31-C44FD9A3F20D}"/>
          </ac:spMkLst>
        </pc:spChg>
        <pc:spChg chg="add">
          <ac:chgData name="YEN MING WEY" userId="cd790058-3aec-4d62-b913-33790c813fcc" providerId="ADAL" clId="{0CBEB97D-3FB1-4E8F-A853-A350F0A59736}" dt="2023-07-28T14:34:02.631" v="658" actId="26606"/>
          <ac:spMkLst>
            <pc:docMk/>
            <pc:sldMk cId="3831145056" sldId="267"/>
            <ac:spMk id="14" creationId="{2633B3B5-CC90-43F0-8714-D31D1F3F0209}"/>
          </ac:spMkLst>
        </pc:spChg>
        <pc:spChg chg="add">
          <ac:chgData name="YEN MING WEY" userId="cd790058-3aec-4d62-b913-33790c813fcc" providerId="ADAL" clId="{0CBEB97D-3FB1-4E8F-A853-A350F0A59736}" dt="2023-07-28T14:34:02.631" v="658" actId="26606"/>
          <ac:spMkLst>
            <pc:docMk/>
            <pc:sldMk cId="3831145056" sldId="267"/>
            <ac:spMk id="16" creationId="{A8D57A06-A426-446D-B02C-A2DC6B62E45E}"/>
          </ac:spMkLst>
        </pc:spChg>
        <pc:picChg chg="add mod">
          <ac:chgData name="YEN MING WEY" userId="cd790058-3aec-4d62-b913-33790c813fcc" providerId="ADAL" clId="{0CBEB97D-3FB1-4E8F-A853-A350F0A59736}" dt="2023-07-28T14:41:28.104" v="694" actId="1076"/>
          <ac:picMkLst>
            <pc:docMk/>
            <pc:sldMk cId="3831145056" sldId="267"/>
            <ac:picMk id="5" creationId="{2299C5DC-A624-4F9C-78F3-5662A9994D2D}"/>
          </ac:picMkLst>
        </pc:picChg>
        <pc:picChg chg="add mod">
          <ac:chgData name="YEN MING WEY" userId="cd790058-3aec-4d62-b913-33790c813fcc" providerId="ADAL" clId="{0CBEB97D-3FB1-4E8F-A853-A350F0A59736}" dt="2023-07-28T14:40:42.040" v="684" actId="1076"/>
          <ac:picMkLst>
            <pc:docMk/>
            <pc:sldMk cId="3831145056" sldId="267"/>
            <ac:picMk id="7" creationId="{28EECE07-EDE2-7282-9C50-2E5971978CAE}"/>
          </ac:picMkLst>
        </pc:picChg>
        <pc:picChg chg="add del mod">
          <ac:chgData name="YEN MING WEY" userId="cd790058-3aec-4d62-b913-33790c813fcc" providerId="ADAL" clId="{0CBEB97D-3FB1-4E8F-A853-A350F0A59736}" dt="2023-07-28T14:42:35.597" v="705" actId="478"/>
          <ac:picMkLst>
            <pc:docMk/>
            <pc:sldMk cId="3831145056" sldId="267"/>
            <ac:picMk id="11" creationId="{1B69FF8B-5408-4D96-82DA-CF11B4B65D49}"/>
          </ac:picMkLst>
        </pc:picChg>
        <pc:picChg chg="add del">
          <ac:chgData name="YEN MING WEY" userId="cd790058-3aec-4d62-b913-33790c813fcc" providerId="ADAL" clId="{0CBEB97D-3FB1-4E8F-A853-A350F0A59736}" dt="2023-07-28T14:43:01.461" v="707" actId="478"/>
          <ac:picMkLst>
            <pc:docMk/>
            <pc:sldMk cId="3831145056" sldId="267"/>
            <ac:picMk id="15" creationId="{323ECC67-53DC-33B9-6007-C6FA59BE9E63}"/>
          </ac:picMkLst>
        </pc:picChg>
        <pc:picChg chg="add del">
          <ac:chgData name="YEN MING WEY" userId="cd790058-3aec-4d62-b913-33790c813fcc" providerId="ADAL" clId="{0CBEB97D-3FB1-4E8F-A853-A350F0A59736}" dt="2023-07-28T14:43:09.207" v="709" actId="22"/>
          <ac:picMkLst>
            <pc:docMk/>
            <pc:sldMk cId="3831145056" sldId="267"/>
            <ac:picMk id="18" creationId="{FE901B40-060F-DD6A-B612-47A33D83BCF9}"/>
          </ac:picMkLst>
        </pc:picChg>
        <pc:picChg chg="add mod modVis">
          <ac:chgData name="YEN MING WEY" userId="cd790058-3aec-4d62-b913-33790c813fcc" providerId="ADAL" clId="{0CBEB97D-3FB1-4E8F-A853-A350F0A59736}" dt="2023-07-29T07:11:55.223" v="1045" actId="14429"/>
          <ac:picMkLst>
            <pc:docMk/>
            <pc:sldMk cId="3831145056" sldId="267"/>
            <ac:picMk id="20" creationId="{0CD190E9-CC6B-A6B5-BAB4-F73C064EBAA8}"/>
          </ac:picMkLst>
        </pc:picChg>
      </pc:sldChg>
      <pc:sldChg chg="addSp delSp modSp add mod setBg modAnim delDesignElem">
        <pc:chgData name="YEN MING WEY" userId="cd790058-3aec-4d62-b913-33790c813fcc" providerId="ADAL" clId="{0CBEB97D-3FB1-4E8F-A853-A350F0A59736}" dt="2023-07-29T07:10:35.274" v="1040"/>
        <pc:sldMkLst>
          <pc:docMk/>
          <pc:sldMk cId="2612596101" sldId="268"/>
        </pc:sldMkLst>
        <pc:spChg chg="mod">
          <ac:chgData name="YEN MING WEY" userId="cd790058-3aec-4d62-b913-33790c813fcc" providerId="ADAL" clId="{0CBEB97D-3FB1-4E8F-A853-A350F0A59736}" dt="2023-07-28T14:33:37.507" v="655" actId="26606"/>
          <ac:spMkLst>
            <pc:docMk/>
            <pc:sldMk cId="2612596101" sldId="268"/>
            <ac:spMk id="2" creationId="{BBACD61B-0BF5-3DCA-2B8E-218F8C3C3EC1}"/>
          </ac:spMkLst>
        </pc:spChg>
        <pc:spChg chg="add mod">
          <ac:chgData name="YEN MING WEY" userId="cd790058-3aec-4d62-b913-33790c813fcc" providerId="ADAL" clId="{0CBEB97D-3FB1-4E8F-A853-A350F0A59736}" dt="2023-07-28T14:58:07.762" v="827" actId="14100"/>
          <ac:spMkLst>
            <pc:docMk/>
            <pc:sldMk cId="2612596101" sldId="268"/>
            <ac:spMk id="3" creationId="{909CFC79-E476-AC77-71D6-998E6B049A26}"/>
          </ac:spMkLst>
        </pc:spChg>
        <pc:spChg chg="add">
          <ac:chgData name="YEN MING WEY" userId="cd790058-3aec-4d62-b913-33790c813fcc" providerId="ADAL" clId="{0CBEB97D-3FB1-4E8F-A853-A350F0A59736}" dt="2023-07-28T14:33:37.507" v="655" actId="26606"/>
          <ac:spMkLst>
            <pc:docMk/>
            <pc:sldMk cId="2612596101" sldId="268"/>
            <ac:spMk id="15" creationId="{A8384FB5-9ADC-4DDC-881B-597D56F5B15D}"/>
          </ac:spMkLst>
        </pc:spChg>
        <pc:spChg chg="add">
          <ac:chgData name="YEN MING WEY" userId="cd790058-3aec-4d62-b913-33790c813fcc" providerId="ADAL" clId="{0CBEB97D-3FB1-4E8F-A853-A350F0A59736}" dt="2023-07-28T14:33:37.507" v="655" actId="26606"/>
          <ac:spMkLst>
            <pc:docMk/>
            <pc:sldMk cId="2612596101" sldId="268"/>
            <ac:spMk id="17" creationId="{1199E1B1-A8C0-4FE8-A5A8-1CB41D69F857}"/>
          </ac:spMkLst>
        </pc:spChg>
        <pc:spChg chg="add">
          <ac:chgData name="YEN MING WEY" userId="cd790058-3aec-4d62-b913-33790c813fcc" providerId="ADAL" clId="{0CBEB97D-3FB1-4E8F-A853-A350F0A59736}" dt="2023-07-28T14:33:37.507" v="655" actId="26606"/>
          <ac:spMkLst>
            <pc:docMk/>
            <pc:sldMk cId="2612596101" sldId="268"/>
            <ac:spMk id="19" creationId="{84A8DE83-DE75-4B41-9DB4-A7EC0B0DEC0B}"/>
          </ac:spMkLst>
        </pc:spChg>
        <pc:spChg chg="add">
          <ac:chgData name="YEN MING WEY" userId="cd790058-3aec-4d62-b913-33790c813fcc" providerId="ADAL" clId="{0CBEB97D-3FB1-4E8F-A853-A350F0A59736}" dt="2023-07-28T14:33:37.507" v="655" actId="26606"/>
          <ac:spMkLst>
            <pc:docMk/>
            <pc:sldMk cId="2612596101" sldId="268"/>
            <ac:spMk id="21" creationId="{A7009A0A-BEF5-4EAC-AF15-E4F9F002E239}"/>
          </ac:spMkLst>
        </pc:spChg>
        <pc:spChg chg="del">
          <ac:chgData name="YEN MING WEY" userId="cd790058-3aec-4d62-b913-33790c813fcc" providerId="ADAL" clId="{0CBEB97D-3FB1-4E8F-A853-A350F0A59736}" dt="2023-07-28T14:33:35.269" v="654"/>
          <ac:spMkLst>
            <pc:docMk/>
            <pc:sldMk cId="2612596101" sldId="268"/>
            <ac:spMk id="36" creationId="{16AC3602-3348-4F31-9E43-076B03514ECB}"/>
          </ac:spMkLst>
        </pc:spChg>
        <pc:spChg chg="del">
          <ac:chgData name="YEN MING WEY" userId="cd790058-3aec-4d62-b913-33790c813fcc" providerId="ADAL" clId="{0CBEB97D-3FB1-4E8F-A853-A350F0A59736}" dt="2023-07-28T14:33:35.269" v="654"/>
          <ac:spMkLst>
            <pc:docMk/>
            <pc:sldMk cId="2612596101" sldId="268"/>
            <ac:spMk id="40" creationId="{394094B0-A6C9-44BE-9042-66EF0612F625}"/>
          </ac:spMkLst>
        </pc:spChg>
        <pc:spChg chg="del">
          <ac:chgData name="YEN MING WEY" userId="cd790058-3aec-4d62-b913-33790c813fcc" providerId="ADAL" clId="{0CBEB97D-3FB1-4E8F-A853-A350F0A59736}" dt="2023-07-28T14:33:35.269" v="654"/>
          <ac:spMkLst>
            <pc:docMk/>
            <pc:sldMk cId="2612596101" sldId="268"/>
            <ac:spMk id="42" creationId="{64C2CA96-0B16-4AA7-B340-33044D238597}"/>
          </ac:spMkLst>
        </pc:spChg>
        <pc:spChg chg="del">
          <ac:chgData name="YEN MING WEY" userId="cd790058-3aec-4d62-b913-33790c813fcc" providerId="ADAL" clId="{0CBEB97D-3FB1-4E8F-A853-A350F0A59736}" dt="2023-07-28T14:33:35.269" v="654"/>
          <ac:spMkLst>
            <pc:docMk/>
            <pc:sldMk cId="2612596101" sldId="268"/>
            <ac:spMk id="44" creationId="{1D50D7A8-F1D5-4306-8A9B-DD7A73EB8BCE}"/>
          </ac:spMkLst>
        </pc:spChg>
        <pc:picChg chg="mod">
          <ac:chgData name="YEN MING WEY" userId="cd790058-3aec-4d62-b913-33790c813fcc" providerId="ADAL" clId="{0CBEB97D-3FB1-4E8F-A853-A350F0A59736}" dt="2023-07-28T14:33:37.507" v="655" actId="26606"/>
          <ac:picMkLst>
            <pc:docMk/>
            <pc:sldMk cId="2612596101" sldId="268"/>
            <ac:picMk id="10" creationId="{06CB7D7D-CE94-DEC4-6FD5-6658B698E842}"/>
          </ac:picMkLst>
        </pc:picChg>
      </pc:sldChg>
      <pc:sldChg chg="addSp delSp new del mod">
        <pc:chgData name="YEN MING WEY" userId="cd790058-3aec-4d62-b913-33790c813fcc" providerId="ADAL" clId="{0CBEB97D-3FB1-4E8F-A853-A350F0A59736}" dt="2023-07-28T14:49:13.290" v="772" actId="47"/>
        <pc:sldMkLst>
          <pc:docMk/>
          <pc:sldMk cId="2484585392" sldId="269"/>
        </pc:sldMkLst>
        <pc:picChg chg="add del">
          <ac:chgData name="YEN MING WEY" userId="cd790058-3aec-4d62-b913-33790c813fcc" providerId="ADAL" clId="{0CBEB97D-3FB1-4E8F-A853-A350F0A59736}" dt="2023-07-28T14:42:18.293" v="698" actId="478"/>
          <ac:picMkLst>
            <pc:docMk/>
            <pc:sldMk cId="2484585392" sldId="269"/>
            <ac:picMk id="5" creationId="{4B7B1D3F-D4AD-8CEE-5B54-D27F1B61125C}"/>
          </ac:picMkLst>
        </pc:picChg>
        <pc:picChg chg="add del">
          <ac:chgData name="YEN MING WEY" userId="cd790058-3aec-4d62-b913-33790c813fcc" providerId="ADAL" clId="{0CBEB97D-3FB1-4E8F-A853-A350F0A59736}" dt="2023-07-28T14:49:11.624" v="771" actId="21"/>
          <ac:picMkLst>
            <pc:docMk/>
            <pc:sldMk cId="2484585392" sldId="269"/>
            <ac:picMk id="7" creationId="{4F320330-9A09-4CB1-A8A0-3BC1CB9CA9FB}"/>
          </ac:picMkLst>
        </pc:picChg>
      </pc:sldChg>
      <pc:sldChg chg="addSp delSp modSp add del mod ord setBg modAnim delDesignElem">
        <pc:chgData name="YEN MING WEY" userId="cd790058-3aec-4d62-b913-33790c813fcc" providerId="ADAL" clId="{0CBEB97D-3FB1-4E8F-A853-A350F0A59736}" dt="2023-08-03T00:32:53.671" v="1882"/>
        <pc:sldMkLst>
          <pc:docMk/>
          <pc:sldMk cId="1753432869" sldId="270"/>
        </pc:sldMkLst>
        <pc:spChg chg="mod">
          <ac:chgData name="YEN MING WEY" userId="cd790058-3aec-4d62-b913-33790c813fcc" providerId="ADAL" clId="{0CBEB97D-3FB1-4E8F-A853-A350F0A59736}" dt="2023-08-02T09:59:15.851" v="1277" actId="20577"/>
          <ac:spMkLst>
            <pc:docMk/>
            <pc:sldMk cId="1753432869" sldId="270"/>
            <ac:spMk id="2" creationId="{BBACD61B-0BF5-3DCA-2B8E-218F8C3C3EC1}"/>
          </ac:spMkLst>
        </pc:spChg>
        <pc:spChg chg="add mod">
          <ac:chgData name="YEN MING WEY" userId="cd790058-3aec-4d62-b913-33790c813fcc" providerId="ADAL" clId="{0CBEB97D-3FB1-4E8F-A853-A350F0A59736}" dt="2023-07-28T14:57:24.115" v="822" actId="14100"/>
          <ac:spMkLst>
            <pc:docMk/>
            <pc:sldMk cId="1753432869" sldId="270"/>
            <ac:spMk id="4" creationId="{E5BA04B7-27B5-2558-3BDD-A5A4B8545112}"/>
          </ac:spMkLst>
        </pc:spChg>
        <pc:spChg chg="add del">
          <ac:chgData name="YEN MING WEY" userId="cd790058-3aec-4d62-b913-33790c813fcc" providerId="ADAL" clId="{0CBEB97D-3FB1-4E8F-A853-A350F0A59736}" dt="2023-07-28T14:49:17.857" v="775" actId="26606"/>
          <ac:spMkLst>
            <pc:docMk/>
            <pc:sldMk cId="1753432869" sldId="270"/>
            <ac:spMk id="12" creationId="{A8384FB5-9ADC-4DDC-881B-597D56F5B15D}"/>
          </ac:spMkLst>
        </pc:spChg>
        <pc:spChg chg="add del">
          <ac:chgData name="YEN MING WEY" userId="cd790058-3aec-4d62-b913-33790c813fcc" providerId="ADAL" clId="{0CBEB97D-3FB1-4E8F-A853-A350F0A59736}" dt="2023-07-28T14:49:17.857" v="775" actId="26606"/>
          <ac:spMkLst>
            <pc:docMk/>
            <pc:sldMk cId="1753432869" sldId="270"/>
            <ac:spMk id="13" creationId="{1199E1B1-A8C0-4FE8-A5A8-1CB41D69F857}"/>
          </ac:spMkLst>
        </pc:spChg>
        <pc:spChg chg="add del">
          <ac:chgData name="YEN MING WEY" userId="cd790058-3aec-4d62-b913-33790c813fcc" providerId="ADAL" clId="{0CBEB97D-3FB1-4E8F-A853-A350F0A59736}" dt="2023-07-28T14:49:17.857" v="775" actId="26606"/>
          <ac:spMkLst>
            <pc:docMk/>
            <pc:sldMk cId="1753432869" sldId="270"/>
            <ac:spMk id="14" creationId="{84A8DE83-DE75-4B41-9DB4-A7EC0B0DEC0B}"/>
          </ac:spMkLst>
        </pc:spChg>
        <pc:spChg chg="del">
          <ac:chgData name="YEN MING WEY" userId="cd790058-3aec-4d62-b913-33790c813fcc" providerId="ADAL" clId="{0CBEB97D-3FB1-4E8F-A853-A350F0A59736}" dt="2023-07-28T14:49:01.637" v="769"/>
          <ac:spMkLst>
            <pc:docMk/>
            <pc:sldMk cId="1753432869" sldId="270"/>
            <ac:spMk id="15" creationId="{A8384FB5-9ADC-4DDC-881B-597D56F5B15D}"/>
          </ac:spMkLst>
        </pc:spChg>
        <pc:spChg chg="add del">
          <ac:chgData name="YEN MING WEY" userId="cd790058-3aec-4d62-b913-33790c813fcc" providerId="ADAL" clId="{0CBEB97D-3FB1-4E8F-A853-A350F0A59736}" dt="2023-07-28T14:49:17.857" v="775" actId="26606"/>
          <ac:spMkLst>
            <pc:docMk/>
            <pc:sldMk cId="1753432869" sldId="270"/>
            <ac:spMk id="16" creationId="{A7009A0A-BEF5-4EAC-AF15-E4F9F002E239}"/>
          </ac:spMkLst>
        </pc:spChg>
        <pc:spChg chg="del">
          <ac:chgData name="YEN MING WEY" userId="cd790058-3aec-4d62-b913-33790c813fcc" providerId="ADAL" clId="{0CBEB97D-3FB1-4E8F-A853-A350F0A59736}" dt="2023-07-28T14:49:01.637" v="769"/>
          <ac:spMkLst>
            <pc:docMk/>
            <pc:sldMk cId="1753432869" sldId="270"/>
            <ac:spMk id="17" creationId="{1199E1B1-A8C0-4FE8-A5A8-1CB41D69F857}"/>
          </ac:spMkLst>
        </pc:spChg>
        <pc:spChg chg="add">
          <ac:chgData name="YEN MING WEY" userId="cd790058-3aec-4d62-b913-33790c813fcc" providerId="ADAL" clId="{0CBEB97D-3FB1-4E8F-A853-A350F0A59736}" dt="2023-07-28T14:49:17.857" v="775" actId="26606"/>
          <ac:spMkLst>
            <pc:docMk/>
            <pc:sldMk cId="1753432869" sldId="270"/>
            <ac:spMk id="18" creationId="{A8384FB5-9ADC-4DDC-881B-597D56F5B15D}"/>
          </ac:spMkLst>
        </pc:spChg>
        <pc:spChg chg="del">
          <ac:chgData name="YEN MING WEY" userId="cd790058-3aec-4d62-b913-33790c813fcc" providerId="ADAL" clId="{0CBEB97D-3FB1-4E8F-A853-A350F0A59736}" dt="2023-07-28T14:49:01.637" v="769"/>
          <ac:spMkLst>
            <pc:docMk/>
            <pc:sldMk cId="1753432869" sldId="270"/>
            <ac:spMk id="19" creationId="{84A8DE83-DE75-4B41-9DB4-A7EC0B0DEC0B}"/>
          </ac:spMkLst>
        </pc:spChg>
        <pc:spChg chg="del">
          <ac:chgData name="YEN MING WEY" userId="cd790058-3aec-4d62-b913-33790c813fcc" providerId="ADAL" clId="{0CBEB97D-3FB1-4E8F-A853-A350F0A59736}" dt="2023-07-28T14:49:01.637" v="769"/>
          <ac:spMkLst>
            <pc:docMk/>
            <pc:sldMk cId="1753432869" sldId="270"/>
            <ac:spMk id="21" creationId="{A7009A0A-BEF5-4EAC-AF15-E4F9F002E239}"/>
          </ac:spMkLst>
        </pc:spChg>
        <pc:spChg chg="add">
          <ac:chgData name="YEN MING WEY" userId="cd790058-3aec-4d62-b913-33790c813fcc" providerId="ADAL" clId="{0CBEB97D-3FB1-4E8F-A853-A350F0A59736}" dt="2023-07-28T14:49:17.857" v="775" actId="26606"/>
          <ac:spMkLst>
            <pc:docMk/>
            <pc:sldMk cId="1753432869" sldId="270"/>
            <ac:spMk id="23" creationId="{1199E1B1-A8C0-4FE8-A5A8-1CB41D69F857}"/>
          </ac:spMkLst>
        </pc:spChg>
        <pc:spChg chg="add">
          <ac:chgData name="YEN MING WEY" userId="cd790058-3aec-4d62-b913-33790c813fcc" providerId="ADAL" clId="{0CBEB97D-3FB1-4E8F-A853-A350F0A59736}" dt="2023-07-28T14:49:17.857" v="775" actId="26606"/>
          <ac:spMkLst>
            <pc:docMk/>
            <pc:sldMk cId="1753432869" sldId="270"/>
            <ac:spMk id="25" creationId="{84A8DE83-DE75-4B41-9DB4-A7EC0B0DEC0B}"/>
          </ac:spMkLst>
        </pc:spChg>
        <pc:spChg chg="add">
          <ac:chgData name="YEN MING WEY" userId="cd790058-3aec-4d62-b913-33790c813fcc" providerId="ADAL" clId="{0CBEB97D-3FB1-4E8F-A853-A350F0A59736}" dt="2023-07-28T14:49:17.857" v="775" actId="26606"/>
          <ac:spMkLst>
            <pc:docMk/>
            <pc:sldMk cId="1753432869" sldId="270"/>
            <ac:spMk id="27" creationId="{A7009A0A-BEF5-4EAC-AF15-E4F9F002E239}"/>
          </ac:spMkLst>
        </pc:spChg>
        <pc:picChg chg="add mod">
          <ac:chgData name="YEN MING WEY" userId="cd790058-3aec-4d62-b913-33790c813fcc" providerId="ADAL" clId="{0CBEB97D-3FB1-4E8F-A853-A350F0A59736}" dt="2023-07-28T14:49:47.143" v="792" actId="1076"/>
          <ac:picMkLst>
            <pc:docMk/>
            <pc:sldMk cId="1753432869" sldId="270"/>
            <ac:picMk id="3" creationId="{C7FE5864-8129-29AE-F5AE-F8E4B42B6D82}"/>
          </ac:picMkLst>
        </pc:picChg>
        <pc:picChg chg="del">
          <ac:chgData name="YEN MING WEY" userId="cd790058-3aec-4d62-b913-33790c813fcc" providerId="ADAL" clId="{0CBEB97D-3FB1-4E8F-A853-A350F0A59736}" dt="2023-07-28T14:49:14.797" v="773" actId="478"/>
          <ac:picMkLst>
            <pc:docMk/>
            <pc:sldMk cId="1753432869" sldId="270"/>
            <ac:picMk id="10" creationId="{06CB7D7D-CE94-DEC4-6FD5-6658B698E842}"/>
          </ac:picMkLst>
        </pc:picChg>
      </pc:sldChg>
      <pc:sldChg chg="addSp delSp modSp new mod setBg modAnim">
        <pc:chgData name="YEN MING WEY" userId="cd790058-3aec-4d62-b913-33790c813fcc" providerId="ADAL" clId="{0CBEB97D-3FB1-4E8F-A853-A350F0A59736}" dt="2023-07-29T07:09:24.575" v="1035"/>
        <pc:sldMkLst>
          <pc:docMk/>
          <pc:sldMk cId="2538668881" sldId="271"/>
        </pc:sldMkLst>
        <pc:spChg chg="del">
          <ac:chgData name="YEN MING WEY" userId="cd790058-3aec-4d62-b913-33790c813fcc" providerId="ADAL" clId="{0CBEB97D-3FB1-4E8F-A853-A350F0A59736}" dt="2023-07-28T14:53:40.570" v="796" actId="26606"/>
          <ac:spMkLst>
            <pc:docMk/>
            <pc:sldMk cId="2538668881" sldId="271"/>
            <ac:spMk id="2" creationId="{45622F35-04C0-79B4-BE33-BF3F7D1D90F6}"/>
          </ac:spMkLst>
        </pc:spChg>
        <pc:spChg chg="del">
          <ac:chgData name="YEN MING WEY" userId="cd790058-3aec-4d62-b913-33790c813fcc" providerId="ADAL" clId="{0CBEB97D-3FB1-4E8F-A853-A350F0A59736}" dt="2023-07-28T14:53:40.570" v="796" actId="26606"/>
          <ac:spMkLst>
            <pc:docMk/>
            <pc:sldMk cId="2538668881" sldId="271"/>
            <ac:spMk id="3" creationId="{08C3A256-39A6-845E-3AEE-79129FBF682B}"/>
          </ac:spMkLst>
        </pc:spChg>
        <pc:spChg chg="add del">
          <ac:chgData name="YEN MING WEY" userId="cd790058-3aec-4d62-b913-33790c813fcc" providerId="ADAL" clId="{0CBEB97D-3FB1-4E8F-A853-A350F0A59736}" dt="2023-07-28T14:54:05.326" v="801" actId="478"/>
          <ac:spMkLst>
            <pc:docMk/>
            <pc:sldMk cId="2538668881" sldId="271"/>
            <ac:spMk id="6" creationId="{0D65DF38-3D4A-E89B-C49B-98EC69719B72}"/>
          </ac:spMkLst>
        </pc:spChg>
        <pc:spChg chg="add mod">
          <ac:chgData name="YEN MING WEY" userId="cd790058-3aec-4d62-b913-33790c813fcc" providerId="ADAL" clId="{0CBEB97D-3FB1-4E8F-A853-A350F0A59736}" dt="2023-07-28T14:54:07.474" v="802" actId="1076"/>
          <ac:spMkLst>
            <pc:docMk/>
            <pc:sldMk cId="2538668881" sldId="271"/>
            <ac:spMk id="7" creationId="{A85FD838-5FBF-F2DF-BAB7-DEB1CA35E597}"/>
          </ac:spMkLst>
        </pc:spChg>
        <pc:spChg chg="add">
          <ac:chgData name="YEN MING WEY" userId="cd790058-3aec-4d62-b913-33790c813fcc" providerId="ADAL" clId="{0CBEB97D-3FB1-4E8F-A853-A350F0A59736}" dt="2023-07-28T14:53:40.570" v="796" actId="26606"/>
          <ac:spMkLst>
            <pc:docMk/>
            <pc:sldMk cId="2538668881" sldId="271"/>
            <ac:spMk id="10" creationId="{AB8C311F-7253-4AED-9701-7FC0708C41C7}"/>
          </ac:spMkLst>
        </pc:spChg>
        <pc:spChg chg="add">
          <ac:chgData name="YEN MING WEY" userId="cd790058-3aec-4d62-b913-33790c813fcc" providerId="ADAL" clId="{0CBEB97D-3FB1-4E8F-A853-A350F0A59736}" dt="2023-07-28T14:53:40.570" v="796" actId="26606"/>
          <ac:spMkLst>
            <pc:docMk/>
            <pc:sldMk cId="2538668881" sldId="271"/>
            <ac:spMk id="12" creationId="{E2384209-CB15-4CDF-9D31-C44FD9A3F20D}"/>
          </ac:spMkLst>
        </pc:spChg>
        <pc:spChg chg="add">
          <ac:chgData name="YEN MING WEY" userId="cd790058-3aec-4d62-b913-33790c813fcc" providerId="ADAL" clId="{0CBEB97D-3FB1-4E8F-A853-A350F0A59736}" dt="2023-07-28T14:53:40.570" v="796" actId="26606"/>
          <ac:spMkLst>
            <pc:docMk/>
            <pc:sldMk cId="2538668881" sldId="271"/>
            <ac:spMk id="14" creationId="{2633B3B5-CC90-43F0-8714-D31D1F3F0209}"/>
          </ac:spMkLst>
        </pc:spChg>
        <pc:spChg chg="add">
          <ac:chgData name="YEN MING WEY" userId="cd790058-3aec-4d62-b913-33790c813fcc" providerId="ADAL" clId="{0CBEB97D-3FB1-4E8F-A853-A350F0A59736}" dt="2023-07-28T14:53:40.570" v="796" actId="26606"/>
          <ac:spMkLst>
            <pc:docMk/>
            <pc:sldMk cId="2538668881" sldId="271"/>
            <ac:spMk id="16" creationId="{A8D57A06-A426-446D-B02C-A2DC6B62E45E}"/>
          </ac:spMkLst>
        </pc:spChg>
        <pc:picChg chg="add mod">
          <ac:chgData name="YEN MING WEY" userId="cd790058-3aec-4d62-b913-33790c813fcc" providerId="ADAL" clId="{0CBEB97D-3FB1-4E8F-A853-A350F0A59736}" dt="2023-07-28T14:53:43.018" v="798" actId="962"/>
          <ac:picMkLst>
            <pc:docMk/>
            <pc:sldMk cId="2538668881" sldId="271"/>
            <ac:picMk id="5" creationId="{8DA6730A-FF66-8118-1BD0-E62F162CDC7D}"/>
          </ac:picMkLst>
        </pc:picChg>
      </pc:sldChg>
      <pc:sldChg chg="addSp delSp modSp new del mod setBg addAnim delAnim">
        <pc:chgData name="YEN MING WEY" userId="cd790058-3aec-4d62-b913-33790c813fcc" providerId="ADAL" clId="{0CBEB97D-3FB1-4E8F-A853-A350F0A59736}" dt="2023-07-28T15:07:17.714" v="1033" actId="47"/>
        <pc:sldMkLst>
          <pc:docMk/>
          <pc:sldMk cId="3670101030" sldId="272"/>
        </pc:sldMkLst>
        <pc:spChg chg="add del mod ord">
          <ac:chgData name="YEN MING WEY" userId="cd790058-3aec-4d62-b913-33790c813fcc" providerId="ADAL" clId="{0CBEB97D-3FB1-4E8F-A853-A350F0A59736}" dt="2023-07-28T15:07:06.584" v="1024" actId="26606"/>
          <ac:spMkLst>
            <pc:docMk/>
            <pc:sldMk cId="3670101030" sldId="272"/>
            <ac:spMk id="2" creationId="{75C50F30-9610-6C50-6651-9AA4890A974D}"/>
          </ac:spMkLst>
        </pc:spChg>
        <pc:spChg chg="del">
          <ac:chgData name="YEN MING WEY" userId="cd790058-3aec-4d62-b913-33790c813fcc" providerId="ADAL" clId="{0CBEB97D-3FB1-4E8F-A853-A350F0A59736}" dt="2023-07-28T15:00:06.200" v="829"/>
          <ac:spMkLst>
            <pc:docMk/>
            <pc:sldMk cId="3670101030" sldId="272"/>
            <ac:spMk id="3" creationId="{0CAE9D9D-1230-4E0C-91C7-2B434046C264}"/>
          </ac:spMkLst>
        </pc:spChg>
        <pc:spChg chg="add del">
          <ac:chgData name="YEN MING WEY" userId="cd790058-3aec-4d62-b913-33790c813fcc" providerId="ADAL" clId="{0CBEB97D-3FB1-4E8F-A853-A350F0A59736}" dt="2023-07-28T15:00:22.526" v="850" actId="26606"/>
          <ac:spMkLst>
            <pc:docMk/>
            <pc:sldMk cId="3670101030" sldId="272"/>
            <ac:spMk id="6" creationId="{6753252F-4873-4F63-801D-CC719279A7D5}"/>
          </ac:spMkLst>
        </pc:spChg>
        <pc:spChg chg="add del">
          <ac:chgData name="YEN MING WEY" userId="cd790058-3aec-4d62-b913-33790c813fcc" providerId="ADAL" clId="{0CBEB97D-3FB1-4E8F-A853-A350F0A59736}" dt="2023-07-28T15:00:22.526" v="850" actId="26606"/>
          <ac:spMkLst>
            <pc:docMk/>
            <pc:sldMk cId="3670101030" sldId="272"/>
            <ac:spMk id="7" creationId="{047C8CCB-F95D-4249-92DD-651249D3535A}"/>
          </ac:spMkLst>
        </pc:spChg>
        <pc:spChg chg="add del">
          <ac:chgData name="YEN MING WEY" userId="cd790058-3aec-4d62-b913-33790c813fcc" providerId="ADAL" clId="{0CBEB97D-3FB1-4E8F-A853-A350F0A59736}" dt="2023-07-28T15:00:24.945" v="854" actId="26606"/>
          <ac:spMkLst>
            <pc:docMk/>
            <pc:sldMk cId="3670101030" sldId="272"/>
            <ac:spMk id="8" creationId="{49F7635D-410D-47D3-A455-1022EA723F59}"/>
          </ac:spMkLst>
        </pc:spChg>
        <pc:spChg chg="add del">
          <ac:chgData name="YEN MING WEY" userId="cd790058-3aec-4d62-b913-33790c813fcc" providerId="ADAL" clId="{0CBEB97D-3FB1-4E8F-A853-A350F0A59736}" dt="2023-07-28T15:00:10.555" v="832" actId="26606"/>
          <ac:spMkLst>
            <pc:docMk/>
            <pc:sldMk cId="3670101030" sldId="272"/>
            <ac:spMk id="9" creationId="{AB8C311F-7253-4AED-9701-7FC0708C41C7}"/>
          </ac:spMkLst>
        </pc:spChg>
        <pc:spChg chg="add del">
          <ac:chgData name="YEN MING WEY" userId="cd790058-3aec-4d62-b913-33790c813fcc" providerId="ADAL" clId="{0CBEB97D-3FB1-4E8F-A853-A350F0A59736}" dt="2023-07-28T15:00:23.821" v="852" actId="26606"/>
          <ac:spMkLst>
            <pc:docMk/>
            <pc:sldMk cId="3670101030" sldId="272"/>
            <ac:spMk id="10" creationId="{0E91F5CA-B392-444C-88E3-BF5BAAEBDEB0}"/>
          </ac:spMkLst>
        </pc:spChg>
        <pc:spChg chg="add del">
          <ac:chgData name="YEN MING WEY" userId="cd790058-3aec-4d62-b913-33790c813fcc" providerId="ADAL" clId="{0CBEB97D-3FB1-4E8F-A853-A350F0A59736}" dt="2023-07-28T15:00:10.555" v="832" actId="26606"/>
          <ac:spMkLst>
            <pc:docMk/>
            <pc:sldMk cId="3670101030" sldId="272"/>
            <ac:spMk id="11" creationId="{FD073016-B734-483B-8953-5BADEE145112}"/>
          </ac:spMkLst>
        </pc:spChg>
        <pc:spChg chg="add del">
          <ac:chgData name="YEN MING WEY" userId="cd790058-3aec-4d62-b913-33790c813fcc" providerId="ADAL" clId="{0CBEB97D-3FB1-4E8F-A853-A350F0A59736}" dt="2023-07-28T15:00:23.821" v="852" actId="26606"/>
          <ac:spMkLst>
            <pc:docMk/>
            <pc:sldMk cId="3670101030" sldId="272"/>
            <ac:spMk id="12" creationId="{DFCA2118-59A2-4310-A4B2-F2CBA821E842}"/>
          </ac:spMkLst>
        </pc:spChg>
        <pc:spChg chg="add del">
          <ac:chgData name="YEN MING WEY" userId="cd790058-3aec-4d62-b913-33790c813fcc" providerId="ADAL" clId="{0CBEB97D-3FB1-4E8F-A853-A350F0A59736}" dt="2023-07-28T15:00:10.555" v="832" actId="26606"/>
          <ac:spMkLst>
            <pc:docMk/>
            <pc:sldMk cId="3670101030" sldId="272"/>
            <ac:spMk id="13" creationId="{90A7EAB6-59D3-4325-8DE6-E0CA4009CE53}"/>
          </ac:spMkLst>
        </pc:spChg>
        <pc:spChg chg="add del">
          <ac:chgData name="YEN MING WEY" userId="cd790058-3aec-4d62-b913-33790c813fcc" providerId="ADAL" clId="{0CBEB97D-3FB1-4E8F-A853-A350F0A59736}" dt="2023-07-28T15:00:24.945" v="854" actId="26606"/>
          <ac:spMkLst>
            <pc:docMk/>
            <pc:sldMk cId="3670101030" sldId="272"/>
            <ac:spMk id="14" creationId="{E45CA849-654C-4173-AD99-B3A2528275F5}"/>
          </ac:spMkLst>
        </pc:spChg>
        <pc:spChg chg="add del">
          <ac:chgData name="YEN MING WEY" userId="cd790058-3aec-4d62-b913-33790c813fcc" providerId="ADAL" clId="{0CBEB97D-3FB1-4E8F-A853-A350F0A59736}" dt="2023-07-28T15:00:10.555" v="832" actId="26606"/>
          <ac:spMkLst>
            <pc:docMk/>
            <pc:sldMk cId="3670101030" sldId="272"/>
            <ac:spMk id="15" creationId="{A8D57A06-A426-446D-B02C-A2DC6B62E45E}"/>
          </ac:spMkLst>
        </pc:spChg>
        <pc:spChg chg="add del">
          <ac:chgData name="YEN MING WEY" userId="cd790058-3aec-4d62-b913-33790c813fcc" providerId="ADAL" clId="{0CBEB97D-3FB1-4E8F-A853-A350F0A59736}" dt="2023-07-28T15:00:24.945" v="854" actId="26606"/>
          <ac:spMkLst>
            <pc:docMk/>
            <pc:sldMk cId="3670101030" sldId="272"/>
            <ac:spMk id="16" creationId="{3E23A947-2D45-4208-AE2B-64948C87A3EB}"/>
          </ac:spMkLst>
        </pc:spChg>
        <pc:spChg chg="add del">
          <ac:chgData name="YEN MING WEY" userId="cd790058-3aec-4d62-b913-33790c813fcc" providerId="ADAL" clId="{0CBEB97D-3FB1-4E8F-A853-A350F0A59736}" dt="2023-07-28T15:00:11.399" v="834" actId="26606"/>
          <ac:spMkLst>
            <pc:docMk/>
            <pc:sldMk cId="3670101030" sldId="272"/>
            <ac:spMk id="17" creationId="{32BC26D8-82FB-445E-AA49-62A77D7C1EE0}"/>
          </ac:spMkLst>
        </pc:spChg>
        <pc:spChg chg="add del">
          <ac:chgData name="YEN MING WEY" userId="cd790058-3aec-4d62-b913-33790c813fcc" providerId="ADAL" clId="{0CBEB97D-3FB1-4E8F-A853-A350F0A59736}" dt="2023-07-28T15:00:11.399" v="834" actId="26606"/>
          <ac:spMkLst>
            <pc:docMk/>
            <pc:sldMk cId="3670101030" sldId="272"/>
            <ac:spMk id="18" creationId="{CB44330D-EA18-4254-AA95-EB49948539B8}"/>
          </ac:spMkLst>
        </pc:spChg>
        <pc:spChg chg="add del">
          <ac:chgData name="YEN MING WEY" userId="cd790058-3aec-4d62-b913-33790c813fcc" providerId="ADAL" clId="{0CBEB97D-3FB1-4E8F-A853-A350F0A59736}" dt="2023-07-28T15:00:24.945" v="854" actId="26606"/>
          <ac:spMkLst>
            <pc:docMk/>
            <pc:sldMk cId="3670101030" sldId="272"/>
            <ac:spMk id="19" creationId="{E5BBB0F9-6A59-4D02-A9C7-A2D6516684CE}"/>
          </ac:spMkLst>
        </pc:spChg>
        <pc:spChg chg="add del">
          <ac:chgData name="YEN MING WEY" userId="cd790058-3aec-4d62-b913-33790c813fcc" providerId="ADAL" clId="{0CBEB97D-3FB1-4E8F-A853-A350F0A59736}" dt="2023-07-28T15:00:25.915" v="856" actId="26606"/>
          <ac:spMkLst>
            <pc:docMk/>
            <pc:sldMk cId="3670101030" sldId="272"/>
            <ac:spMk id="21" creationId="{2596F992-698C-48C0-9D89-70DA4CE927EF}"/>
          </ac:spMkLst>
        </pc:spChg>
        <pc:spChg chg="add del">
          <ac:chgData name="YEN MING WEY" userId="cd790058-3aec-4d62-b913-33790c813fcc" providerId="ADAL" clId="{0CBEB97D-3FB1-4E8F-A853-A350F0A59736}" dt="2023-07-28T15:00:25.915" v="856" actId="26606"/>
          <ac:spMkLst>
            <pc:docMk/>
            <pc:sldMk cId="3670101030" sldId="272"/>
            <ac:spMk id="22" creationId="{3C18F92F-F21F-26C2-7E68-793162364483}"/>
          </ac:spMkLst>
        </pc:spChg>
        <pc:spChg chg="add del">
          <ac:chgData name="YEN MING WEY" userId="cd790058-3aec-4d62-b913-33790c813fcc" providerId="ADAL" clId="{0CBEB97D-3FB1-4E8F-A853-A350F0A59736}" dt="2023-07-28T15:00:25.915" v="856" actId="26606"/>
          <ac:spMkLst>
            <pc:docMk/>
            <pc:sldMk cId="3670101030" sldId="272"/>
            <ac:spMk id="23" creationId="{E7BFF8DC-0AE7-4AD2-9B28-2E5F26D62C30}"/>
          </ac:spMkLst>
        </pc:spChg>
        <pc:spChg chg="add del">
          <ac:chgData name="YEN MING WEY" userId="cd790058-3aec-4d62-b913-33790c813fcc" providerId="ADAL" clId="{0CBEB97D-3FB1-4E8F-A853-A350F0A59736}" dt="2023-07-28T15:00:25.915" v="856" actId="26606"/>
          <ac:spMkLst>
            <pc:docMk/>
            <pc:sldMk cId="3670101030" sldId="272"/>
            <ac:spMk id="24" creationId="{7E0162AD-C6E5-4BF8-A453-76ADB36877D3}"/>
          </ac:spMkLst>
        </pc:spChg>
        <pc:spChg chg="add del">
          <ac:chgData name="YEN MING WEY" userId="cd790058-3aec-4d62-b913-33790c813fcc" providerId="ADAL" clId="{0CBEB97D-3FB1-4E8F-A853-A350F0A59736}" dt="2023-07-28T15:00:27.427" v="858" actId="26606"/>
          <ac:spMkLst>
            <pc:docMk/>
            <pc:sldMk cId="3670101030" sldId="272"/>
            <ac:spMk id="26" creationId="{E45CA849-654C-4173-AD99-B3A2528275F5}"/>
          </ac:spMkLst>
        </pc:spChg>
        <pc:spChg chg="add del">
          <ac:chgData name="YEN MING WEY" userId="cd790058-3aec-4d62-b913-33790c813fcc" providerId="ADAL" clId="{0CBEB97D-3FB1-4E8F-A853-A350F0A59736}" dt="2023-07-28T15:00:27.427" v="858" actId="26606"/>
          <ac:spMkLst>
            <pc:docMk/>
            <pc:sldMk cId="3670101030" sldId="272"/>
            <ac:spMk id="27" creationId="{3E23A947-2D45-4208-AE2B-64948C87A3EB}"/>
          </ac:spMkLst>
        </pc:spChg>
        <pc:spChg chg="add del">
          <ac:chgData name="YEN MING WEY" userId="cd790058-3aec-4d62-b913-33790c813fcc" providerId="ADAL" clId="{0CBEB97D-3FB1-4E8F-A853-A350F0A59736}" dt="2023-07-28T15:00:27.427" v="858" actId="26606"/>
          <ac:spMkLst>
            <pc:docMk/>
            <pc:sldMk cId="3670101030" sldId="272"/>
            <ac:spMk id="28" creationId="{E5BBB0F9-6A59-4D02-A9C7-A2D6516684CE}"/>
          </ac:spMkLst>
        </pc:spChg>
        <pc:spChg chg="add del">
          <ac:chgData name="YEN MING WEY" userId="cd790058-3aec-4d62-b913-33790c813fcc" providerId="ADAL" clId="{0CBEB97D-3FB1-4E8F-A853-A350F0A59736}" dt="2023-07-28T15:00:27.427" v="858" actId="26606"/>
          <ac:spMkLst>
            <pc:docMk/>
            <pc:sldMk cId="3670101030" sldId="272"/>
            <ac:spMk id="29" creationId="{49F7635D-410D-47D3-A455-1022EA723F59}"/>
          </ac:spMkLst>
        </pc:spChg>
        <pc:spChg chg="add del">
          <ac:chgData name="YEN MING WEY" userId="cd790058-3aec-4d62-b913-33790c813fcc" providerId="ADAL" clId="{0CBEB97D-3FB1-4E8F-A853-A350F0A59736}" dt="2023-07-28T15:00:28.478" v="860" actId="26606"/>
          <ac:spMkLst>
            <pc:docMk/>
            <pc:sldMk cId="3670101030" sldId="272"/>
            <ac:spMk id="31" creationId="{0E91F5CA-B392-444C-88E3-BF5BAAEBDEB0}"/>
          </ac:spMkLst>
        </pc:spChg>
        <pc:spChg chg="add del">
          <ac:chgData name="YEN MING WEY" userId="cd790058-3aec-4d62-b913-33790c813fcc" providerId="ADAL" clId="{0CBEB97D-3FB1-4E8F-A853-A350F0A59736}" dt="2023-07-28T15:00:28.478" v="860" actId="26606"/>
          <ac:spMkLst>
            <pc:docMk/>
            <pc:sldMk cId="3670101030" sldId="272"/>
            <ac:spMk id="32" creationId="{DFCA2118-59A2-4310-A4B2-F2CBA821E842}"/>
          </ac:spMkLst>
        </pc:spChg>
        <pc:spChg chg="add del">
          <ac:chgData name="YEN MING WEY" userId="cd790058-3aec-4d62-b913-33790c813fcc" providerId="ADAL" clId="{0CBEB97D-3FB1-4E8F-A853-A350F0A59736}" dt="2023-07-28T15:00:28.962" v="862" actId="26606"/>
          <ac:spMkLst>
            <pc:docMk/>
            <pc:sldMk cId="3670101030" sldId="272"/>
            <ac:spMk id="34" creationId="{2596F992-698C-48C0-9D89-70DA4CE927EF}"/>
          </ac:spMkLst>
        </pc:spChg>
        <pc:spChg chg="add del">
          <ac:chgData name="YEN MING WEY" userId="cd790058-3aec-4d62-b913-33790c813fcc" providerId="ADAL" clId="{0CBEB97D-3FB1-4E8F-A853-A350F0A59736}" dt="2023-07-28T15:00:28.962" v="862" actId="26606"/>
          <ac:spMkLst>
            <pc:docMk/>
            <pc:sldMk cId="3670101030" sldId="272"/>
            <ac:spMk id="35" creationId="{3C18F92F-F21F-26C2-7E68-793162364483}"/>
          </ac:spMkLst>
        </pc:spChg>
        <pc:spChg chg="add del">
          <ac:chgData name="YEN MING WEY" userId="cd790058-3aec-4d62-b913-33790c813fcc" providerId="ADAL" clId="{0CBEB97D-3FB1-4E8F-A853-A350F0A59736}" dt="2023-07-28T15:00:28.962" v="862" actId="26606"/>
          <ac:spMkLst>
            <pc:docMk/>
            <pc:sldMk cId="3670101030" sldId="272"/>
            <ac:spMk id="36" creationId="{E7BFF8DC-0AE7-4AD2-9B28-2E5F26D62C30}"/>
          </ac:spMkLst>
        </pc:spChg>
        <pc:spChg chg="add del">
          <ac:chgData name="YEN MING WEY" userId="cd790058-3aec-4d62-b913-33790c813fcc" providerId="ADAL" clId="{0CBEB97D-3FB1-4E8F-A853-A350F0A59736}" dt="2023-07-28T15:00:28.962" v="862" actId="26606"/>
          <ac:spMkLst>
            <pc:docMk/>
            <pc:sldMk cId="3670101030" sldId="272"/>
            <ac:spMk id="37" creationId="{7E0162AD-C6E5-4BF8-A453-76ADB36877D3}"/>
          </ac:spMkLst>
        </pc:spChg>
        <pc:spChg chg="add del">
          <ac:chgData name="YEN MING WEY" userId="cd790058-3aec-4d62-b913-33790c813fcc" providerId="ADAL" clId="{0CBEB97D-3FB1-4E8F-A853-A350F0A59736}" dt="2023-07-28T15:03:45.795" v="864" actId="26606"/>
          <ac:spMkLst>
            <pc:docMk/>
            <pc:sldMk cId="3670101030" sldId="272"/>
            <ac:spMk id="39" creationId="{E45CA849-654C-4173-AD99-B3A2528275F5}"/>
          </ac:spMkLst>
        </pc:spChg>
        <pc:spChg chg="add del">
          <ac:chgData name="YEN MING WEY" userId="cd790058-3aec-4d62-b913-33790c813fcc" providerId="ADAL" clId="{0CBEB97D-3FB1-4E8F-A853-A350F0A59736}" dt="2023-07-28T15:03:45.795" v="864" actId="26606"/>
          <ac:spMkLst>
            <pc:docMk/>
            <pc:sldMk cId="3670101030" sldId="272"/>
            <ac:spMk id="40" creationId="{3E23A947-2D45-4208-AE2B-64948C87A3EB}"/>
          </ac:spMkLst>
        </pc:spChg>
        <pc:spChg chg="add del">
          <ac:chgData name="YEN MING WEY" userId="cd790058-3aec-4d62-b913-33790c813fcc" providerId="ADAL" clId="{0CBEB97D-3FB1-4E8F-A853-A350F0A59736}" dt="2023-07-28T15:03:45.795" v="864" actId="26606"/>
          <ac:spMkLst>
            <pc:docMk/>
            <pc:sldMk cId="3670101030" sldId="272"/>
            <ac:spMk id="41" creationId="{E5BBB0F9-6A59-4D02-A9C7-A2D6516684CE}"/>
          </ac:spMkLst>
        </pc:spChg>
        <pc:spChg chg="add del">
          <ac:chgData name="YEN MING WEY" userId="cd790058-3aec-4d62-b913-33790c813fcc" providerId="ADAL" clId="{0CBEB97D-3FB1-4E8F-A853-A350F0A59736}" dt="2023-07-28T15:03:45.795" v="864" actId="26606"/>
          <ac:spMkLst>
            <pc:docMk/>
            <pc:sldMk cId="3670101030" sldId="272"/>
            <ac:spMk id="42" creationId="{49F7635D-410D-47D3-A455-1022EA723F59}"/>
          </ac:spMkLst>
        </pc:spChg>
        <pc:spChg chg="add del">
          <ac:chgData name="YEN MING WEY" userId="cd790058-3aec-4d62-b913-33790c813fcc" providerId="ADAL" clId="{0CBEB97D-3FB1-4E8F-A853-A350F0A59736}" dt="2023-07-28T15:03:47.907" v="866" actId="26606"/>
          <ac:spMkLst>
            <pc:docMk/>
            <pc:sldMk cId="3670101030" sldId="272"/>
            <ac:spMk id="44" creationId="{0E91F5CA-B392-444C-88E3-BF5BAAEBDEB0}"/>
          </ac:spMkLst>
        </pc:spChg>
        <pc:spChg chg="add del">
          <ac:chgData name="YEN MING WEY" userId="cd790058-3aec-4d62-b913-33790c813fcc" providerId="ADAL" clId="{0CBEB97D-3FB1-4E8F-A853-A350F0A59736}" dt="2023-07-28T15:03:47.907" v="866" actId="26606"/>
          <ac:spMkLst>
            <pc:docMk/>
            <pc:sldMk cId="3670101030" sldId="272"/>
            <ac:spMk id="45" creationId="{DFCA2118-59A2-4310-A4B2-F2CBA821E842}"/>
          </ac:spMkLst>
        </pc:spChg>
        <pc:spChg chg="add del">
          <ac:chgData name="YEN MING WEY" userId="cd790058-3aec-4d62-b913-33790c813fcc" providerId="ADAL" clId="{0CBEB97D-3FB1-4E8F-A853-A350F0A59736}" dt="2023-07-28T15:03:48.510" v="868" actId="26606"/>
          <ac:spMkLst>
            <pc:docMk/>
            <pc:sldMk cId="3670101030" sldId="272"/>
            <ac:spMk id="47" creationId="{E45CA849-654C-4173-AD99-B3A2528275F5}"/>
          </ac:spMkLst>
        </pc:spChg>
        <pc:spChg chg="add del">
          <ac:chgData name="YEN MING WEY" userId="cd790058-3aec-4d62-b913-33790c813fcc" providerId="ADAL" clId="{0CBEB97D-3FB1-4E8F-A853-A350F0A59736}" dt="2023-07-28T15:03:48.510" v="868" actId="26606"/>
          <ac:spMkLst>
            <pc:docMk/>
            <pc:sldMk cId="3670101030" sldId="272"/>
            <ac:spMk id="48" creationId="{3E23A947-2D45-4208-AE2B-64948C87A3EB}"/>
          </ac:spMkLst>
        </pc:spChg>
        <pc:spChg chg="add del">
          <ac:chgData name="YEN MING WEY" userId="cd790058-3aec-4d62-b913-33790c813fcc" providerId="ADAL" clId="{0CBEB97D-3FB1-4E8F-A853-A350F0A59736}" dt="2023-07-28T15:03:48.510" v="868" actId="26606"/>
          <ac:spMkLst>
            <pc:docMk/>
            <pc:sldMk cId="3670101030" sldId="272"/>
            <ac:spMk id="49" creationId="{E5BBB0F9-6A59-4D02-A9C7-A2D6516684CE}"/>
          </ac:spMkLst>
        </pc:spChg>
        <pc:spChg chg="add del">
          <ac:chgData name="YEN MING WEY" userId="cd790058-3aec-4d62-b913-33790c813fcc" providerId="ADAL" clId="{0CBEB97D-3FB1-4E8F-A853-A350F0A59736}" dt="2023-07-28T15:03:48.510" v="868" actId="26606"/>
          <ac:spMkLst>
            <pc:docMk/>
            <pc:sldMk cId="3670101030" sldId="272"/>
            <ac:spMk id="50" creationId="{49F7635D-410D-47D3-A455-1022EA723F59}"/>
          </ac:spMkLst>
        </pc:spChg>
        <pc:spChg chg="add del">
          <ac:chgData name="YEN MING WEY" userId="cd790058-3aec-4d62-b913-33790c813fcc" providerId="ADAL" clId="{0CBEB97D-3FB1-4E8F-A853-A350F0A59736}" dt="2023-07-28T15:03:49.325" v="870" actId="26606"/>
          <ac:spMkLst>
            <pc:docMk/>
            <pc:sldMk cId="3670101030" sldId="272"/>
            <ac:spMk id="52" creationId="{2596F992-698C-48C0-9D89-70DA4CE927EF}"/>
          </ac:spMkLst>
        </pc:spChg>
        <pc:spChg chg="add del">
          <ac:chgData name="YEN MING WEY" userId="cd790058-3aec-4d62-b913-33790c813fcc" providerId="ADAL" clId="{0CBEB97D-3FB1-4E8F-A853-A350F0A59736}" dt="2023-07-28T15:03:49.325" v="870" actId="26606"/>
          <ac:spMkLst>
            <pc:docMk/>
            <pc:sldMk cId="3670101030" sldId="272"/>
            <ac:spMk id="53" creationId="{3C18F92F-F21F-26C2-7E68-793162364483}"/>
          </ac:spMkLst>
        </pc:spChg>
        <pc:spChg chg="add del">
          <ac:chgData name="YEN MING WEY" userId="cd790058-3aec-4d62-b913-33790c813fcc" providerId="ADAL" clId="{0CBEB97D-3FB1-4E8F-A853-A350F0A59736}" dt="2023-07-28T15:03:49.325" v="870" actId="26606"/>
          <ac:spMkLst>
            <pc:docMk/>
            <pc:sldMk cId="3670101030" sldId="272"/>
            <ac:spMk id="54" creationId="{E7BFF8DC-0AE7-4AD2-9B28-2E5F26D62C30}"/>
          </ac:spMkLst>
        </pc:spChg>
        <pc:spChg chg="add del">
          <ac:chgData name="YEN MING WEY" userId="cd790058-3aec-4d62-b913-33790c813fcc" providerId="ADAL" clId="{0CBEB97D-3FB1-4E8F-A853-A350F0A59736}" dt="2023-07-28T15:03:49.325" v="870" actId="26606"/>
          <ac:spMkLst>
            <pc:docMk/>
            <pc:sldMk cId="3670101030" sldId="272"/>
            <ac:spMk id="55" creationId="{7E0162AD-C6E5-4BF8-A453-76ADB36877D3}"/>
          </ac:spMkLst>
        </pc:spChg>
        <pc:spChg chg="add del">
          <ac:chgData name="YEN MING WEY" userId="cd790058-3aec-4d62-b913-33790c813fcc" providerId="ADAL" clId="{0CBEB97D-3FB1-4E8F-A853-A350F0A59736}" dt="2023-07-28T15:05:43.252" v="970" actId="26606"/>
          <ac:spMkLst>
            <pc:docMk/>
            <pc:sldMk cId="3670101030" sldId="272"/>
            <ac:spMk id="57" creationId="{E45CA849-654C-4173-AD99-B3A2528275F5}"/>
          </ac:spMkLst>
        </pc:spChg>
        <pc:spChg chg="add del">
          <ac:chgData name="YEN MING WEY" userId="cd790058-3aec-4d62-b913-33790c813fcc" providerId="ADAL" clId="{0CBEB97D-3FB1-4E8F-A853-A350F0A59736}" dt="2023-07-28T15:05:43.252" v="970" actId="26606"/>
          <ac:spMkLst>
            <pc:docMk/>
            <pc:sldMk cId="3670101030" sldId="272"/>
            <ac:spMk id="58" creationId="{3E23A947-2D45-4208-AE2B-64948C87A3EB}"/>
          </ac:spMkLst>
        </pc:spChg>
        <pc:spChg chg="add del">
          <ac:chgData name="YEN MING WEY" userId="cd790058-3aec-4d62-b913-33790c813fcc" providerId="ADAL" clId="{0CBEB97D-3FB1-4E8F-A853-A350F0A59736}" dt="2023-07-28T15:05:43.252" v="970" actId="26606"/>
          <ac:spMkLst>
            <pc:docMk/>
            <pc:sldMk cId="3670101030" sldId="272"/>
            <ac:spMk id="59" creationId="{E5BBB0F9-6A59-4D02-A9C7-A2D6516684CE}"/>
          </ac:spMkLst>
        </pc:spChg>
        <pc:spChg chg="add del">
          <ac:chgData name="YEN MING WEY" userId="cd790058-3aec-4d62-b913-33790c813fcc" providerId="ADAL" clId="{0CBEB97D-3FB1-4E8F-A853-A350F0A59736}" dt="2023-07-28T15:04:23.679" v="896"/>
          <ac:spMkLst>
            <pc:docMk/>
            <pc:sldMk cId="3670101030" sldId="272"/>
            <ac:spMk id="60" creationId="{49F7635D-410D-47D3-A455-1022EA723F59}"/>
          </ac:spMkLst>
        </pc:spChg>
        <pc:spChg chg="add del">
          <ac:chgData name="YEN MING WEY" userId="cd790058-3aec-4d62-b913-33790c813fcc" providerId="ADAL" clId="{0CBEB97D-3FB1-4E8F-A853-A350F0A59736}" dt="2023-07-28T15:04:42.147" v="901" actId="26606"/>
          <ac:spMkLst>
            <pc:docMk/>
            <pc:sldMk cId="3670101030" sldId="272"/>
            <ac:spMk id="61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5:04:42.147" v="901" actId="26606"/>
          <ac:spMkLst>
            <pc:docMk/>
            <pc:sldMk cId="3670101030" sldId="272"/>
            <ac:spMk id="62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5:04:14.983" v="880" actId="26606"/>
          <ac:spMkLst>
            <pc:docMk/>
            <pc:sldMk cId="3670101030" sldId="272"/>
            <ac:spMk id="63" creationId="{A58FE587-B86A-006D-C795-F46A6B301352}"/>
          </ac:spMkLst>
        </pc:spChg>
        <pc:spChg chg="add del">
          <ac:chgData name="YEN MING WEY" userId="cd790058-3aec-4d62-b913-33790c813fcc" providerId="ADAL" clId="{0CBEB97D-3FB1-4E8F-A853-A350F0A59736}" dt="2023-07-28T15:04:12.692" v="874" actId="26606"/>
          <ac:spMkLst>
            <pc:docMk/>
            <pc:sldMk cId="3670101030" sldId="272"/>
            <ac:spMk id="64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4:42.147" v="901" actId="26606"/>
          <ac:spMkLst>
            <pc:docMk/>
            <pc:sldMk cId="3670101030" sldId="272"/>
            <ac:spMk id="65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5:04:12.692" v="874" actId="26606"/>
          <ac:spMkLst>
            <pc:docMk/>
            <pc:sldMk cId="3670101030" sldId="272"/>
            <ac:spMk id="66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4:42.147" v="901" actId="26606"/>
          <ac:spMkLst>
            <pc:docMk/>
            <pc:sldMk cId="3670101030" sldId="272"/>
            <ac:spMk id="67" creationId="{6BA839B0-CA2E-0AFE-364C-060AD91A477C}"/>
          </ac:spMkLst>
        </pc:spChg>
        <pc:spChg chg="add del">
          <ac:chgData name="YEN MING WEY" userId="cd790058-3aec-4d62-b913-33790c813fcc" providerId="ADAL" clId="{0CBEB97D-3FB1-4E8F-A853-A350F0A59736}" dt="2023-07-28T15:04:12.692" v="874" actId="26606"/>
          <ac:spMkLst>
            <pc:docMk/>
            <pc:sldMk cId="3670101030" sldId="272"/>
            <ac:spMk id="68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4:45.836" v="903" actId="26606"/>
          <ac:spMkLst>
            <pc:docMk/>
            <pc:sldMk cId="3670101030" sldId="272"/>
            <ac:spMk id="69" creationId="{21AC6A30-4F22-4C0F-B278-19C5B8A80C55}"/>
          </ac:spMkLst>
        </pc:spChg>
        <pc:spChg chg="add del">
          <ac:chgData name="YEN MING WEY" userId="cd790058-3aec-4d62-b913-33790c813fcc" providerId="ADAL" clId="{0CBEB97D-3FB1-4E8F-A853-A350F0A59736}" dt="2023-07-28T15:04:12.692" v="874" actId="26606"/>
          <ac:spMkLst>
            <pc:docMk/>
            <pc:sldMk cId="3670101030" sldId="272"/>
            <ac:spMk id="70" creationId="{D3539FEE-81D3-4406-802E-60B20B16F4F6}"/>
          </ac:spMkLst>
        </pc:spChg>
        <pc:spChg chg="add del">
          <ac:chgData name="YEN MING WEY" userId="cd790058-3aec-4d62-b913-33790c813fcc" providerId="ADAL" clId="{0CBEB97D-3FB1-4E8F-A853-A350F0A59736}" dt="2023-07-28T15:04:45.836" v="903" actId="26606"/>
          <ac:spMkLst>
            <pc:docMk/>
            <pc:sldMk cId="3670101030" sldId="272"/>
            <ac:spMk id="71" creationId="{BB4335AD-65B1-44E4-90AF-264024FE4BD2}"/>
          </ac:spMkLst>
        </pc:spChg>
        <pc:spChg chg="add del">
          <ac:chgData name="YEN MING WEY" userId="cd790058-3aec-4d62-b913-33790c813fcc" providerId="ADAL" clId="{0CBEB97D-3FB1-4E8F-A853-A350F0A59736}" dt="2023-07-28T15:04:12.692" v="874" actId="26606"/>
          <ac:spMkLst>
            <pc:docMk/>
            <pc:sldMk cId="3670101030" sldId="272"/>
            <ac:spMk id="72" creationId="{DC701763-729E-462F-A5A8-E0DEFEB1E2E4}"/>
          </ac:spMkLst>
        </pc:spChg>
        <pc:spChg chg="add del">
          <ac:chgData name="YEN MING WEY" userId="cd790058-3aec-4d62-b913-33790c813fcc" providerId="ADAL" clId="{0CBEB97D-3FB1-4E8F-A853-A350F0A59736}" dt="2023-07-28T15:04:45.836" v="903" actId="26606"/>
          <ac:spMkLst>
            <pc:docMk/>
            <pc:sldMk cId="3670101030" sldId="272"/>
            <ac:spMk id="73" creationId="{6DE57BF2-26DF-AEEE-F1DA-FDE81CCFD158}"/>
          </ac:spMkLst>
        </pc:spChg>
        <pc:spChg chg="add del">
          <ac:chgData name="YEN MING WEY" userId="cd790058-3aec-4d62-b913-33790c813fcc" providerId="ADAL" clId="{0CBEB97D-3FB1-4E8F-A853-A350F0A59736}" dt="2023-07-28T15:04:13.355" v="876" actId="26606"/>
          <ac:spMkLst>
            <pc:docMk/>
            <pc:sldMk cId="3670101030" sldId="272"/>
            <ac:spMk id="74" creationId="{88263A24-0C1F-4677-B43C-4AE14E276B27}"/>
          </ac:spMkLst>
        </pc:spChg>
        <pc:spChg chg="add del">
          <ac:chgData name="YEN MING WEY" userId="cd790058-3aec-4d62-b913-33790c813fcc" providerId="ADAL" clId="{0CBEB97D-3FB1-4E8F-A853-A350F0A59736}" dt="2023-07-28T15:04:13.355" v="876" actId="26606"/>
          <ac:spMkLst>
            <pc:docMk/>
            <pc:sldMk cId="3670101030" sldId="272"/>
            <ac:spMk id="75" creationId="{0ADDB668-2CA4-4D2B-9C34-3487CA330BA8}"/>
          </ac:spMkLst>
        </pc:spChg>
        <pc:spChg chg="add del">
          <ac:chgData name="YEN MING WEY" userId="cd790058-3aec-4d62-b913-33790c813fcc" providerId="ADAL" clId="{0CBEB97D-3FB1-4E8F-A853-A350F0A59736}" dt="2023-07-28T15:04:13.355" v="876" actId="26606"/>
          <ac:spMkLst>
            <pc:docMk/>
            <pc:sldMk cId="3670101030" sldId="272"/>
            <ac:spMk id="76" creationId="{2568BC19-F052-4108-93E1-6A3D1DEC072F}"/>
          </ac:spMkLst>
        </pc:spChg>
        <pc:spChg chg="add del">
          <ac:chgData name="YEN MING WEY" userId="cd790058-3aec-4d62-b913-33790c813fcc" providerId="ADAL" clId="{0CBEB97D-3FB1-4E8F-A853-A350F0A59736}" dt="2023-07-28T15:04:13.355" v="876" actId="26606"/>
          <ac:spMkLst>
            <pc:docMk/>
            <pc:sldMk cId="3670101030" sldId="272"/>
            <ac:spMk id="77" creationId="{D5FD337D-4D6B-4C8B-B6F5-121097E09881}"/>
          </ac:spMkLst>
        </pc:spChg>
        <pc:spChg chg="add del">
          <ac:chgData name="YEN MING WEY" userId="cd790058-3aec-4d62-b913-33790c813fcc" providerId="ADAL" clId="{0CBEB97D-3FB1-4E8F-A853-A350F0A59736}" dt="2023-07-28T15:04:48.755" v="905" actId="26606"/>
          <ac:spMkLst>
            <pc:docMk/>
            <pc:sldMk cId="3670101030" sldId="272"/>
            <ac:spMk id="78" creationId="{53812026-3FC6-44DA-94EF-3B81640494BD}"/>
          </ac:spMkLst>
        </pc:spChg>
        <pc:spChg chg="add del">
          <ac:chgData name="YEN MING WEY" userId="cd790058-3aec-4d62-b913-33790c813fcc" providerId="ADAL" clId="{0CBEB97D-3FB1-4E8F-A853-A350F0A59736}" dt="2023-07-28T15:04:14.240" v="878" actId="26606"/>
          <ac:spMkLst>
            <pc:docMk/>
            <pc:sldMk cId="3670101030" sldId="272"/>
            <ac:spMk id="79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4:14.240" v="878" actId="26606"/>
          <ac:spMkLst>
            <pc:docMk/>
            <pc:sldMk cId="3670101030" sldId="272"/>
            <ac:spMk id="80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4:14.240" v="878" actId="26606"/>
          <ac:spMkLst>
            <pc:docMk/>
            <pc:sldMk cId="3670101030" sldId="272"/>
            <ac:spMk id="81" creationId="{AFFC87AC-C919-4FE5-BAC3-39509E001152}"/>
          </ac:spMkLst>
        </pc:spChg>
        <pc:spChg chg="add del">
          <ac:chgData name="YEN MING WEY" userId="cd790058-3aec-4d62-b913-33790c813fcc" providerId="ADAL" clId="{0CBEB97D-3FB1-4E8F-A853-A350F0A59736}" dt="2023-07-28T15:04:14.240" v="878" actId="26606"/>
          <ac:spMkLst>
            <pc:docMk/>
            <pc:sldMk cId="3670101030" sldId="272"/>
            <ac:spMk id="82" creationId="{7D0659F6-0853-468D-B1B2-44FDBE98B80F}"/>
          </ac:spMkLst>
        </pc:spChg>
        <pc:spChg chg="add del">
          <ac:chgData name="YEN MING WEY" userId="cd790058-3aec-4d62-b913-33790c813fcc" providerId="ADAL" clId="{0CBEB97D-3FB1-4E8F-A853-A350F0A59736}" dt="2023-07-28T15:04:14.240" v="878" actId="26606"/>
          <ac:spMkLst>
            <pc:docMk/>
            <pc:sldMk cId="3670101030" sldId="272"/>
            <ac:spMk id="83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4:14.240" v="878" actId="26606"/>
          <ac:spMkLst>
            <pc:docMk/>
            <pc:sldMk cId="3670101030" sldId="272"/>
            <ac:spMk id="84" creationId="{977ACDD7-882D-4B81-A213-84C82B96B01E}"/>
          </ac:spMkLst>
        </pc:spChg>
        <pc:spChg chg="add del">
          <ac:chgData name="YEN MING WEY" userId="cd790058-3aec-4d62-b913-33790c813fcc" providerId="ADAL" clId="{0CBEB97D-3FB1-4E8F-A853-A350F0A59736}" dt="2023-07-28T15:05:53.204" v="982" actId="26606"/>
          <ac:spMkLst>
            <pc:docMk/>
            <pc:sldMk cId="3670101030" sldId="272"/>
            <ac:spMk id="85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4:14.983" v="880" actId="26606"/>
          <ac:spMkLst>
            <pc:docMk/>
            <pc:sldMk cId="3670101030" sldId="272"/>
            <ac:spMk id="86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5:04:14.983" v="880" actId="26606"/>
          <ac:spMkLst>
            <pc:docMk/>
            <pc:sldMk cId="3670101030" sldId="272"/>
            <ac:spMk id="87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5:04:14.983" v="880" actId="26606"/>
          <ac:spMkLst>
            <pc:docMk/>
            <pc:sldMk cId="3670101030" sldId="272"/>
            <ac:spMk id="88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5:04:48.755" v="905" actId="26606"/>
          <ac:spMkLst>
            <pc:docMk/>
            <pc:sldMk cId="3670101030" sldId="272"/>
            <ac:spMk id="89" creationId="{5A0118C5-4F8D-4CF4-BADD-53FEACC6C42A}"/>
          </ac:spMkLst>
        </pc:spChg>
        <pc:spChg chg="add del">
          <ac:chgData name="YEN MING WEY" userId="cd790058-3aec-4d62-b913-33790c813fcc" providerId="ADAL" clId="{0CBEB97D-3FB1-4E8F-A853-A350F0A59736}" dt="2023-07-28T15:04:16.386" v="882" actId="26606"/>
          <ac:spMkLst>
            <pc:docMk/>
            <pc:sldMk cId="3670101030" sldId="272"/>
            <ac:spMk id="90" creationId="{A061BA2E-A388-41C5-B73A-B0FEB6B1029D}"/>
          </ac:spMkLst>
        </pc:spChg>
        <pc:spChg chg="add del">
          <ac:chgData name="YEN MING WEY" userId="cd790058-3aec-4d62-b913-33790c813fcc" providerId="ADAL" clId="{0CBEB97D-3FB1-4E8F-A853-A350F0A59736}" dt="2023-07-28T15:04:16.386" v="882" actId="26606"/>
          <ac:spMkLst>
            <pc:docMk/>
            <pc:sldMk cId="3670101030" sldId="272"/>
            <ac:spMk id="91" creationId="{76E192A2-3ED3-4081-8A86-A22B5114178F}"/>
          </ac:spMkLst>
        </pc:spChg>
        <pc:spChg chg="add del">
          <ac:chgData name="YEN MING WEY" userId="cd790058-3aec-4d62-b913-33790c813fcc" providerId="ADAL" clId="{0CBEB97D-3FB1-4E8F-A853-A350F0A59736}" dt="2023-07-28T15:04:16.386" v="882" actId="26606"/>
          <ac:spMkLst>
            <pc:docMk/>
            <pc:sldMk cId="3670101030" sldId="272"/>
            <ac:spMk id="92" creationId="{79F40191-0F44-4FD1-82CC-ACB507C14BE6}"/>
          </ac:spMkLst>
        </pc:spChg>
        <pc:spChg chg="add del">
          <ac:chgData name="YEN MING WEY" userId="cd790058-3aec-4d62-b913-33790c813fcc" providerId="ADAL" clId="{0CBEB97D-3FB1-4E8F-A853-A350F0A59736}" dt="2023-07-28T15:04:48.755" v="905" actId="26606"/>
          <ac:spMkLst>
            <pc:docMk/>
            <pc:sldMk cId="3670101030" sldId="272"/>
            <ac:spMk id="93" creationId="{F98F79A4-A6C7-4101-B1E9-27E05CB7CFA0}"/>
          </ac:spMkLst>
        </pc:spChg>
        <pc:spChg chg="add del">
          <ac:chgData name="YEN MING WEY" userId="cd790058-3aec-4d62-b913-33790c813fcc" providerId="ADAL" clId="{0CBEB97D-3FB1-4E8F-A853-A350F0A59736}" dt="2023-07-28T15:04:17.141" v="884" actId="26606"/>
          <ac:spMkLst>
            <pc:docMk/>
            <pc:sldMk cId="3670101030" sldId="272"/>
            <ac:spMk id="94" creationId="{E0F78140-5CBA-45B5-A6E1-EB493C58C2F4}"/>
          </ac:spMkLst>
        </pc:spChg>
        <pc:spChg chg="add del">
          <ac:chgData name="YEN MING WEY" userId="cd790058-3aec-4d62-b913-33790c813fcc" providerId="ADAL" clId="{0CBEB97D-3FB1-4E8F-A853-A350F0A59736}" dt="2023-07-28T15:04:48.755" v="905" actId="26606"/>
          <ac:spMkLst>
            <pc:docMk/>
            <pc:sldMk cId="3670101030" sldId="272"/>
            <ac:spMk id="96" creationId="{F8875E4C-CFFE-4552-ABC7-175C3CB757FB}"/>
          </ac:spMkLst>
        </pc:spChg>
        <pc:spChg chg="add del">
          <ac:chgData name="YEN MING WEY" userId="cd790058-3aec-4d62-b913-33790c813fcc" providerId="ADAL" clId="{0CBEB97D-3FB1-4E8F-A853-A350F0A59736}" dt="2023-07-28T15:04:17.141" v="884" actId="26606"/>
          <ac:spMkLst>
            <pc:docMk/>
            <pc:sldMk cId="3670101030" sldId="272"/>
            <ac:spMk id="97" creationId="{0334E64E-D954-CEED-17E7-61FF20D6586F}"/>
          </ac:spMkLst>
        </pc:spChg>
        <pc:spChg chg="add del">
          <ac:chgData name="YEN MING WEY" userId="cd790058-3aec-4d62-b913-33790c813fcc" providerId="ADAL" clId="{0CBEB97D-3FB1-4E8F-A853-A350F0A59736}" dt="2023-07-28T15:04:48.755" v="905" actId="26606"/>
          <ac:spMkLst>
            <pc:docMk/>
            <pc:sldMk cId="3670101030" sldId="272"/>
            <ac:spMk id="98" creationId="{79AFCB35-9C04-4524-A0B1-57FF6865D013}"/>
          </ac:spMkLst>
        </pc:spChg>
        <pc:spChg chg="add del">
          <ac:chgData name="YEN MING WEY" userId="cd790058-3aec-4d62-b913-33790c813fcc" providerId="ADAL" clId="{0CBEB97D-3FB1-4E8F-A853-A350F0A59736}" dt="2023-07-28T15:04:18.227" v="886" actId="26606"/>
          <ac:spMkLst>
            <pc:docMk/>
            <pc:sldMk cId="3670101030" sldId="272"/>
            <ac:spMk id="99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5:04:18.227" v="886" actId="26606"/>
          <ac:spMkLst>
            <pc:docMk/>
            <pc:sldMk cId="3670101030" sldId="272"/>
            <ac:spMk id="100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5:04:18.227" v="886" actId="26606"/>
          <ac:spMkLst>
            <pc:docMk/>
            <pc:sldMk cId="3670101030" sldId="272"/>
            <ac:spMk id="101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5:04:18.227" v="886" actId="26606"/>
          <ac:spMkLst>
            <pc:docMk/>
            <pc:sldMk cId="3670101030" sldId="272"/>
            <ac:spMk id="102" creationId="{A58FE587-B86A-006D-C795-F46A6B301352}"/>
          </ac:spMkLst>
        </pc:spChg>
        <pc:spChg chg="add del">
          <ac:chgData name="YEN MING WEY" userId="cd790058-3aec-4d62-b913-33790c813fcc" providerId="ADAL" clId="{0CBEB97D-3FB1-4E8F-A853-A350F0A59736}" dt="2023-07-28T15:04:48.755" v="905" actId="26606"/>
          <ac:spMkLst>
            <pc:docMk/>
            <pc:sldMk cId="3670101030" sldId="272"/>
            <ac:spMk id="103" creationId="{D11AD2AD-0BA0-4DD3-8EEA-84686A0E718C}"/>
          </ac:spMkLst>
        </pc:spChg>
        <pc:spChg chg="add del">
          <ac:chgData name="YEN MING WEY" userId="cd790058-3aec-4d62-b913-33790c813fcc" providerId="ADAL" clId="{0CBEB97D-3FB1-4E8F-A853-A350F0A59736}" dt="2023-07-28T15:04:19.566" v="888" actId="26606"/>
          <ac:spMkLst>
            <pc:docMk/>
            <pc:sldMk cId="3670101030" sldId="272"/>
            <ac:spMk id="105" creationId="{CA7FFDC5-241A-C085-EC3B-A7B7FCF06436}"/>
          </ac:spMkLst>
        </pc:spChg>
        <pc:spChg chg="add del">
          <ac:chgData name="YEN MING WEY" userId="cd790058-3aec-4d62-b913-33790c813fcc" providerId="ADAL" clId="{0CBEB97D-3FB1-4E8F-A853-A350F0A59736}" dt="2023-07-28T15:04:48.755" v="905" actId="26606"/>
          <ac:spMkLst>
            <pc:docMk/>
            <pc:sldMk cId="3670101030" sldId="272"/>
            <ac:spMk id="106" creationId="{21CB2D42-FACF-2B82-F1A9-E2F441C40AC2}"/>
          </ac:spMkLst>
        </pc:spChg>
        <pc:spChg chg="add del">
          <ac:chgData name="YEN MING WEY" userId="cd790058-3aec-4d62-b913-33790c813fcc" providerId="ADAL" clId="{0CBEB97D-3FB1-4E8F-A853-A350F0A59736}" dt="2023-07-28T15:04:20.340" v="890" actId="26606"/>
          <ac:spMkLst>
            <pc:docMk/>
            <pc:sldMk cId="3670101030" sldId="272"/>
            <ac:spMk id="107" creationId="{3B47FC9C-2ED3-4100-A4EF-E8CDFEE106C9}"/>
          </ac:spMkLst>
        </pc:spChg>
        <pc:spChg chg="add del">
          <ac:chgData name="YEN MING WEY" userId="cd790058-3aec-4d62-b913-33790c813fcc" providerId="ADAL" clId="{0CBEB97D-3FB1-4E8F-A853-A350F0A59736}" dt="2023-07-28T15:04:48.755" v="905" actId="26606"/>
          <ac:spMkLst>
            <pc:docMk/>
            <pc:sldMk cId="3670101030" sldId="272"/>
            <ac:spMk id="108" creationId="{9E5C5460-229E-46C8-A712-CC317985420F}"/>
          </ac:spMkLst>
        </pc:spChg>
        <pc:spChg chg="add del">
          <ac:chgData name="YEN MING WEY" userId="cd790058-3aec-4d62-b913-33790c813fcc" providerId="ADAL" clId="{0CBEB97D-3FB1-4E8F-A853-A350F0A59736}" dt="2023-07-28T15:04:21.616" v="892" actId="26606"/>
          <ac:spMkLst>
            <pc:docMk/>
            <pc:sldMk cId="3670101030" sldId="272"/>
            <ac:spMk id="109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4:21.616" v="892" actId="26606"/>
          <ac:spMkLst>
            <pc:docMk/>
            <pc:sldMk cId="3670101030" sldId="272"/>
            <ac:spMk id="110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4:21.616" v="892" actId="26606"/>
          <ac:spMkLst>
            <pc:docMk/>
            <pc:sldMk cId="3670101030" sldId="272"/>
            <ac:spMk id="111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4:21.616" v="892" actId="26606"/>
          <ac:spMkLst>
            <pc:docMk/>
            <pc:sldMk cId="3670101030" sldId="272"/>
            <ac:spMk id="112" creationId="{D3539FEE-81D3-4406-802E-60B20B16F4F6}"/>
          </ac:spMkLst>
        </pc:spChg>
        <pc:spChg chg="add del">
          <ac:chgData name="YEN MING WEY" userId="cd790058-3aec-4d62-b913-33790c813fcc" providerId="ADAL" clId="{0CBEB97D-3FB1-4E8F-A853-A350F0A59736}" dt="2023-07-28T15:04:21.616" v="892" actId="26606"/>
          <ac:spMkLst>
            <pc:docMk/>
            <pc:sldMk cId="3670101030" sldId="272"/>
            <ac:spMk id="113" creationId="{DC701763-729E-462F-A5A8-E0DEFEB1E2E4}"/>
          </ac:spMkLst>
        </pc:spChg>
        <pc:spChg chg="add del">
          <ac:chgData name="YEN MING WEY" userId="cd790058-3aec-4d62-b913-33790c813fcc" providerId="ADAL" clId="{0CBEB97D-3FB1-4E8F-A853-A350F0A59736}" dt="2023-07-28T15:05:53.204" v="982" actId="26606"/>
          <ac:spMkLst>
            <pc:docMk/>
            <pc:sldMk cId="3670101030" sldId="272"/>
            <ac:spMk id="115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5:53.204" v="982" actId="26606"/>
          <ac:spMkLst>
            <pc:docMk/>
            <pc:sldMk cId="3670101030" sldId="272"/>
            <ac:spMk id="116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5:53.204" v="982" actId="26606"/>
          <ac:spMkLst>
            <pc:docMk/>
            <pc:sldMk cId="3670101030" sldId="272"/>
            <ac:spMk id="117" creationId="{D3539FEE-81D3-4406-802E-60B20B16F4F6}"/>
          </ac:spMkLst>
        </pc:spChg>
        <pc:spChg chg="add del">
          <ac:chgData name="YEN MING WEY" userId="cd790058-3aec-4d62-b913-33790c813fcc" providerId="ADAL" clId="{0CBEB97D-3FB1-4E8F-A853-A350F0A59736}" dt="2023-07-28T15:05:53.204" v="982" actId="26606"/>
          <ac:spMkLst>
            <pc:docMk/>
            <pc:sldMk cId="3670101030" sldId="272"/>
            <ac:spMk id="118" creationId="{DC701763-729E-462F-A5A8-E0DEFEB1E2E4}"/>
          </ac:spMkLst>
        </pc:spChg>
        <pc:spChg chg="add del">
          <ac:chgData name="YEN MING WEY" userId="cd790058-3aec-4d62-b913-33790c813fcc" providerId="ADAL" clId="{0CBEB97D-3FB1-4E8F-A853-A350F0A59736}" dt="2023-07-28T15:04:49.497" v="907" actId="26606"/>
          <ac:spMkLst>
            <pc:docMk/>
            <pc:sldMk cId="3670101030" sldId="272"/>
            <ac:spMk id="120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4:49.497" v="907" actId="26606"/>
          <ac:spMkLst>
            <pc:docMk/>
            <pc:sldMk cId="3670101030" sldId="272"/>
            <ac:spMk id="121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4:49.497" v="907" actId="26606"/>
          <ac:spMkLst>
            <pc:docMk/>
            <pc:sldMk cId="3670101030" sldId="272"/>
            <ac:spMk id="122" creationId="{AFFC87AC-C919-4FE5-BAC3-39509E001152}"/>
          </ac:spMkLst>
        </pc:spChg>
        <pc:spChg chg="add del">
          <ac:chgData name="YEN MING WEY" userId="cd790058-3aec-4d62-b913-33790c813fcc" providerId="ADAL" clId="{0CBEB97D-3FB1-4E8F-A853-A350F0A59736}" dt="2023-07-28T15:04:49.497" v="907" actId="26606"/>
          <ac:spMkLst>
            <pc:docMk/>
            <pc:sldMk cId="3670101030" sldId="272"/>
            <ac:spMk id="123" creationId="{7D0659F6-0853-468D-B1B2-44FDBE98B80F}"/>
          </ac:spMkLst>
        </pc:spChg>
        <pc:spChg chg="add del">
          <ac:chgData name="YEN MING WEY" userId="cd790058-3aec-4d62-b913-33790c813fcc" providerId="ADAL" clId="{0CBEB97D-3FB1-4E8F-A853-A350F0A59736}" dt="2023-07-28T15:04:49.497" v="907" actId="26606"/>
          <ac:spMkLst>
            <pc:docMk/>
            <pc:sldMk cId="3670101030" sldId="272"/>
            <ac:spMk id="124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4:49.497" v="907" actId="26606"/>
          <ac:spMkLst>
            <pc:docMk/>
            <pc:sldMk cId="3670101030" sldId="272"/>
            <ac:spMk id="125" creationId="{977ACDD7-882D-4B81-A213-84C82B96B01E}"/>
          </ac:spMkLst>
        </pc:spChg>
        <pc:spChg chg="add del">
          <ac:chgData name="YEN MING WEY" userId="cd790058-3aec-4d62-b913-33790c813fcc" providerId="ADAL" clId="{0CBEB97D-3FB1-4E8F-A853-A350F0A59736}" dt="2023-07-28T15:05:49.212" v="973" actId="26606"/>
          <ac:spMkLst>
            <pc:docMk/>
            <pc:sldMk cId="3670101030" sldId="272"/>
            <ac:spMk id="126" creationId="{FFCDD23B-75C8-427B-BD08-53C8156CD7CD}"/>
          </ac:spMkLst>
        </pc:spChg>
        <pc:spChg chg="add del">
          <ac:chgData name="YEN MING WEY" userId="cd790058-3aec-4d62-b913-33790c813fcc" providerId="ADAL" clId="{0CBEB97D-3FB1-4E8F-A853-A350F0A59736}" dt="2023-07-28T15:04:50.306" v="909" actId="26606"/>
          <ac:spMkLst>
            <pc:docMk/>
            <pc:sldMk cId="3670101030" sldId="272"/>
            <ac:spMk id="127" creationId="{F83B1BEA-1159-4AE5-AD9B-9440E5189009}"/>
          </ac:spMkLst>
        </pc:spChg>
        <pc:spChg chg="add del">
          <ac:chgData name="YEN MING WEY" userId="cd790058-3aec-4d62-b913-33790c813fcc" providerId="ADAL" clId="{0CBEB97D-3FB1-4E8F-A853-A350F0A59736}" dt="2023-07-28T15:04:50.306" v="909" actId="26606"/>
          <ac:spMkLst>
            <pc:docMk/>
            <pc:sldMk cId="3670101030" sldId="272"/>
            <ac:spMk id="128" creationId="{5D50C310-510F-45B8-81D2-BE905D5C6D58}"/>
          </ac:spMkLst>
        </pc:spChg>
        <pc:spChg chg="add del">
          <ac:chgData name="YEN MING WEY" userId="cd790058-3aec-4d62-b913-33790c813fcc" providerId="ADAL" clId="{0CBEB97D-3FB1-4E8F-A853-A350F0A59736}" dt="2023-07-28T15:04:50.306" v="909" actId="26606"/>
          <ac:spMkLst>
            <pc:docMk/>
            <pc:sldMk cId="3670101030" sldId="272"/>
            <ac:spMk id="129" creationId="{47B7B9BE-CB52-6683-9AC6-6F2803443473}"/>
          </ac:spMkLst>
        </pc:spChg>
        <pc:spChg chg="add del">
          <ac:chgData name="YEN MING WEY" userId="cd790058-3aec-4d62-b913-33790c813fcc" providerId="ADAL" clId="{0CBEB97D-3FB1-4E8F-A853-A350F0A59736}" dt="2023-07-28T15:05:49.212" v="973" actId="26606"/>
          <ac:spMkLst>
            <pc:docMk/>
            <pc:sldMk cId="3670101030" sldId="272"/>
            <ac:spMk id="130" creationId="{AFFC87AC-C919-4FE5-BAC3-39509E001152}"/>
          </ac:spMkLst>
        </pc:spChg>
        <pc:spChg chg="add del">
          <ac:chgData name="YEN MING WEY" userId="cd790058-3aec-4d62-b913-33790c813fcc" providerId="ADAL" clId="{0CBEB97D-3FB1-4E8F-A853-A350F0A59736}" dt="2023-07-28T15:04:51.149" v="911" actId="26606"/>
          <ac:spMkLst>
            <pc:docMk/>
            <pc:sldMk cId="3670101030" sldId="272"/>
            <ac:spMk id="131" creationId="{3A397E3E-B90C-4D82-BAAA-36F7AC6A4565}"/>
          </ac:spMkLst>
        </pc:spChg>
        <pc:spChg chg="add del">
          <ac:chgData name="YEN MING WEY" userId="cd790058-3aec-4d62-b913-33790c813fcc" providerId="ADAL" clId="{0CBEB97D-3FB1-4E8F-A853-A350F0A59736}" dt="2023-07-28T15:05:49.212" v="973" actId="26606"/>
          <ac:spMkLst>
            <pc:docMk/>
            <pc:sldMk cId="3670101030" sldId="272"/>
            <ac:spMk id="133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5:49.212" v="973" actId="26606"/>
          <ac:spMkLst>
            <pc:docMk/>
            <pc:sldMk cId="3670101030" sldId="272"/>
            <ac:spMk id="134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5:49.828" v="975" actId="26606"/>
          <ac:spMkLst>
            <pc:docMk/>
            <pc:sldMk cId="3670101030" sldId="272"/>
            <ac:spMk id="136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5:49.828" v="975" actId="26606"/>
          <ac:spMkLst>
            <pc:docMk/>
            <pc:sldMk cId="3670101030" sldId="272"/>
            <ac:spMk id="137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5:49.828" v="975" actId="26606"/>
          <ac:spMkLst>
            <pc:docMk/>
            <pc:sldMk cId="3670101030" sldId="272"/>
            <ac:spMk id="139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5:49.828" v="975" actId="26606"/>
          <ac:spMkLst>
            <pc:docMk/>
            <pc:sldMk cId="3670101030" sldId="272"/>
            <ac:spMk id="140" creationId="{D3539FEE-81D3-4406-802E-60B20B16F4F6}"/>
          </ac:spMkLst>
        </pc:spChg>
        <pc:spChg chg="add del">
          <ac:chgData name="YEN MING WEY" userId="cd790058-3aec-4d62-b913-33790c813fcc" providerId="ADAL" clId="{0CBEB97D-3FB1-4E8F-A853-A350F0A59736}" dt="2023-07-28T15:04:51.149" v="911" actId="26606"/>
          <ac:spMkLst>
            <pc:docMk/>
            <pc:sldMk cId="3670101030" sldId="272"/>
            <ac:spMk id="141" creationId="{BE1E800F-93B7-4AB7-B63A-E4C4E9C2C392}"/>
          </ac:spMkLst>
        </pc:spChg>
        <pc:spChg chg="add del">
          <ac:chgData name="YEN MING WEY" userId="cd790058-3aec-4d62-b913-33790c813fcc" providerId="ADAL" clId="{0CBEB97D-3FB1-4E8F-A853-A350F0A59736}" dt="2023-07-28T15:04:51.149" v="911" actId="26606"/>
          <ac:spMkLst>
            <pc:docMk/>
            <pc:sldMk cId="3670101030" sldId="272"/>
            <ac:spMk id="142" creationId="{A2B5CBEA-F125-49B6-8335-227C325B112B}"/>
          </ac:spMkLst>
        </pc:spChg>
        <pc:spChg chg="add del">
          <ac:chgData name="YEN MING WEY" userId="cd790058-3aec-4d62-b913-33790c813fcc" providerId="ADAL" clId="{0CBEB97D-3FB1-4E8F-A853-A350F0A59736}" dt="2023-07-28T15:04:51.149" v="911" actId="26606"/>
          <ac:spMkLst>
            <pc:docMk/>
            <pc:sldMk cId="3670101030" sldId="272"/>
            <ac:spMk id="143" creationId="{A1A59942-B6FE-4CF6-8242-F6EE3231B8CB}"/>
          </ac:spMkLst>
        </pc:spChg>
        <pc:spChg chg="add del">
          <ac:chgData name="YEN MING WEY" userId="cd790058-3aec-4d62-b913-33790c813fcc" providerId="ADAL" clId="{0CBEB97D-3FB1-4E8F-A853-A350F0A59736}" dt="2023-07-28T15:04:51.149" v="911" actId="26606"/>
          <ac:spMkLst>
            <pc:docMk/>
            <pc:sldMk cId="3670101030" sldId="272"/>
            <ac:spMk id="144" creationId="{F2D9628C-9189-4868-B8AA-1727266FEF32}"/>
          </ac:spMkLst>
        </pc:spChg>
        <pc:spChg chg="add del">
          <ac:chgData name="YEN MING WEY" userId="cd790058-3aec-4d62-b913-33790c813fcc" providerId="ADAL" clId="{0CBEB97D-3FB1-4E8F-A853-A350F0A59736}" dt="2023-07-28T15:04:51.149" v="911" actId="26606"/>
          <ac:spMkLst>
            <pc:docMk/>
            <pc:sldMk cId="3670101030" sldId="272"/>
            <ac:spMk id="145" creationId="{1AF05241-2204-496E-AD1F-68B31922BB4A}"/>
          </ac:spMkLst>
        </pc:spChg>
        <pc:spChg chg="add del">
          <ac:chgData name="YEN MING WEY" userId="cd790058-3aec-4d62-b913-33790c813fcc" providerId="ADAL" clId="{0CBEB97D-3FB1-4E8F-A853-A350F0A59736}" dt="2023-07-28T15:05:49.828" v="975" actId="26606"/>
          <ac:spMkLst>
            <pc:docMk/>
            <pc:sldMk cId="3670101030" sldId="272"/>
            <ac:spMk id="147" creationId="{DC701763-729E-462F-A5A8-E0DEFEB1E2E4}"/>
          </ac:spMkLst>
        </pc:spChg>
        <pc:spChg chg="add del">
          <ac:chgData name="YEN MING WEY" userId="cd790058-3aec-4d62-b913-33790c813fcc" providerId="ADAL" clId="{0CBEB97D-3FB1-4E8F-A853-A350F0A59736}" dt="2023-07-28T15:05:50.763" v="977" actId="26606"/>
          <ac:spMkLst>
            <pc:docMk/>
            <pc:sldMk cId="3670101030" sldId="272"/>
            <ac:spMk id="149" creationId="{A8CCCB6D-5162-4AAE-A5E3-3AC55410DBCE}"/>
          </ac:spMkLst>
        </pc:spChg>
        <pc:spChg chg="add del">
          <ac:chgData name="YEN MING WEY" userId="cd790058-3aec-4d62-b913-33790c813fcc" providerId="ADAL" clId="{0CBEB97D-3FB1-4E8F-A853-A350F0A59736}" dt="2023-07-28T15:05:50.763" v="977" actId="26606"/>
          <ac:spMkLst>
            <pc:docMk/>
            <pc:sldMk cId="3670101030" sldId="272"/>
            <ac:spMk id="150" creationId="{0BCD8C04-CC7B-40EF-82EB-E9821F79BB86}"/>
          </ac:spMkLst>
        </pc:spChg>
        <pc:spChg chg="add del">
          <ac:chgData name="YEN MING WEY" userId="cd790058-3aec-4d62-b913-33790c813fcc" providerId="ADAL" clId="{0CBEB97D-3FB1-4E8F-A853-A350F0A59736}" dt="2023-07-28T15:05:51.202" v="979" actId="26606"/>
          <ac:spMkLst>
            <pc:docMk/>
            <pc:sldMk cId="3670101030" sldId="272"/>
            <ac:spMk id="152" creationId="{5A0118C5-4F8D-4CF4-BADD-53FEACC6C42A}"/>
          </ac:spMkLst>
        </pc:spChg>
        <pc:spChg chg="add del">
          <ac:chgData name="YEN MING WEY" userId="cd790058-3aec-4d62-b913-33790c813fcc" providerId="ADAL" clId="{0CBEB97D-3FB1-4E8F-A853-A350F0A59736}" dt="2023-07-28T15:04:52.018" v="913" actId="26606"/>
          <ac:spMkLst>
            <pc:docMk/>
            <pc:sldMk cId="3670101030" sldId="272"/>
            <ac:spMk id="153" creationId="{21516CB1-E8C8-4751-B6A6-46B2D1E72A61}"/>
          </ac:spMkLst>
        </pc:spChg>
        <pc:spChg chg="add del">
          <ac:chgData name="YEN MING WEY" userId="cd790058-3aec-4d62-b913-33790c813fcc" providerId="ADAL" clId="{0CBEB97D-3FB1-4E8F-A853-A350F0A59736}" dt="2023-07-28T15:04:52.018" v="913" actId="26606"/>
          <ac:spMkLst>
            <pc:docMk/>
            <pc:sldMk cId="3670101030" sldId="272"/>
            <ac:spMk id="154" creationId="{90C0C0D1-E79A-41FF-8322-256F6DD1499B}"/>
          </ac:spMkLst>
        </pc:spChg>
        <pc:spChg chg="add del">
          <ac:chgData name="YEN MING WEY" userId="cd790058-3aec-4d62-b913-33790c813fcc" providerId="ADAL" clId="{0CBEB97D-3FB1-4E8F-A853-A350F0A59736}" dt="2023-07-28T15:04:52.018" v="913" actId="26606"/>
          <ac:spMkLst>
            <pc:docMk/>
            <pc:sldMk cId="3670101030" sldId="272"/>
            <ac:spMk id="155" creationId="{395FA420-5595-49D1-9D5F-79EC43B55574}"/>
          </ac:spMkLst>
        </pc:spChg>
        <pc:spChg chg="add del">
          <ac:chgData name="YEN MING WEY" userId="cd790058-3aec-4d62-b913-33790c813fcc" providerId="ADAL" clId="{0CBEB97D-3FB1-4E8F-A853-A350F0A59736}" dt="2023-07-28T15:04:52.018" v="913" actId="26606"/>
          <ac:spMkLst>
            <pc:docMk/>
            <pc:sldMk cId="3670101030" sldId="272"/>
            <ac:spMk id="156" creationId="{EAF0A1C2-3BD5-0465-1F38-2B4273A9300D}"/>
          </ac:spMkLst>
        </pc:spChg>
        <pc:spChg chg="add del">
          <ac:chgData name="YEN MING WEY" userId="cd790058-3aec-4d62-b913-33790c813fcc" providerId="ADAL" clId="{0CBEB97D-3FB1-4E8F-A853-A350F0A59736}" dt="2023-07-28T15:05:51.202" v="979" actId="26606"/>
          <ac:spMkLst>
            <pc:docMk/>
            <pc:sldMk cId="3670101030" sldId="272"/>
            <ac:spMk id="157" creationId="{F98F79A4-A6C7-4101-B1E9-27E05CB7CFA0}"/>
          </ac:spMkLst>
        </pc:spChg>
        <pc:spChg chg="add del">
          <ac:chgData name="YEN MING WEY" userId="cd790058-3aec-4d62-b913-33790c813fcc" providerId="ADAL" clId="{0CBEB97D-3FB1-4E8F-A853-A350F0A59736}" dt="2023-07-28T15:04:52.782" v="915" actId="26606"/>
          <ac:spMkLst>
            <pc:docMk/>
            <pc:sldMk cId="3670101030" sldId="272"/>
            <ac:spMk id="158" creationId="{E8A8EAB8-D2FF-444D-B34B-7D32F106AD0E}"/>
          </ac:spMkLst>
        </pc:spChg>
        <pc:spChg chg="add del">
          <ac:chgData name="YEN MING WEY" userId="cd790058-3aec-4d62-b913-33790c813fcc" providerId="ADAL" clId="{0CBEB97D-3FB1-4E8F-A853-A350F0A59736}" dt="2023-07-28T15:04:52.782" v="915" actId="26606"/>
          <ac:spMkLst>
            <pc:docMk/>
            <pc:sldMk cId="3670101030" sldId="272"/>
            <ac:spMk id="160" creationId="{B4D776DA-BF30-75C8-1ECF-98090E8502E6}"/>
          </ac:spMkLst>
        </pc:spChg>
        <pc:spChg chg="add del">
          <ac:chgData name="YEN MING WEY" userId="cd790058-3aec-4d62-b913-33790c813fcc" providerId="ADAL" clId="{0CBEB97D-3FB1-4E8F-A853-A350F0A59736}" dt="2023-07-28T15:05:51.202" v="979" actId="26606"/>
          <ac:spMkLst>
            <pc:docMk/>
            <pc:sldMk cId="3670101030" sldId="272"/>
            <ac:spMk id="163" creationId="{F8875E4C-CFFE-4552-ABC7-175C3CB757FB}"/>
          </ac:spMkLst>
        </pc:spChg>
        <pc:spChg chg="add del">
          <ac:chgData name="YEN MING WEY" userId="cd790058-3aec-4d62-b913-33790c813fcc" providerId="ADAL" clId="{0CBEB97D-3FB1-4E8F-A853-A350F0A59736}" dt="2023-07-28T15:04:53.521" v="917" actId="26606"/>
          <ac:spMkLst>
            <pc:docMk/>
            <pc:sldMk cId="3670101030" sldId="272"/>
            <ac:spMk id="164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5:04:53.521" v="917" actId="26606"/>
          <ac:spMkLst>
            <pc:docMk/>
            <pc:sldMk cId="3670101030" sldId="272"/>
            <ac:spMk id="165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5:04:53.521" v="917" actId="26606"/>
          <ac:spMkLst>
            <pc:docMk/>
            <pc:sldMk cId="3670101030" sldId="272"/>
            <ac:spMk id="166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5:04:53.521" v="917" actId="26606"/>
          <ac:spMkLst>
            <pc:docMk/>
            <pc:sldMk cId="3670101030" sldId="272"/>
            <ac:spMk id="167" creationId="{4852925B-F0F3-DDB7-8CA2-0521B86CF1FC}"/>
          </ac:spMkLst>
        </pc:spChg>
        <pc:spChg chg="add del">
          <ac:chgData name="YEN MING WEY" userId="cd790058-3aec-4d62-b913-33790c813fcc" providerId="ADAL" clId="{0CBEB97D-3FB1-4E8F-A853-A350F0A59736}" dt="2023-07-28T15:05:51.202" v="979" actId="26606"/>
          <ac:spMkLst>
            <pc:docMk/>
            <pc:sldMk cId="3670101030" sldId="272"/>
            <ac:spMk id="168" creationId="{79AFCB35-9C04-4524-A0B1-57FF6865D013}"/>
          </ac:spMkLst>
        </pc:spChg>
        <pc:spChg chg="add del">
          <ac:chgData name="YEN MING WEY" userId="cd790058-3aec-4d62-b913-33790c813fcc" providerId="ADAL" clId="{0CBEB97D-3FB1-4E8F-A853-A350F0A59736}" dt="2023-07-28T15:04:57.076" v="919" actId="26606"/>
          <ac:spMkLst>
            <pc:docMk/>
            <pc:sldMk cId="3670101030" sldId="272"/>
            <ac:spMk id="169" creationId="{20366137-3DBB-4912-98D5-6727020207DE}"/>
          </ac:spMkLst>
        </pc:spChg>
        <pc:spChg chg="add del">
          <ac:chgData name="YEN MING WEY" userId="cd790058-3aec-4d62-b913-33790c813fcc" providerId="ADAL" clId="{0CBEB97D-3FB1-4E8F-A853-A350F0A59736}" dt="2023-07-28T15:04:57.076" v="919" actId="26606"/>
          <ac:spMkLst>
            <pc:docMk/>
            <pc:sldMk cId="3670101030" sldId="272"/>
            <ac:spMk id="170" creationId="{5D28D1CE-5BF4-45B7-8D6D-B31A3198079C}"/>
          </ac:spMkLst>
        </pc:spChg>
        <pc:spChg chg="add del">
          <ac:chgData name="YEN MING WEY" userId="cd790058-3aec-4d62-b913-33790c813fcc" providerId="ADAL" clId="{0CBEB97D-3FB1-4E8F-A853-A350F0A59736}" dt="2023-07-28T15:04:57.076" v="919" actId="26606"/>
          <ac:spMkLst>
            <pc:docMk/>
            <pc:sldMk cId="3670101030" sldId="272"/>
            <ac:spMk id="171" creationId="{EC33031A-2DA0-4DB3-218E-4B2B17072827}"/>
          </ac:spMkLst>
        </pc:spChg>
        <pc:spChg chg="add del">
          <ac:chgData name="YEN MING WEY" userId="cd790058-3aec-4d62-b913-33790c813fcc" providerId="ADAL" clId="{0CBEB97D-3FB1-4E8F-A853-A350F0A59736}" dt="2023-07-28T15:05:51.202" v="979" actId="26606"/>
          <ac:spMkLst>
            <pc:docMk/>
            <pc:sldMk cId="3670101030" sldId="272"/>
            <ac:spMk id="172" creationId="{D11AD2AD-0BA0-4DD3-8EEA-84686A0E718C}"/>
          </ac:spMkLst>
        </pc:spChg>
        <pc:spChg chg="add del">
          <ac:chgData name="YEN MING WEY" userId="cd790058-3aec-4d62-b913-33790c813fcc" providerId="ADAL" clId="{0CBEB97D-3FB1-4E8F-A853-A350F0A59736}" dt="2023-07-28T15:04:57.768" v="921" actId="26606"/>
          <ac:spMkLst>
            <pc:docMk/>
            <pc:sldMk cId="3670101030" sldId="272"/>
            <ac:spMk id="173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4:57.768" v="921" actId="26606"/>
          <ac:spMkLst>
            <pc:docMk/>
            <pc:sldMk cId="3670101030" sldId="272"/>
            <ac:spMk id="174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4:57.768" v="921" actId="26606"/>
          <ac:spMkLst>
            <pc:docMk/>
            <pc:sldMk cId="3670101030" sldId="272"/>
            <ac:spMk id="175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4:57.768" v="921" actId="26606"/>
          <ac:spMkLst>
            <pc:docMk/>
            <pc:sldMk cId="3670101030" sldId="272"/>
            <ac:spMk id="176" creationId="{D3539FEE-81D3-4406-802E-60B20B16F4F6}"/>
          </ac:spMkLst>
        </pc:spChg>
        <pc:spChg chg="add del">
          <ac:chgData name="YEN MING WEY" userId="cd790058-3aec-4d62-b913-33790c813fcc" providerId="ADAL" clId="{0CBEB97D-3FB1-4E8F-A853-A350F0A59736}" dt="2023-07-28T15:04:57.768" v="921" actId="26606"/>
          <ac:spMkLst>
            <pc:docMk/>
            <pc:sldMk cId="3670101030" sldId="272"/>
            <ac:spMk id="177" creationId="{DC701763-729E-462F-A5A8-E0DEFEB1E2E4}"/>
          </ac:spMkLst>
        </pc:spChg>
        <pc:spChg chg="add del">
          <ac:chgData name="YEN MING WEY" userId="cd790058-3aec-4d62-b913-33790c813fcc" providerId="ADAL" clId="{0CBEB97D-3FB1-4E8F-A853-A350F0A59736}" dt="2023-07-28T15:05:51.202" v="979" actId="26606"/>
          <ac:spMkLst>
            <pc:docMk/>
            <pc:sldMk cId="3670101030" sldId="272"/>
            <ac:spMk id="178" creationId="{CCD26423-F245-F776-9495-124E337B0F34}"/>
          </ac:spMkLst>
        </pc:spChg>
        <pc:spChg chg="add del">
          <ac:chgData name="YEN MING WEY" userId="cd790058-3aec-4d62-b913-33790c813fcc" providerId="ADAL" clId="{0CBEB97D-3FB1-4E8F-A853-A350F0A59736}" dt="2023-07-28T15:05:00.288" v="923" actId="26606"/>
          <ac:spMkLst>
            <pc:docMk/>
            <pc:sldMk cId="3670101030" sldId="272"/>
            <ac:spMk id="179" creationId="{FA69AAE0-49D5-4C8B-8BA2-55898C00E05E}"/>
          </ac:spMkLst>
        </pc:spChg>
        <pc:spChg chg="add del">
          <ac:chgData name="YEN MING WEY" userId="cd790058-3aec-4d62-b913-33790c813fcc" providerId="ADAL" clId="{0CBEB97D-3FB1-4E8F-A853-A350F0A59736}" dt="2023-07-28T15:05:51.202" v="979" actId="26606"/>
          <ac:spMkLst>
            <pc:docMk/>
            <pc:sldMk cId="3670101030" sldId="272"/>
            <ac:spMk id="180" creationId="{9E5C5460-229E-46C8-A712-CC317985420F}"/>
          </ac:spMkLst>
        </pc:spChg>
        <pc:spChg chg="add del">
          <ac:chgData name="YEN MING WEY" userId="cd790058-3aec-4d62-b913-33790c813fcc" providerId="ADAL" clId="{0CBEB97D-3FB1-4E8F-A853-A350F0A59736}" dt="2023-07-28T15:05:01.379" v="925" actId="26606"/>
          <ac:spMkLst>
            <pc:docMk/>
            <pc:sldMk cId="3670101030" sldId="272"/>
            <ac:spMk id="181" creationId="{08373A3F-54E0-424E-A84D-3522122109F4}"/>
          </ac:spMkLst>
        </pc:spChg>
        <pc:spChg chg="add del">
          <ac:chgData name="YEN MING WEY" userId="cd790058-3aec-4d62-b913-33790c813fcc" providerId="ADAL" clId="{0CBEB97D-3FB1-4E8F-A853-A350F0A59736}" dt="2023-07-28T15:05:51.202" v="979" actId="26606"/>
          <ac:spMkLst>
            <pc:docMk/>
            <pc:sldMk cId="3670101030" sldId="272"/>
            <ac:spMk id="183" creationId="{53812026-3FC6-44DA-94EF-3B81640494BD}"/>
          </ac:spMkLst>
        </pc:spChg>
        <pc:spChg chg="add del">
          <ac:chgData name="YEN MING WEY" userId="cd790058-3aec-4d62-b913-33790c813fcc" providerId="ADAL" clId="{0CBEB97D-3FB1-4E8F-A853-A350F0A59736}" dt="2023-07-28T15:05:53.199" v="981" actId="26606"/>
          <ac:spMkLst>
            <pc:docMk/>
            <pc:sldMk cId="3670101030" sldId="272"/>
            <ac:spMk id="192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5:05:53.199" v="981" actId="26606"/>
          <ac:spMkLst>
            <pc:docMk/>
            <pc:sldMk cId="3670101030" sldId="272"/>
            <ac:spMk id="193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5:05:53.199" v="981" actId="26606"/>
          <ac:spMkLst>
            <pc:docMk/>
            <pc:sldMk cId="3670101030" sldId="272"/>
            <ac:spMk id="194" creationId="{6832F003-FCA6-4CFB-A2EA-308F3AA257D1}"/>
          </ac:spMkLst>
        </pc:spChg>
        <pc:spChg chg="add del">
          <ac:chgData name="YEN MING WEY" userId="cd790058-3aec-4d62-b913-33790c813fcc" providerId="ADAL" clId="{0CBEB97D-3FB1-4E8F-A853-A350F0A59736}" dt="2023-07-28T15:06:09.033" v="991" actId="26606"/>
          <ac:spMkLst>
            <pc:docMk/>
            <pc:sldMk cId="3670101030" sldId="272"/>
            <ac:spMk id="196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5:08.948" v="927" actId="26606"/>
          <ac:spMkLst>
            <pc:docMk/>
            <pc:sldMk cId="3670101030" sldId="272"/>
            <ac:spMk id="197" creationId="{634E5E7C-1976-4C3E-A934-9425D4F2BF63}"/>
          </ac:spMkLst>
        </pc:spChg>
        <pc:spChg chg="add del">
          <ac:chgData name="YEN MING WEY" userId="cd790058-3aec-4d62-b913-33790c813fcc" providerId="ADAL" clId="{0CBEB97D-3FB1-4E8F-A853-A350F0A59736}" dt="2023-07-28T15:05:08.948" v="927" actId="26606"/>
          <ac:spMkLst>
            <pc:docMk/>
            <pc:sldMk cId="3670101030" sldId="272"/>
            <ac:spMk id="198" creationId="{78D323F3-5366-46A1-A430-A21785CACEA0}"/>
          </ac:spMkLst>
        </pc:spChg>
        <pc:spChg chg="add del">
          <ac:chgData name="YEN MING WEY" userId="cd790058-3aec-4d62-b913-33790c813fcc" providerId="ADAL" clId="{0CBEB97D-3FB1-4E8F-A853-A350F0A59736}" dt="2023-07-28T15:05:08.948" v="927" actId="26606"/>
          <ac:spMkLst>
            <pc:docMk/>
            <pc:sldMk cId="3670101030" sldId="272"/>
            <ac:spMk id="199" creationId="{F94368A0-A606-4A85-99C2-5DEC95FCC9C0}"/>
          </ac:spMkLst>
        </pc:spChg>
        <pc:spChg chg="add del">
          <ac:chgData name="YEN MING WEY" userId="cd790058-3aec-4d62-b913-33790c813fcc" providerId="ADAL" clId="{0CBEB97D-3FB1-4E8F-A853-A350F0A59736}" dt="2023-07-28T15:06:09.033" v="991" actId="26606"/>
          <ac:spMkLst>
            <pc:docMk/>
            <pc:sldMk cId="3670101030" sldId="272"/>
            <ac:spMk id="200" creationId="{5428AC11-BFDF-42EF-80FF-717BBF909067}"/>
          </ac:spMkLst>
        </pc:spChg>
        <pc:spChg chg="add del">
          <ac:chgData name="YEN MING WEY" userId="cd790058-3aec-4d62-b913-33790c813fcc" providerId="ADAL" clId="{0CBEB97D-3FB1-4E8F-A853-A350F0A59736}" dt="2023-07-28T15:05:09.471" v="929" actId="26606"/>
          <ac:spMkLst>
            <pc:docMk/>
            <pc:sldMk cId="3670101030" sldId="272"/>
            <ac:spMk id="201" creationId="{B51F6560-D61C-400F-B71A-3FDEBF451B22}"/>
          </ac:spMkLst>
        </pc:spChg>
        <pc:spChg chg="add del">
          <ac:chgData name="YEN MING WEY" userId="cd790058-3aec-4d62-b913-33790c813fcc" providerId="ADAL" clId="{0CBEB97D-3FB1-4E8F-A853-A350F0A59736}" dt="2023-07-28T15:06:09.033" v="991" actId="26606"/>
          <ac:spMkLst>
            <pc:docMk/>
            <pc:sldMk cId="3670101030" sldId="272"/>
            <ac:spMk id="203" creationId="{2CC56AF6-38E4-490B-8E2B-1A1037B4EDD4}"/>
          </ac:spMkLst>
        </pc:spChg>
        <pc:spChg chg="add del">
          <ac:chgData name="YEN MING WEY" userId="cd790058-3aec-4d62-b913-33790c813fcc" providerId="ADAL" clId="{0CBEB97D-3FB1-4E8F-A853-A350F0A59736}" dt="2023-07-28T15:06:09.033" v="991" actId="26606"/>
          <ac:spMkLst>
            <pc:docMk/>
            <pc:sldMk cId="3670101030" sldId="272"/>
            <ac:spMk id="204" creationId="{2339A6F5-AD6A-4D80-8AD9-6290D13AC49F}"/>
          </ac:spMkLst>
        </pc:spChg>
        <pc:spChg chg="add del">
          <ac:chgData name="YEN MING WEY" userId="cd790058-3aec-4d62-b913-33790c813fcc" providerId="ADAL" clId="{0CBEB97D-3FB1-4E8F-A853-A350F0A59736}" dt="2023-07-28T15:05:10.151" v="931" actId="26606"/>
          <ac:spMkLst>
            <pc:docMk/>
            <pc:sldMk cId="3670101030" sldId="272"/>
            <ac:spMk id="206" creationId="{A061BA2E-A388-41C5-B73A-B0FEB6B1029D}"/>
          </ac:spMkLst>
        </pc:spChg>
        <pc:spChg chg="add del">
          <ac:chgData name="YEN MING WEY" userId="cd790058-3aec-4d62-b913-33790c813fcc" providerId="ADAL" clId="{0CBEB97D-3FB1-4E8F-A853-A350F0A59736}" dt="2023-07-28T15:05:10.151" v="931" actId="26606"/>
          <ac:spMkLst>
            <pc:docMk/>
            <pc:sldMk cId="3670101030" sldId="272"/>
            <ac:spMk id="207" creationId="{76E192A2-3ED3-4081-8A86-A22B5114178F}"/>
          </ac:spMkLst>
        </pc:spChg>
        <pc:spChg chg="add del">
          <ac:chgData name="YEN MING WEY" userId="cd790058-3aec-4d62-b913-33790c813fcc" providerId="ADAL" clId="{0CBEB97D-3FB1-4E8F-A853-A350F0A59736}" dt="2023-07-28T15:05:10.151" v="931" actId="26606"/>
          <ac:spMkLst>
            <pc:docMk/>
            <pc:sldMk cId="3670101030" sldId="272"/>
            <ac:spMk id="208" creationId="{79F40191-0F44-4FD1-82CC-ACB507C14BE6}"/>
          </ac:spMkLst>
        </pc:spChg>
        <pc:spChg chg="add del">
          <ac:chgData name="YEN MING WEY" userId="cd790058-3aec-4d62-b913-33790c813fcc" providerId="ADAL" clId="{0CBEB97D-3FB1-4E8F-A853-A350F0A59736}" dt="2023-07-28T15:06:38.401" v="1013" actId="26606"/>
          <ac:spMkLst>
            <pc:docMk/>
            <pc:sldMk cId="3670101030" sldId="272"/>
            <ac:spMk id="209" creationId="{B712E947-0734-45F9-9C4F-41114EC3A33E}"/>
          </ac:spMkLst>
        </pc:spChg>
        <pc:spChg chg="add del">
          <ac:chgData name="YEN MING WEY" userId="cd790058-3aec-4d62-b913-33790c813fcc" providerId="ADAL" clId="{0CBEB97D-3FB1-4E8F-A853-A350F0A59736}" dt="2023-07-28T15:05:10.854" v="933" actId="26606"/>
          <ac:spMkLst>
            <pc:docMk/>
            <pc:sldMk cId="3670101030" sldId="272"/>
            <ac:spMk id="210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5:10.854" v="933" actId="26606"/>
          <ac:spMkLst>
            <pc:docMk/>
            <pc:sldMk cId="3670101030" sldId="272"/>
            <ac:spMk id="211" creationId="{5428AC11-BFDF-42EF-80FF-717BBF909067}"/>
          </ac:spMkLst>
        </pc:spChg>
        <pc:spChg chg="add del">
          <ac:chgData name="YEN MING WEY" userId="cd790058-3aec-4d62-b913-33790c813fcc" providerId="ADAL" clId="{0CBEB97D-3FB1-4E8F-A853-A350F0A59736}" dt="2023-07-28T15:05:10.854" v="933" actId="26606"/>
          <ac:spMkLst>
            <pc:docMk/>
            <pc:sldMk cId="3670101030" sldId="272"/>
            <ac:spMk id="212" creationId="{2CC56AF6-38E4-490B-8E2B-1A1037B4EDD4}"/>
          </ac:spMkLst>
        </pc:spChg>
        <pc:spChg chg="add del">
          <ac:chgData name="YEN MING WEY" userId="cd790058-3aec-4d62-b913-33790c813fcc" providerId="ADAL" clId="{0CBEB97D-3FB1-4E8F-A853-A350F0A59736}" dt="2023-07-28T15:05:10.854" v="933" actId="26606"/>
          <ac:spMkLst>
            <pc:docMk/>
            <pc:sldMk cId="3670101030" sldId="272"/>
            <ac:spMk id="213" creationId="{2339A6F5-AD6A-4D80-8AD9-6290D13AC49F}"/>
          </ac:spMkLst>
        </pc:spChg>
        <pc:spChg chg="add del">
          <ac:chgData name="YEN MING WEY" userId="cd790058-3aec-4d62-b913-33790c813fcc" providerId="ADAL" clId="{0CBEB97D-3FB1-4E8F-A853-A350F0A59736}" dt="2023-07-28T15:05:12.287" v="935" actId="26606"/>
          <ac:spMkLst>
            <pc:docMk/>
            <pc:sldMk cId="3670101030" sldId="272"/>
            <ac:spMk id="215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5:05:12.287" v="935" actId="26606"/>
          <ac:spMkLst>
            <pc:docMk/>
            <pc:sldMk cId="3670101030" sldId="272"/>
            <ac:spMk id="216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5:05:12.287" v="935" actId="26606"/>
          <ac:spMkLst>
            <pc:docMk/>
            <pc:sldMk cId="3670101030" sldId="272"/>
            <ac:spMk id="217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5:05:12.287" v="935" actId="26606"/>
          <ac:spMkLst>
            <pc:docMk/>
            <pc:sldMk cId="3670101030" sldId="272"/>
            <ac:spMk id="218" creationId="{6BA839B0-CA2E-0AFE-364C-060AD91A477C}"/>
          </ac:spMkLst>
        </pc:spChg>
        <pc:spChg chg="add del">
          <ac:chgData name="YEN MING WEY" userId="cd790058-3aec-4d62-b913-33790c813fcc" providerId="ADAL" clId="{0CBEB97D-3FB1-4E8F-A853-A350F0A59736}" dt="2023-07-28T15:05:12.892" v="937" actId="26606"/>
          <ac:spMkLst>
            <pc:docMk/>
            <pc:sldMk cId="3670101030" sldId="272"/>
            <ac:spMk id="220" creationId="{21AC6A30-4F22-4C0F-B278-19C5B8A80C55}"/>
          </ac:spMkLst>
        </pc:spChg>
        <pc:spChg chg="add del">
          <ac:chgData name="YEN MING WEY" userId="cd790058-3aec-4d62-b913-33790c813fcc" providerId="ADAL" clId="{0CBEB97D-3FB1-4E8F-A853-A350F0A59736}" dt="2023-07-28T15:05:12.892" v="937" actId="26606"/>
          <ac:spMkLst>
            <pc:docMk/>
            <pc:sldMk cId="3670101030" sldId="272"/>
            <ac:spMk id="221" creationId="{BB4335AD-65B1-44E4-90AF-264024FE4BD2}"/>
          </ac:spMkLst>
        </pc:spChg>
        <pc:spChg chg="add del">
          <ac:chgData name="YEN MING WEY" userId="cd790058-3aec-4d62-b913-33790c813fcc" providerId="ADAL" clId="{0CBEB97D-3FB1-4E8F-A853-A350F0A59736}" dt="2023-07-28T15:05:12.892" v="937" actId="26606"/>
          <ac:spMkLst>
            <pc:docMk/>
            <pc:sldMk cId="3670101030" sldId="272"/>
            <ac:spMk id="222" creationId="{6DE57BF2-26DF-AEEE-F1DA-FDE81CCFD158}"/>
          </ac:spMkLst>
        </pc:spChg>
        <pc:spChg chg="add del">
          <ac:chgData name="YEN MING WEY" userId="cd790058-3aec-4d62-b913-33790c813fcc" providerId="ADAL" clId="{0CBEB97D-3FB1-4E8F-A853-A350F0A59736}" dt="2023-07-28T15:05:13.811" v="939" actId="26606"/>
          <ac:spMkLst>
            <pc:docMk/>
            <pc:sldMk cId="3670101030" sldId="272"/>
            <ac:spMk id="224" creationId="{C3896A03-3945-419A-B66B-4EE266EDD152}"/>
          </ac:spMkLst>
        </pc:spChg>
        <pc:spChg chg="add del">
          <ac:chgData name="YEN MING WEY" userId="cd790058-3aec-4d62-b913-33790c813fcc" providerId="ADAL" clId="{0CBEB97D-3FB1-4E8F-A853-A350F0A59736}" dt="2023-07-28T15:05:13.811" v="939" actId="26606"/>
          <ac:spMkLst>
            <pc:docMk/>
            <pc:sldMk cId="3670101030" sldId="272"/>
            <ac:spMk id="225" creationId="{B34F5AD2-EDBD-4BBD-A55C-EAFFD0C7097A}"/>
          </ac:spMkLst>
        </pc:spChg>
        <pc:spChg chg="add del">
          <ac:chgData name="YEN MING WEY" userId="cd790058-3aec-4d62-b913-33790c813fcc" providerId="ADAL" clId="{0CBEB97D-3FB1-4E8F-A853-A350F0A59736}" dt="2023-07-28T15:05:13.811" v="939" actId="26606"/>
          <ac:spMkLst>
            <pc:docMk/>
            <pc:sldMk cId="3670101030" sldId="272"/>
            <ac:spMk id="226" creationId="{450D3AD2-FA80-415F-A9CE-54D884561CD7}"/>
          </ac:spMkLst>
        </pc:spChg>
        <pc:spChg chg="add del">
          <ac:chgData name="YEN MING WEY" userId="cd790058-3aec-4d62-b913-33790c813fcc" providerId="ADAL" clId="{0CBEB97D-3FB1-4E8F-A853-A350F0A59736}" dt="2023-07-28T15:05:13.811" v="939" actId="26606"/>
          <ac:spMkLst>
            <pc:docMk/>
            <pc:sldMk cId="3670101030" sldId="272"/>
            <ac:spMk id="227" creationId="{6BA839B0-CA2E-0AFE-364C-060AD91A477C}"/>
          </ac:spMkLst>
        </pc:spChg>
        <pc:spChg chg="add del">
          <ac:chgData name="YEN MING WEY" userId="cd790058-3aec-4d62-b913-33790c813fcc" providerId="ADAL" clId="{0CBEB97D-3FB1-4E8F-A853-A350F0A59736}" dt="2023-07-28T15:05:17.777" v="941" actId="26606"/>
          <ac:spMkLst>
            <pc:docMk/>
            <pc:sldMk cId="3670101030" sldId="272"/>
            <ac:spMk id="229" creationId="{E0F78140-5CBA-45B5-A6E1-EB493C58C2F4}"/>
          </ac:spMkLst>
        </pc:spChg>
        <pc:spChg chg="add del">
          <ac:chgData name="YEN MING WEY" userId="cd790058-3aec-4d62-b913-33790c813fcc" providerId="ADAL" clId="{0CBEB97D-3FB1-4E8F-A853-A350F0A59736}" dt="2023-07-28T15:06:12.053" v="992" actId="478"/>
          <ac:spMkLst>
            <pc:docMk/>
            <pc:sldMk cId="3670101030" sldId="272"/>
            <ac:spMk id="231" creationId="{3004B738-6CF9-A1F3-74A6-73977489B469}"/>
          </ac:spMkLst>
        </pc:spChg>
        <pc:spChg chg="add del">
          <ac:chgData name="YEN MING WEY" userId="cd790058-3aec-4d62-b913-33790c813fcc" providerId="ADAL" clId="{0CBEB97D-3FB1-4E8F-A853-A350F0A59736}" dt="2023-07-28T15:06:21.938" v="994" actId="26606"/>
          <ac:spMkLst>
            <pc:docMk/>
            <pc:sldMk cId="3670101030" sldId="272"/>
            <ac:spMk id="232" creationId="{D7D03296-BABA-47AD-A5D5-ED156727016E}"/>
          </ac:spMkLst>
        </pc:spChg>
        <pc:spChg chg="add del">
          <ac:chgData name="YEN MING WEY" userId="cd790058-3aec-4d62-b913-33790c813fcc" providerId="ADAL" clId="{0CBEB97D-3FB1-4E8F-A853-A350F0A59736}" dt="2023-07-28T15:05:17.777" v="941" actId="26606"/>
          <ac:spMkLst>
            <pc:docMk/>
            <pc:sldMk cId="3670101030" sldId="272"/>
            <ac:spMk id="233" creationId="{7CFACCB1-7DEC-D68D-8FD6-6DE8FD4358A2}"/>
          </ac:spMkLst>
        </pc:spChg>
        <pc:spChg chg="add del">
          <ac:chgData name="YEN MING WEY" userId="cd790058-3aec-4d62-b913-33790c813fcc" providerId="ADAL" clId="{0CBEB97D-3FB1-4E8F-A853-A350F0A59736}" dt="2023-07-28T15:06:21.938" v="994" actId="26606"/>
          <ac:spMkLst>
            <pc:docMk/>
            <pc:sldMk cId="3670101030" sldId="272"/>
            <ac:spMk id="234" creationId="{284A8429-F65A-490D-96E4-1158D3E8A026}"/>
          </ac:spMkLst>
        </pc:spChg>
        <pc:spChg chg="add del">
          <ac:chgData name="YEN MING WEY" userId="cd790058-3aec-4d62-b913-33790c813fcc" providerId="ADAL" clId="{0CBEB97D-3FB1-4E8F-A853-A350F0A59736}" dt="2023-07-28T15:05:18.336" v="943" actId="26606"/>
          <ac:spMkLst>
            <pc:docMk/>
            <pc:sldMk cId="3670101030" sldId="272"/>
            <ac:spMk id="235" creationId="{5A0118C5-4F8D-4CF4-BADD-53FEACC6C42A}"/>
          </ac:spMkLst>
        </pc:spChg>
        <pc:spChg chg="add del">
          <ac:chgData name="YEN MING WEY" userId="cd790058-3aec-4d62-b913-33790c813fcc" providerId="ADAL" clId="{0CBEB97D-3FB1-4E8F-A853-A350F0A59736}" dt="2023-07-28T15:05:18.336" v="943" actId="26606"/>
          <ac:spMkLst>
            <pc:docMk/>
            <pc:sldMk cId="3670101030" sldId="272"/>
            <ac:spMk id="236" creationId="{F98F79A4-A6C7-4101-B1E9-27E05CB7CFA0}"/>
          </ac:spMkLst>
        </pc:spChg>
        <pc:spChg chg="add del">
          <ac:chgData name="YEN MING WEY" userId="cd790058-3aec-4d62-b913-33790c813fcc" providerId="ADAL" clId="{0CBEB97D-3FB1-4E8F-A853-A350F0A59736}" dt="2023-07-28T15:05:18.336" v="943" actId="26606"/>
          <ac:spMkLst>
            <pc:docMk/>
            <pc:sldMk cId="3670101030" sldId="272"/>
            <ac:spMk id="237" creationId="{F8875E4C-CFFE-4552-ABC7-175C3CB757FB}"/>
          </ac:spMkLst>
        </pc:spChg>
        <pc:spChg chg="add del">
          <ac:chgData name="YEN MING WEY" userId="cd790058-3aec-4d62-b913-33790c813fcc" providerId="ADAL" clId="{0CBEB97D-3FB1-4E8F-A853-A350F0A59736}" dt="2023-07-28T15:05:18.336" v="943" actId="26606"/>
          <ac:spMkLst>
            <pc:docMk/>
            <pc:sldMk cId="3670101030" sldId="272"/>
            <ac:spMk id="238" creationId="{79AFCB35-9C04-4524-A0B1-57FF6865D013}"/>
          </ac:spMkLst>
        </pc:spChg>
        <pc:spChg chg="add del">
          <ac:chgData name="YEN MING WEY" userId="cd790058-3aec-4d62-b913-33790c813fcc" providerId="ADAL" clId="{0CBEB97D-3FB1-4E8F-A853-A350F0A59736}" dt="2023-07-28T15:05:18.336" v="943" actId="26606"/>
          <ac:spMkLst>
            <pc:docMk/>
            <pc:sldMk cId="3670101030" sldId="272"/>
            <ac:spMk id="239" creationId="{D11AD2AD-0BA0-4DD3-8EEA-84686A0E718C}"/>
          </ac:spMkLst>
        </pc:spChg>
        <pc:spChg chg="add del">
          <ac:chgData name="YEN MING WEY" userId="cd790058-3aec-4d62-b913-33790c813fcc" providerId="ADAL" clId="{0CBEB97D-3FB1-4E8F-A853-A350F0A59736}" dt="2023-07-28T15:05:18.336" v="943" actId="26606"/>
          <ac:spMkLst>
            <pc:docMk/>
            <pc:sldMk cId="3670101030" sldId="272"/>
            <ac:spMk id="240" creationId="{21CB2D42-FACF-2B82-F1A9-E2F441C40AC2}"/>
          </ac:spMkLst>
        </pc:spChg>
        <pc:spChg chg="add del">
          <ac:chgData name="YEN MING WEY" userId="cd790058-3aec-4d62-b913-33790c813fcc" providerId="ADAL" clId="{0CBEB97D-3FB1-4E8F-A853-A350F0A59736}" dt="2023-07-28T15:05:18.336" v="943" actId="26606"/>
          <ac:spMkLst>
            <pc:docMk/>
            <pc:sldMk cId="3670101030" sldId="272"/>
            <ac:spMk id="241" creationId="{9E5C5460-229E-46C8-A712-CC317985420F}"/>
          </ac:spMkLst>
        </pc:spChg>
        <pc:spChg chg="add del">
          <ac:chgData name="YEN MING WEY" userId="cd790058-3aec-4d62-b913-33790c813fcc" providerId="ADAL" clId="{0CBEB97D-3FB1-4E8F-A853-A350F0A59736}" dt="2023-07-28T15:05:18.336" v="943" actId="26606"/>
          <ac:spMkLst>
            <pc:docMk/>
            <pc:sldMk cId="3670101030" sldId="272"/>
            <ac:spMk id="242" creationId="{53812026-3FC6-44DA-94EF-3B81640494BD}"/>
          </ac:spMkLst>
        </pc:spChg>
        <pc:spChg chg="add del">
          <ac:chgData name="YEN MING WEY" userId="cd790058-3aec-4d62-b913-33790c813fcc" providerId="ADAL" clId="{0CBEB97D-3FB1-4E8F-A853-A350F0A59736}" dt="2023-07-28T15:06:21.938" v="994" actId="26606"/>
          <ac:spMkLst>
            <pc:docMk/>
            <pc:sldMk cId="3670101030" sldId="272"/>
            <ac:spMk id="244" creationId="{0F022291-A82B-4D23-A1E0-5F9BD684669E}"/>
          </ac:spMkLst>
        </pc:spChg>
        <pc:spChg chg="add del">
          <ac:chgData name="YEN MING WEY" userId="cd790058-3aec-4d62-b913-33790c813fcc" providerId="ADAL" clId="{0CBEB97D-3FB1-4E8F-A853-A350F0A59736}" dt="2023-07-28T15:06:23.409" v="996" actId="26606"/>
          <ac:spMkLst>
            <pc:docMk/>
            <pc:sldMk cId="3670101030" sldId="272"/>
            <ac:spMk id="246" creationId="{3A397E3E-B90C-4D82-BAAA-36F7AC6A4565}"/>
          </ac:spMkLst>
        </pc:spChg>
        <pc:spChg chg="add del">
          <ac:chgData name="YEN MING WEY" userId="cd790058-3aec-4d62-b913-33790c813fcc" providerId="ADAL" clId="{0CBEB97D-3FB1-4E8F-A853-A350F0A59736}" dt="2023-07-28T15:06:23.409" v="996" actId="26606"/>
          <ac:spMkLst>
            <pc:docMk/>
            <pc:sldMk cId="3670101030" sldId="272"/>
            <ac:spMk id="247" creationId="{BE1E800F-93B7-4AB7-B63A-E4C4E9C2C392}"/>
          </ac:spMkLst>
        </pc:spChg>
        <pc:spChg chg="add del">
          <ac:chgData name="YEN MING WEY" userId="cd790058-3aec-4d62-b913-33790c813fcc" providerId="ADAL" clId="{0CBEB97D-3FB1-4E8F-A853-A350F0A59736}" dt="2023-07-28T15:05:20.217" v="945" actId="26606"/>
          <ac:spMkLst>
            <pc:docMk/>
            <pc:sldMk cId="3670101030" sldId="272"/>
            <ac:spMk id="249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5:20.217" v="945" actId="26606"/>
          <ac:spMkLst>
            <pc:docMk/>
            <pc:sldMk cId="3670101030" sldId="272"/>
            <ac:spMk id="250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5:20.217" v="945" actId="26606"/>
          <ac:spMkLst>
            <pc:docMk/>
            <pc:sldMk cId="3670101030" sldId="272"/>
            <ac:spMk id="251" creationId="{AFFC87AC-C919-4FE5-BAC3-39509E001152}"/>
          </ac:spMkLst>
        </pc:spChg>
        <pc:spChg chg="add del">
          <ac:chgData name="YEN MING WEY" userId="cd790058-3aec-4d62-b913-33790c813fcc" providerId="ADAL" clId="{0CBEB97D-3FB1-4E8F-A853-A350F0A59736}" dt="2023-07-28T15:05:20.217" v="945" actId="26606"/>
          <ac:spMkLst>
            <pc:docMk/>
            <pc:sldMk cId="3670101030" sldId="272"/>
            <ac:spMk id="252" creationId="{7D0659F6-0853-468D-B1B2-44FDBE98B80F}"/>
          </ac:spMkLst>
        </pc:spChg>
        <pc:spChg chg="add del">
          <ac:chgData name="YEN MING WEY" userId="cd790058-3aec-4d62-b913-33790c813fcc" providerId="ADAL" clId="{0CBEB97D-3FB1-4E8F-A853-A350F0A59736}" dt="2023-07-28T15:05:20.217" v="945" actId="26606"/>
          <ac:spMkLst>
            <pc:docMk/>
            <pc:sldMk cId="3670101030" sldId="272"/>
            <ac:spMk id="253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5:20.217" v="945" actId="26606"/>
          <ac:spMkLst>
            <pc:docMk/>
            <pc:sldMk cId="3670101030" sldId="272"/>
            <ac:spMk id="254" creationId="{977ACDD7-882D-4B81-A213-84C82B96B01E}"/>
          </ac:spMkLst>
        </pc:spChg>
        <pc:spChg chg="add del">
          <ac:chgData name="YEN MING WEY" userId="cd790058-3aec-4d62-b913-33790c813fcc" providerId="ADAL" clId="{0CBEB97D-3FB1-4E8F-A853-A350F0A59736}" dt="2023-07-28T15:06:23.409" v="996" actId="26606"/>
          <ac:spMkLst>
            <pc:docMk/>
            <pc:sldMk cId="3670101030" sldId="272"/>
            <ac:spMk id="255" creationId="{1AF05241-2204-496E-AD1F-68B31922BB4A}"/>
          </ac:spMkLst>
        </pc:spChg>
        <pc:spChg chg="add del">
          <ac:chgData name="YEN MING WEY" userId="cd790058-3aec-4d62-b913-33790c813fcc" providerId="ADAL" clId="{0CBEB97D-3FB1-4E8F-A853-A350F0A59736}" dt="2023-07-28T15:05:21.239" v="947" actId="26606"/>
          <ac:spMkLst>
            <pc:docMk/>
            <pc:sldMk cId="3670101030" sldId="272"/>
            <ac:spMk id="256" creationId="{F83B1BEA-1159-4AE5-AD9B-9440E5189009}"/>
          </ac:spMkLst>
        </pc:spChg>
        <pc:spChg chg="add del">
          <ac:chgData name="YEN MING WEY" userId="cd790058-3aec-4d62-b913-33790c813fcc" providerId="ADAL" clId="{0CBEB97D-3FB1-4E8F-A853-A350F0A59736}" dt="2023-07-28T15:05:21.239" v="947" actId="26606"/>
          <ac:spMkLst>
            <pc:docMk/>
            <pc:sldMk cId="3670101030" sldId="272"/>
            <ac:spMk id="257" creationId="{5D50C310-510F-45B8-81D2-BE905D5C6D58}"/>
          </ac:spMkLst>
        </pc:spChg>
        <pc:spChg chg="add del">
          <ac:chgData name="YEN MING WEY" userId="cd790058-3aec-4d62-b913-33790c813fcc" providerId="ADAL" clId="{0CBEB97D-3FB1-4E8F-A853-A350F0A59736}" dt="2023-07-28T15:05:21.239" v="947" actId="26606"/>
          <ac:spMkLst>
            <pc:docMk/>
            <pc:sldMk cId="3670101030" sldId="272"/>
            <ac:spMk id="258" creationId="{47B7B9BE-CB52-6683-9AC6-6F2803443473}"/>
          </ac:spMkLst>
        </pc:spChg>
        <pc:spChg chg="add del">
          <ac:chgData name="YEN MING WEY" userId="cd790058-3aec-4d62-b913-33790c813fcc" providerId="ADAL" clId="{0CBEB97D-3FB1-4E8F-A853-A350F0A59736}" dt="2023-07-28T15:05:21.948" v="949" actId="26606"/>
          <ac:spMkLst>
            <pc:docMk/>
            <pc:sldMk cId="3670101030" sldId="272"/>
            <ac:spMk id="260" creationId="{3A397E3E-B90C-4D82-BAAA-36F7AC6A4565}"/>
          </ac:spMkLst>
        </pc:spChg>
        <pc:spChg chg="add del">
          <ac:chgData name="YEN MING WEY" userId="cd790058-3aec-4d62-b913-33790c813fcc" providerId="ADAL" clId="{0CBEB97D-3FB1-4E8F-A853-A350F0A59736}" dt="2023-07-28T15:05:21.948" v="949" actId="26606"/>
          <ac:spMkLst>
            <pc:docMk/>
            <pc:sldMk cId="3670101030" sldId="272"/>
            <ac:spMk id="270" creationId="{BE1E800F-93B7-4AB7-B63A-E4C4E9C2C392}"/>
          </ac:spMkLst>
        </pc:spChg>
        <pc:spChg chg="add del">
          <ac:chgData name="YEN MING WEY" userId="cd790058-3aec-4d62-b913-33790c813fcc" providerId="ADAL" clId="{0CBEB97D-3FB1-4E8F-A853-A350F0A59736}" dt="2023-07-28T15:05:21.948" v="949" actId="26606"/>
          <ac:spMkLst>
            <pc:docMk/>
            <pc:sldMk cId="3670101030" sldId="272"/>
            <ac:spMk id="271" creationId="{A2B5CBEA-F125-49B6-8335-227C325B112B}"/>
          </ac:spMkLst>
        </pc:spChg>
        <pc:spChg chg="add del">
          <ac:chgData name="YEN MING WEY" userId="cd790058-3aec-4d62-b913-33790c813fcc" providerId="ADAL" clId="{0CBEB97D-3FB1-4E8F-A853-A350F0A59736}" dt="2023-07-28T15:05:21.948" v="949" actId="26606"/>
          <ac:spMkLst>
            <pc:docMk/>
            <pc:sldMk cId="3670101030" sldId="272"/>
            <ac:spMk id="272" creationId="{A1A59942-B6FE-4CF6-8242-F6EE3231B8CB}"/>
          </ac:spMkLst>
        </pc:spChg>
        <pc:spChg chg="add del">
          <ac:chgData name="YEN MING WEY" userId="cd790058-3aec-4d62-b913-33790c813fcc" providerId="ADAL" clId="{0CBEB97D-3FB1-4E8F-A853-A350F0A59736}" dt="2023-07-28T15:05:21.948" v="949" actId="26606"/>
          <ac:spMkLst>
            <pc:docMk/>
            <pc:sldMk cId="3670101030" sldId="272"/>
            <ac:spMk id="273" creationId="{F2D9628C-9189-4868-B8AA-1727266FEF32}"/>
          </ac:spMkLst>
        </pc:spChg>
        <pc:spChg chg="add del">
          <ac:chgData name="YEN MING WEY" userId="cd790058-3aec-4d62-b913-33790c813fcc" providerId="ADAL" clId="{0CBEB97D-3FB1-4E8F-A853-A350F0A59736}" dt="2023-07-28T15:05:21.948" v="949" actId="26606"/>
          <ac:spMkLst>
            <pc:docMk/>
            <pc:sldMk cId="3670101030" sldId="272"/>
            <ac:spMk id="274" creationId="{1AF05241-2204-496E-AD1F-68B31922BB4A}"/>
          </ac:spMkLst>
        </pc:spChg>
        <pc:spChg chg="add del">
          <ac:chgData name="YEN MING WEY" userId="cd790058-3aec-4d62-b913-33790c813fcc" providerId="ADAL" clId="{0CBEB97D-3FB1-4E8F-A853-A350F0A59736}" dt="2023-07-28T15:06:23.409" v="996" actId="26606"/>
          <ac:spMkLst>
            <pc:docMk/>
            <pc:sldMk cId="3670101030" sldId="272"/>
            <ac:spMk id="278" creationId="{A2B5CBEA-F125-49B6-8335-227C325B112B}"/>
          </ac:spMkLst>
        </pc:spChg>
        <pc:spChg chg="add del">
          <ac:chgData name="YEN MING WEY" userId="cd790058-3aec-4d62-b913-33790c813fcc" providerId="ADAL" clId="{0CBEB97D-3FB1-4E8F-A853-A350F0A59736}" dt="2023-07-28T15:06:23.409" v="996" actId="26606"/>
          <ac:spMkLst>
            <pc:docMk/>
            <pc:sldMk cId="3670101030" sldId="272"/>
            <ac:spMk id="279" creationId="{A1A59942-B6FE-4CF6-8242-F6EE3231B8CB}"/>
          </ac:spMkLst>
        </pc:spChg>
        <pc:spChg chg="add del">
          <ac:chgData name="YEN MING WEY" userId="cd790058-3aec-4d62-b913-33790c813fcc" providerId="ADAL" clId="{0CBEB97D-3FB1-4E8F-A853-A350F0A59736}" dt="2023-07-28T15:06:23.409" v="996" actId="26606"/>
          <ac:spMkLst>
            <pc:docMk/>
            <pc:sldMk cId="3670101030" sldId="272"/>
            <ac:spMk id="280" creationId="{F2D9628C-9189-4868-B8AA-1727266FEF32}"/>
          </ac:spMkLst>
        </pc:spChg>
        <pc:spChg chg="add del">
          <ac:chgData name="YEN MING WEY" userId="cd790058-3aec-4d62-b913-33790c813fcc" providerId="ADAL" clId="{0CBEB97D-3FB1-4E8F-A853-A350F0A59736}" dt="2023-07-28T15:05:22.772" v="951" actId="26606"/>
          <ac:spMkLst>
            <pc:docMk/>
            <pc:sldMk cId="3670101030" sldId="272"/>
            <ac:spMk id="282" creationId="{F83B1BEA-1159-4AE5-AD9B-9440E5189009}"/>
          </ac:spMkLst>
        </pc:spChg>
        <pc:spChg chg="add del">
          <ac:chgData name="YEN MING WEY" userId="cd790058-3aec-4d62-b913-33790c813fcc" providerId="ADAL" clId="{0CBEB97D-3FB1-4E8F-A853-A350F0A59736}" dt="2023-07-28T15:05:22.772" v="951" actId="26606"/>
          <ac:spMkLst>
            <pc:docMk/>
            <pc:sldMk cId="3670101030" sldId="272"/>
            <ac:spMk id="283" creationId="{5D50C310-510F-45B8-81D2-BE905D5C6D58}"/>
          </ac:spMkLst>
        </pc:spChg>
        <pc:spChg chg="add del">
          <ac:chgData name="YEN MING WEY" userId="cd790058-3aec-4d62-b913-33790c813fcc" providerId="ADAL" clId="{0CBEB97D-3FB1-4E8F-A853-A350F0A59736}" dt="2023-07-28T15:05:22.772" v="951" actId="26606"/>
          <ac:spMkLst>
            <pc:docMk/>
            <pc:sldMk cId="3670101030" sldId="272"/>
            <ac:spMk id="284" creationId="{47B7B9BE-CB52-6683-9AC6-6F2803443473}"/>
          </ac:spMkLst>
        </pc:spChg>
        <pc:spChg chg="add del">
          <ac:chgData name="YEN MING WEY" userId="cd790058-3aec-4d62-b913-33790c813fcc" providerId="ADAL" clId="{0CBEB97D-3FB1-4E8F-A853-A350F0A59736}" dt="2023-07-28T15:05:23.665" v="953" actId="26606"/>
          <ac:spMkLst>
            <pc:docMk/>
            <pc:sldMk cId="3670101030" sldId="272"/>
            <ac:spMk id="286" creationId="{3A397E3E-B90C-4D82-BAAA-36F7AC6A4565}"/>
          </ac:spMkLst>
        </pc:spChg>
        <pc:spChg chg="add del">
          <ac:chgData name="YEN MING WEY" userId="cd790058-3aec-4d62-b913-33790c813fcc" providerId="ADAL" clId="{0CBEB97D-3FB1-4E8F-A853-A350F0A59736}" dt="2023-07-28T15:06:25.300" v="998" actId="26606"/>
          <ac:spMkLst>
            <pc:docMk/>
            <pc:sldMk cId="3670101030" sldId="272"/>
            <ac:spMk id="291" creationId="{0A597D97-203B-498B-95D3-E90DC961039F}"/>
          </ac:spMkLst>
        </pc:spChg>
        <pc:spChg chg="add del">
          <ac:chgData name="YEN MING WEY" userId="cd790058-3aec-4d62-b913-33790c813fcc" providerId="ADAL" clId="{0CBEB97D-3FB1-4E8F-A853-A350F0A59736}" dt="2023-07-28T15:06:25.300" v="998" actId="26606"/>
          <ac:spMkLst>
            <pc:docMk/>
            <pc:sldMk cId="3670101030" sldId="272"/>
            <ac:spMk id="292" creationId="{6A6EF10E-DF41-4BD3-8EB4-6F646531DC26}"/>
          </ac:spMkLst>
        </pc:spChg>
        <pc:spChg chg="add del">
          <ac:chgData name="YEN MING WEY" userId="cd790058-3aec-4d62-b913-33790c813fcc" providerId="ADAL" clId="{0CBEB97D-3FB1-4E8F-A853-A350F0A59736}" dt="2023-07-28T15:06:25.953" v="1000" actId="26606"/>
          <ac:spMkLst>
            <pc:docMk/>
            <pc:sldMk cId="3670101030" sldId="272"/>
            <ac:spMk id="294" creationId="{1C4FDBE2-32F7-4AC4-A40C-C51C65B1D474}"/>
          </ac:spMkLst>
        </pc:spChg>
        <pc:spChg chg="add del">
          <ac:chgData name="YEN MING WEY" userId="cd790058-3aec-4d62-b913-33790c813fcc" providerId="ADAL" clId="{0CBEB97D-3FB1-4E8F-A853-A350F0A59736}" dt="2023-07-28T15:06:25.953" v="1000" actId="26606"/>
          <ac:spMkLst>
            <pc:docMk/>
            <pc:sldMk cId="3670101030" sldId="272"/>
            <ac:spMk id="295" creationId="{E2B33195-5BCA-4BB7-A82D-6739522687DD}"/>
          </ac:spMkLst>
        </pc:spChg>
        <pc:spChg chg="add del">
          <ac:chgData name="YEN MING WEY" userId="cd790058-3aec-4d62-b913-33790c813fcc" providerId="ADAL" clId="{0CBEB97D-3FB1-4E8F-A853-A350F0A59736}" dt="2023-07-28T15:05:23.665" v="953" actId="26606"/>
          <ac:spMkLst>
            <pc:docMk/>
            <pc:sldMk cId="3670101030" sldId="272"/>
            <ac:spMk id="296" creationId="{BE1E800F-93B7-4AB7-B63A-E4C4E9C2C392}"/>
          </ac:spMkLst>
        </pc:spChg>
        <pc:spChg chg="add del">
          <ac:chgData name="YEN MING WEY" userId="cd790058-3aec-4d62-b913-33790c813fcc" providerId="ADAL" clId="{0CBEB97D-3FB1-4E8F-A853-A350F0A59736}" dt="2023-07-28T15:05:23.665" v="953" actId="26606"/>
          <ac:spMkLst>
            <pc:docMk/>
            <pc:sldMk cId="3670101030" sldId="272"/>
            <ac:spMk id="297" creationId="{A2B5CBEA-F125-49B6-8335-227C325B112B}"/>
          </ac:spMkLst>
        </pc:spChg>
        <pc:spChg chg="add del">
          <ac:chgData name="YEN MING WEY" userId="cd790058-3aec-4d62-b913-33790c813fcc" providerId="ADAL" clId="{0CBEB97D-3FB1-4E8F-A853-A350F0A59736}" dt="2023-07-28T15:05:23.665" v="953" actId="26606"/>
          <ac:spMkLst>
            <pc:docMk/>
            <pc:sldMk cId="3670101030" sldId="272"/>
            <ac:spMk id="298" creationId="{A1A59942-B6FE-4CF6-8242-F6EE3231B8CB}"/>
          </ac:spMkLst>
        </pc:spChg>
        <pc:spChg chg="add del">
          <ac:chgData name="YEN MING WEY" userId="cd790058-3aec-4d62-b913-33790c813fcc" providerId="ADAL" clId="{0CBEB97D-3FB1-4E8F-A853-A350F0A59736}" dt="2023-07-28T15:05:23.665" v="953" actId="26606"/>
          <ac:spMkLst>
            <pc:docMk/>
            <pc:sldMk cId="3670101030" sldId="272"/>
            <ac:spMk id="299" creationId="{F2D9628C-9189-4868-B8AA-1727266FEF32}"/>
          </ac:spMkLst>
        </pc:spChg>
        <pc:spChg chg="add del">
          <ac:chgData name="YEN MING WEY" userId="cd790058-3aec-4d62-b913-33790c813fcc" providerId="ADAL" clId="{0CBEB97D-3FB1-4E8F-A853-A350F0A59736}" dt="2023-07-28T15:05:23.665" v="953" actId="26606"/>
          <ac:spMkLst>
            <pc:docMk/>
            <pc:sldMk cId="3670101030" sldId="272"/>
            <ac:spMk id="300" creationId="{1AF05241-2204-496E-AD1F-68B31922BB4A}"/>
          </ac:spMkLst>
        </pc:spChg>
        <pc:spChg chg="add del">
          <ac:chgData name="YEN MING WEY" userId="cd790058-3aec-4d62-b913-33790c813fcc" providerId="ADAL" clId="{0CBEB97D-3FB1-4E8F-A853-A350F0A59736}" dt="2023-07-28T15:06:25.953" v="1000" actId="26606"/>
          <ac:spMkLst>
            <pc:docMk/>
            <pc:sldMk cId="3670101030" sldId="272"/>
            <ac:spMk id="302" creationId="{CF8AD9F3-9AF6-494F-83A3-2F677563935C}"/>
          </ac:spMkLst>
        </pc:spChg>
        <pc:spChg chg="add del">
          <ac:chgData name="YEN MING WEY" userId="cd790058-3aec-4d62-b913-33790c813fcc" providerId="ADAL" clId="{0CBEB97D-3FB1-4E8F-A853-A350F0A59736}" dt="2023-07-28T15:06:25.953" v="1000" actId="26606"/>
          <ac:spMkLst>
            <pc:docMk/>
            <pc:sldMk cId="3670101030" sldId="272"/>
            <ac:spMk id="303" creationId="{11156773-3FB3-46D9-9F87-821287404830}"/>
          </ac:spMkLst>
        </pc:spChg>
        <pc:spChg chg="add del">
          <ac:chgData name="YEN MING WEY" userId="cd790058-3aec-4d62-b913-33790c813fcc" providerId="ADAL" clId="{0CBEB97D-3FB1-4E8F-A853-A350F0A59736}" dt="2023-07-28T15:06:25.953" v="1000" actId="26606"/>
          <ac:spMkLst>
            <pc:docMk/>
            <pc:sldMk cId="3670101030" sldId="272"/>
            <ac:spMk id="304" creationId="{E8EA24D0-C854-4AA8-B8FD-D252660D8840}"/>
          </ac:spMkLst>
        </pc:spChg>
        <pc:spChg chg="add del">
          <ac:chgData name="YEN MING WEY" userId="cd790058-3aec-4d62-b913-33790c813fcc" providerId="ADAL" clId="{0CBEB97D-3FB1-4E8F-A853-A350F0A59736}" dt="2023-07-28T15:06:26.651" v="1002" actId="26606"/>
          <ac:spMkLst>
            <pc:docMk/>
            <pc:sldMk cId="3670101030" sldId="272"/>
            <ac:spMk id="306" creationId="{FB5B0058-AF13-4859-B429-4EDDE2A26F7F}"/>
          </ac:spMkLst>
        </pc:spChg>
        <pc:spChg chg="add del">
          <ac:chgData name="YEN MING WEY" userId="cd790058-3aec-4d62-b913-33790c813fcc" providerId="ADAL" clId="{0CBEB97D-3FB1-4E8F-A853-A350F0A59736}" dt="2023-07-28T15:06:26.651" v="1002" actId="26606"/>
          <ac:spMkLst>
            <pc:docMk/>
            <pc:sldMk cId="3670101030" sldId="272"/>
            <ac:spMk id="307" creationId="{0277405F-0B4F-4418-B773-1B38814125B6}"/>
          </ac:spMkLst>
        </pc:spChg>
        <pc:spChg chg="add del">
          <ac:chgData name="YEN MING WEY" userId="cd790058-3aec-4d62-b913-33790c813fcc" providerId="ADAL" clId="{0CBEB97D-3FB1-4E8F-A853-A350F0A59736}" dt="2023-07-28T15:05:24.612" v="955" actId="26606"/>
          <ac:spMkLst>
            <pc:docMk/>
            <pc:sldMk cId="3670101030" sldId="272"/>
            <ac:spMk id="308" creationId="{E8A8EAB8-D2FF-444D-B34B-7D32F106AD0E}"/>
          </ac:spMkLst>
        </pc:spChg>
        <pc:spChg chg="add del">
          <ac:chgData name="YEN MING WEY" userId="cd790058-3aec-4d62-b913-33790c813fcc" providerId="ADAL" clId="{0CBEB97D-3FB1-4E8F-A853-A350F0A59736}" dt="2023-07-28T15:05:24.612" v="955" actId="26606"/>
          <ac:spMkLst>
            <pc:docMk/>
            <pc:sldMk cId="3670101030" sldId="272"/>
            <ac:spMk id="310" creationId="{B4D776DA-BF30-75C8-1ECF-98090E8502E6}"/>
          </ac:spMkLst>
        </pc:spChg>
        <pc:spChg chg="add del">
          <ac:chgData name="YEN MING WEY" userId="cd790058-3aec-4d62-b913-33790c813fcc" providerId="ADAL" clId="{0CBEB97D-3FB1-4E8F-A853-A350F0A59736}" dt="2023-07-28T15:06:28.098" v="1005" actId="26606"/>
          <ac:spMkLst>
            <pc:docMk/>
            <pc:sldMk cId="3670101030" sldId="272"/>
            <ac:spMk id="313" creationId="{FFCDD23B-75C8-427B-BD08-53C8156CD7CD}"/>
          </ac:spMkLst>
        </pc:spChg>
        <pc:spChg chg="add del">
          <ac:chgData name="YEN MING WEY" userId="cd790058-3aec-4d62-b913-33790c813fcc" providerId="ADAL" clId="{0CBEB97D-3FB1-4E8F-A853-A350F0A59736}" dt="2023-07-28T15:05:26.210" v="957" actId="26606"/>
          <ac:spMkLst>
            <pc:docMk/>
            <pc:sldMk cId="3670101030" sldId="272"/>
            <ac:spMk id="314" creationId="{489B7BFD-8F45-4093-AD9C-91B15B0503D9}"/>
          </ac:spMkLst>
        </pc:spChg>
        <pc:spChg chg="add del">
          <ac:chgData name="YEN MING WEY" userId="cd790058-3aec-4d62-b913-33790c813fcc" providerId="ADAL" clId="{0CBEB97D-3FB1-4E8F-A853-A350F0A59736}" dt="2023-07-28T15:06:28.098" v="1005" actId="26606"/>
          <ac:spMkLst>
            <pc:docMk/>
            <pc:sldMk cId="3670101030" sldId="272"/>
            <ac:spMk id="316" creationId="{AFFC87AC-C919-4FE5-BAC3-39509E001152}"/>
          </ac:spMkLst>
        </pc:spChg>
        <pc:spChg chg="add del">
          <ac:chgData name="YEN MING WEY" userId="cd790058-3aec-4d62-b913-33790c813fcc" providerId="ADAL" clId="{0CBEB97D-3FB1-4E8F-A853-A350F0A59736}" dt="2023-07-28T15:06:28.098" v="1005" actId="26606"/>
          <ac:spMkLst>
            <pc:docMk/>
            <pc:sldMk cId="3670101030" sldId="272"/>
            <ac:spMk id="317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5:26.210" v="957" actId="26606"/>
          <ac:spMkLst>
            <pc:docMk/>
            <pc:sldMk cId="3670101030" sldId="272"/>
            <ac:spMk id="318" creationId="{4D4C00DC-4DC6-4CD2-9E31-F17E6CEBC5A6}"/>
          </ac:spMkLst>
        </pc:spChg>
        <pc:spChg chg="add del">
          <ac:chgData name="YEN MING WEY" userId="cd790058-3aec-4d62-b913-33790c813fcc" providerId="ADAL" clId="{0CBEB97D-3FB1-4E8F-A853-A350F0A59736}" dt="2023-07-28T15:05:26.210" v="957" actId="26606"/>
          <ac:spMkLst>
            <pc:docMk/>
            <pc:sldMk cId="3670101030" sldId="272"/>
            <ac:spMk id="319" creationId="{F778F7C6-A4AB-4CBC-8CC6-19DF9EE963ED}"/>
          </ac:spMkLst>
        </pc:spChg>
        <pc:spChg chg="add del">
          <ac:chgData name="YEN MING WEY" userId="cd790058-3aec-4d62-b913-33790c813fcc" providerId="ADAL" clId="{0CBEB97D-3FB1-4E8F-A853-A350F0A59736}" dt="2023-07-28T15:06:28.098" v="1005" actId="26606"/>
          <ac:spMkLst>
            <pc:docMk/>
            <pc:sldMk cId="3670101030" sldId="272"/>
            <ac:spMk id="321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6:33.369" v="1007" actId="26606"/>
          <ac:spMkLst>
            <pc:docMk/>
            <pc:sldMk cId="3670101030" sldId="272"/>
            <ac:spMk id="323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6:33.369" v="1007" actId="26606"/>
          <ac:spMkLst>
            <pc:docMk/>
            <pc:sldMk cId="3670101030" sldId="272"/>
            <ac:spMk id="324" creationId="{5428AC11-BFDF-42EF-80FF-717BBF909067}"/>
          </ac:spMkLst>
        </pc:spChg>
        <pc:spChg chg="add del">
          <ac:chgData name="YEN MING WEY" userId="cd790058-3aec-4d62-b913-33790c813fcc" providerId="ADAL" clId="{0CBEB97D-3FB1-4E8F-A853-A350F0A59736}" dt="2023-07-28T15:06:33.369" v="1007" actId="26606"/>
          <ac:spMkLst>
            <pc:docMk/>
            <pc:sldMk cId="3670101030" sldId="272"/>
            <ac:spMk id="325" creationId="{2CC56AF6-38E4-490B-8E2B-1A1037B4EDD4}"/>
          </ac:spMkLst>
        </pc:spChg>
        <pc:spChg chg="add del">
          <ac:chgData name="YEN MING WEY" userId="cd790058-3aec-4d62-b913-33790c813fcc" providerId="ADAL" clId="{0CBEB97D-3FB1-4E8F-A853-A350F0A59736}" dt="2023-07-28T15:06:33.369" v="1007" actId="26606"/>
          <ac:spMkLst>
            <pc:docMk/>
            <pc:sldMk cId="3670101030" sldId="272"/>
            <ac:spMk id="326" creationId="{2339A6F5-AD6A-4D80-8AD9-6290D13AC49F}"/>
          </ac:spMkLst>
        </pc:spChg>
        <pc:spChg chg="add del">
          <ac:chgData name="YEN MING WEY" userId="cd790058-3aec-4d62-b913-33790c813fcc" providerId="ADAL" clId="{0CBEB97D-3FB1-4E8F-A853-A350F0A59736}" dt="2023-07-28T15:06:35.302" v="1010" actId="26606"/>
          <ac:spMkLst>
            <pc:docMk/>
            <pc:sldMk cId="3670101030" sldId="272"/>
            <ac:spMk id="328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6:35.302" v="1010" actId="26606"/>
          <ac:spMkLst>
            <pc:docMk/>
            <pc:sldMk cId="3670101030" sldId="272"/>
            <ac:spMk id="329" creationId="{5428AC11-BFDF-42EF-80FF-717BBF909067}"/>
          </ac:spMkLst>
        </pc:spChg>
        <pc:spChg chg="add del">
          <ac:chgData name="YEN MING WEY" userId="cd790058-3aec-4d62-b913-33790c813fcc" providerId="ADAL" clId="{0CBEB97D-3FB1-4E8F-A853-A350F0A59736}" dt="2023-07-28T15:06:35.302" v="1010" actId="26606"/>
          <ac:spMkLst>
            <pc:docMk/>
            <pc:sldMk cId="3670101030" sldId="272"/>
            <ac:spMk id="330" creationId="{2CC56AF6-38E4-490B-8E2B-1A1037B4EDD4}"/>
          </ac:spMkLst>
        </pc:spChg>
        <pc:spChg chg="add del">
          <ac:chgData name="YEN MING WEY" userId="cd790058-3aec-4d62-b913-33790c813fcc" providerId="ADAL" clId="{0CBEB97D-3FB1-4E8F-A853-A350F0A59736}" dt="2023-07-28T15:06:35.302" v="1010" actId="26606"/>
          <ac:spMkLst>
            <pc:docMk/>
            <pc:sldMk cId="3670101030" sldId="272"/>
            <ac:spMk id="331" creationId="{32FD26B0-16CE-4AD4-9CE4-A63EBF330831}"/>
          </ac:spMkLst>
        </pc:spChg>
        <pc:spChg chg="add del">
          <ac:chgData name="YEN MING WEY" userId="cd790058-3aec-4d62-b913-33790c813fcc" providerId="ADAL" clId="{0CBEB97D-3FB1-4E8F-A853-A350F0A59736}" dt="2023-07-28T15:06:38.396" v="1012" actId="26606"/>
          <ac:spMkLst>
            <pc:docMk/>
            <pc:sldMk cId="3670101030" sldId="272"/>
            <ac:spMk id="333" creationId="{3A397E3E-B90C-4D82-BAAA-36F7AC6A4565}"/>
          </ac:spMkLst>
        </pc:spChg>
        <pc:spChg chg="add del">
          <ac:chgData name="YEN MING WEY" userId="cd790058-3aec-4d62-b913-33790c813fcc" providerId="ADAL" clId="{0CBEB97D-3FB1-4E8F-A853-A350F0A59736}" dt="2023-07-28T15:06:38.396" v="1012" actId="26606"/>
          <ac:spMkLst>
            <pc:docMk/>
            <pc:sldMk cId="3670101030" sldId="272"/>
            <ac:spMk id="342" creationId="{BE1E800F-93B7-4AB7-B63A-E4C4E9C2C392}"/>
          </ac:spMkLst>
        </pc:spChg>
        <pc:spChg chg="add del">
          <ac:chgData name="YEN MING WEY" userId="cd790058-3aec-4d62-b913-33790c813fcc" providerId="ADAL" clId="{0CBEB97D-3FB1-4E8F-A853-A350F0A59736}" dt="2023-07-28T15:06:38.396" v="1012" actId="26606"/>
          <ac:spMkLst>
            <pc:docMk/>
            <pc:sldMk cId="3670101030" sldId="272"/>
            <ac:spMk id="343" creationId="{A2B5CBEA-F125-49B6-8335-227C325B112B}"/>
          </ac:spMkLst>
        </pc:spChg>
        <pc:spChg chg="add del">
          <ac:chgData name="YEN MING WEY" userId="cd790058-3aec-4d62-b913-33790c813fcc" providerId="ADAL" clId="{0CBEB97D-3FB1-4E8F-A853-A350F0A59736}" dt="2023-07-28T15:06:38.396" v="1012" actId="26606"/>
          <ac:spMkLst>
            <pc:docMk/>
            <pc:sldMk cId="3670101030" sldId="272"/>
            <ac:spMk id="344" creationId="{A1A59942-B6FE-4CF6-8242-F6EE3231B8CB}"/>
          </ac:spMkLst>
        </pc:spChg>
        <pc:spChg chg="add del">
          <ac:chgData name="YEN MING WEY" userId="cd790058-3aec-4d62-b913-33790c813fcc" providerId="ADAL" clId="{0CBEB97D-3FB1-4E8F-A853-A350F0A59736}" dt="2023-07-28T15:06:38.396" v="1012" actId="26606"/>
          <ac:spMkLst>
            <pc:docMk/>
            <pc:sldMk cId="3670101030" sldId="272"/>
            <ac:spMk id="345" creationId="{F2D9628C-9189-4868-B8AA-1727266FEF32}"/>
          </ac:spMkLst>
        </pc:spChg>
        <pc:spChg chg="add del">
          <ac:chgData name="YEN MING WEY" userId="cd790058-3aec-4d62-b913-33790c813fcc" providerId="ADAL" clId="{0CBEB97D-3FB1-4E8F-A853-A350F0A59736}" dt="2023-07-28T15:06:38.396" v="1012" actId="26606"/>
          <ac:spMkLst>
            <pc:docMk/>
            <pc:sldMk cId="3670101030" sldId="272"/>
            <ac:spMk id="346" creationId="{1AF05241-2204-496E-AD1F-68B31922BB4A}"/>
          </ac:spMkLst>
        </pc:spChg>
        <pc:spChg chg="add del">
          <ac:chgData name="YEN MING WEY" userId="cd790058-3aec-4d62-b913-33790c813fcc" providerId="ADAL" clId="{0CBEB97D-3FB1-4E8F-A853-A350F0A59736}" dt="2023-07-28T15:07:06.584" v="1024" actId="26606"/>
          <ac:spMkLst>
            <pc:docMk/>
            <pc:sldMk cId="3670101030" sldId="272"/>
            <ac:spMk id="352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7:06.584" v="1024" actId="26606"/>
          <ac:spMkLst>
            <pc:docMk/>
            <pc:sldMk cId="3670101030" sldId="272"/>
            <ac:spMk id="353" creationId="{5428AC11-BFDF-42EF-80FF-717BBF909067}"/>
          </ac:spMkLst>
        </pc:spChg>
        <pc:spChg chg="add del">
          <ac:chgData name="YEN MING WEY" userId="cd790058-3aec-4d62-b913-33790c813fcc" providerId="ADAL" clId="{0CBEB97D-3FB1-4E8F-A853-A350F0A59736}" dt="2023-07-28T15:07:06.584" v="1024" actId="26606"/>
          <ac:spMkLst>
            <pc:docMk/>
            <pc:sldMk cId="3670101030" sldId="272"/>
            <ac:spMk id="354" creationId="{2CC56AF6-38E4-490B-8E2B-1A1037B4EDD4}"/>
          </ac:spMkLst>
        </pc:spChg>
        <pc:spChg chg="add del">
          <ac:chgData name="YEN MING WEY" userId="cd790058-3aec-4d62-b913-33790c813fcc" providerId="ADAL" clId="{0CBEB97D-3FB1-4E8F-A853-A350F0A59736}" dt="2023-07-28T15:07:06.584" v="1024" actId="26606"/>
          <ac:spMkLst>
            <pc:docMk/>
            <pc:sldMk cId="3670101030" sldId="272"/>
            <ac:spMk id="355" creationId="{2339A6F5-AD6A-4D80-8AD9-6290D13AC49F}"/>
          </ac:spMkLst>
        </pc:spChg>
        <pc:spChg chg="add del">
          <ac:chgData name="YEN MING WEY" userId="cd790058-3aec-4d62-b913-33790c813fcc" providerId="ADAL" clId="{0CBEB97D-3FB1-4E8F-A853-A350F0A59736}" dt="2023-07-28T15:07:06.579" v="1023" actId="26606"/>
          <ac:spMkLst>
            <pc:docMk/>
            <pc:sldMk cId="3670101030" sldId="272"/>
            <ac:spMk id="360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7:06.579" v="1023" actId="26606"/>
          <ac:spMkLst>
            <pc:docMk/>
            <pc:sldMk cId="3670101030" sldId="272"/>
            <ac:spMk id="362" creationId="{5428AC11-BFDF-42EF-80FF-717BBF909067}"/>
          </ac:spMkLst>
        </pc:spChg>
        <pc:spChg chg="add del">
          <ac:chgData name="YEN MING WEY" userId="cd790058-3aec-4d62-b913-33790c813fcc" providerId="ADAL" clId="{0CBEB97D-3FB1-4E8F-A853-A350F0A59736}" dt="2023-07-28T15:07:06.579" v="1023" actId="26606"/>
          <ac:spMkLst>
            <pc:docMk/>
            <pc:sldMk cId="3670101030" sldId="272"/>
            <ac:spMk id="364" creationId="{2CC56AF6-38E4-490B-8E2B-1A1037B4EDD4}"/>
          </ac:spMkLst>
        </pc:spChg>
        <pc:spChg chg="add del">
          <ac:chgData name="YEN MING WEY" userId="cd790058-3aec-4d62-b913-33790c813fcc" providerId="ADAL" clId="{0CBEB97D-3FB1-4E8F-A853-A350F0A59736}" dt="2023-07-28T15:07:06.579" v="1023" actId="26606"/>
          <ac:spMkLst>
            <pc:docMk/>
            <pc:sldMk cId="3670101030" sldId="272"/>
            <ac:spMk id="366" creationId="{2339A6F5-AD6A-4D80-8AD9-6290D13AC49F}"/>
          </ac:spMkLst>
        </pc:spChg>
        <pc:spChg chg="add">
          <ac:chgData name="YEN MING WEY" userId="cd790058-3aec-4d62-b913-33790c813fcc" providerId="ADAL" clId="{0CBEB97D-3FB1-4E8F-A853-A350F0A59736}" dt="2023-07-28T15:07:06.584" v="1024" actId="26606"/>
          <ac:spMkLst>
            <pc:docMk/>
            <pc:sldMk cId="3670101030" sldId="272"/>
            <ac:spMk id="368" creationId="{F0087D53-9295-4463-AAE4-D5C626046E9F}"/>
          </ac:spMkLst>
        </pc:spChg>
        <pc:spChg chg="add">
          <ac:chgData name="YEN MING WEY" userId="cd790058-3aec-4d62-b913-33790c813fcc" providerId="ADAL" clId="{0CBEB97D-3FB1-4E8F-A853-A350F0A59736}" dt="2023-07-28T15:07:06.584" v="1024" actId="26606"/>
          <ac:spMkLst>
            <pc:docMk/>
            <pc:sldMk cId="3670101030" sldId="272"/>
            <ac:spMk id="369" creationId="{D6A9C53F-5F90-40A5-8C85-5412D39C8C68}"/>
          </ac:spMkLst>
        </pc:spChg>
        <pc:spChg chg="add del">
          <ac:chgData name="YEN MING WEY" userId="cd790058-3aec-4d62-b913-33790c813fcc" providerId="ADAL" clId="{0CBEB97D-3FB1-4E8F-A853-A350F0A59736}" dt="2023-07-28T15:05:26.748" v="959" actId="26606"/>
          <ac:spMkLst>
            <pc:docMk/>
            <pc:sldMk cId="3670101030" sldId="272"/>
            <ac:spMk id="440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5:26.748" v="959" actId="26606"/>
          <ac:spMkLst>
            <pc:docMk/>
            <pc:sldMk cId="3670101030" sldId="272"/>
            <ac:spMk id="441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5:26.748" v="959" actId="26606"/>
          <ac:spMkLst>
            <pc:docMk/>
            <pc:sldMk cId="3670101030" sldId="272"/>
            <ac:spMk id="442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5:26.748" v="959" actId="26606"/>
          <ac:spMkLst>
            <pc:docMk/>
            <pc:sldMk cId="3670101030" sldId="272"/>
            <ac:spMk id="443" creationId="{D3539FEE-81D3-4406-802E-60B20B16F4F6}"/>
          </ac:spMkLst>
        </pc:spChg>
        <pc:spChg chg="add del">
          <ac:chgData name="YEN MING WEY" userId="cd790058-3aec-4d62-b913-33790c813fcc" providerId="ADAL" clId="{0CBEB97D-3FB1-4E8F-A853-A350F0A59736}" dt="2023-07-28T15:05:26.748" v="959" actId="26606"/>
          <ac:spMkLst>
            <pc:docMk/>
            <pc:sldMk cId="3670101030" sldId="272"/>
            <ac:spMk id="444" creationId="{DC701763-729E-462F-A5A8-E0DEFEB1E2E4}"/>
          </ac:spMkLst>
        </pc:spChg>
        <pc:spChg chg="add del">
          <ac:chgData name="YEN MING WEY" userId="cd790058-3aec-4d62-b913-33790c813fcc" providerId="ADAL" clId="{0CBEB97D-3FB1-4E8F-A853-A350F0A59736}" dt="2023-07-28T15:05:27.532" v="961" actId="26606"/>
          <ac:spMkLst>
            <pc:docMk/>
            <pc:sldMk cId="3670101030" sldId="272"/>
            <ac:spMk id="446" creationId="{20366137-3DBB-4912-98D5-6727020207DE}"/>
          </ac:spMkLst>
        </pc:spChg>
        <pc:spChg chg="add del">
          <ac:chgData name="YEN MING WEY" userId="cd790058-3aec-4d62-b913-33790c813fcc" providerId="ADAL" clId="{0CBEB97D-3FB1-4E8F-A853-A350F0A59736}" dt="2023-07-28T15:05:27.532" v="961" actId="26606"/>
          <ac:spMkLst>
            <pc:docMk/>
            <pc:sldMk cId="3670101030" sldId="272"/>
            <ac:spMk id="447" creationId="{5D28D1CE-5BF4-45B7-8D6D-B31A3198079C}"/>
          </ac:spMkLst>
        </pc:spChg>
        <pc:spChg chg="add del">
          <ac:chgData name="YEN MING WEY" userId="cd790058-3aec-4d62-b913-33790c813fcc" providerId="ADAL" clId="{0CBEB97D-3FB1-4E8F-A853-A350F0A59736}" dt="2023-07-28T15:05:27.532" v="961" actId="26606"/>
          <ac:spMkLst>
            <pc:docMk/>
            <pc:sldMk cId="3670101030" sldId="272"/>
            <ac:spMk id="448" creationId="{EC33031A-2DA0-4DB3-218E-4B2B17072827}"/>
          </ac:spMkLst>
        </pc:spChg>
        <pc:spChg chg="add del">
          <ac:chgData name="YEN MING WEY" userId="cd790058-3aec-4d62-b913-33790c813fcc" providerId="ADAL" clId="{0CBEB97D-3FB1-4E8F-A853-A350F0A59736}" dt="2023-07-28T15:05:29.404" v="963" actId="26606"/>
          <ac:spMkLst>
            <pc:docMk/>
            <pc:sldMk cId="3670101030" sldId="272"/>
            <ac:spMk id="450" creationId="{2151139A-886F-4B97-8815-729AD3831BBD}"/>
          </ac:spMkLst>
        </pc:spChg>
        <pc:spChg chg="add del">
          <ac:chgData name="YEN MING WEY" userId="cd790058-3aec-4d62-b913-33790c813fcc" providerId="ADAL" clId="{0CBEB97D-3FB1-4E8F-A853-A350F0A59736}" dt="2023-07-28T15:05:29.404" v="963" actId="26606"/>
          <ac:spMkLst>
            <pc:docMk/>
            <pc:sldMk cId="3670101030" sldId="272"/>
            <ac:spMk id="451" creationId="{AB5E08C4-8CDD-4623-A5B8-E998C6DEE3B7}"/>
          </ac:spMkLst>
        </pc:spChg>
        <pc:spChg chg="add del">
          <ac:chgData name="YEN MING WEY" userId="cd790058-3aec-4d62-b913-33790c813fcc" providerId="ADAL" clId="{0CBEB97D-3FB1-4E8F-A853-A350F0A59736}" dt="2023-07-28T15:05:29.404" v="963" actId="26606"/>
          <ac:spMkLst>
            <pc:docMk/>
            <pc:sldMk cId="3670101030" sldId="272"/>
            <ac:spMk id="452" creationId="{15F33878-D502-4FFA-8ACE-F2AECDB2A23F}"/>
          </ac:spMkLst>
        </pc:spChg>
        <pc:spChg chg="add del">
          <ac:chgData name="YEN MING WEY" userId="cd790058-3aec-4d62-b913-33790c813fcc" providerId="ADAL" clId="{0CBEB97D-3FB1-4E8F-A853-A350F0A59736}" dt="2023-07-28T15:05:29.404" v="963" actId="26606"/>
          <ac:spMkLst>
            <pc:docMk/>
            <pc:sldMk cId="3670101030" sldId="272"/>
            <ac:spMk id="453" creationId="{D3539FEE-81D3-4406-802E-60B20B16F4F6}"/>
          </ac:spMkLst>
        </pc:spChg>
        <pc:spChg chg="add del">
          <ac:chgData name="YEN MING WEY" userId="cd790058-3aec-4d62-b913-33790c813fcc" providerId="ADAL" clId="{0CBEB97D-3FB1-4E8F-A853-A350F0A59736}" dt="2023-07-28T15:05:29.404" v="963" actId="26606"/>
          <ac:spMkLst>
            <pc:docMk/>
            <pc:sldMk cId="3670101030" sldId="272"/>
            <ac:spMk id="454" creationId="{DC701763-729E-462F-A5A8-E0DEFEB1E2E4}"/>
          </ac:spMkLst>
        </pc:spChg>
        <pc:spChg chg="add del">
          <ac:chgData name="YEN MING WEY" userId="cd790058-3aec-4d62-b913-33790c813fcc" providerId="ADAL" clId="{0CBEB97D-3FB1-4E8F-A853-A350F0A59736}" dt="2023-07-28T15:05:40.728" v="969" actId="26606"/>
          <ac:spMkLst>
            <pc:docMk/>
            <pc:sldMk cId="3670101030" sldId="272"/>
            <ac:spMk id="456" creationId="{FA69AAE0-49D5-4C8B-8BA2-55898C00E05E}"/>
          </ac:spMkLst>
        </pc:spChg>
        <pc:spChg chg="add del">
          <ac:chgData name="YEN MING WEY" userId="cd790058-3aec-4d62-b913-33790c813fcc" providerId="ADAL" clId="{0CBEB97D-3FB1-4E8F-A853-A350F0A59736}" dt="2023-07-28T15:05:40" v="967" actId="26606"/>
          <ac:spMkLst>
            <pc:docMk/>
            <pc:sldMk cId="3670101030" sldId="272"/>
            <ac:spMk id="461" creationId="{489B7BFD-8F45-4093-AD9C-91B15B0503D9}"/>
          </ac:spMkLst>
        </pc:spChg>
        <pc:spChg chg="add del">
          <ac:chgData name="YEN MING WEY" userId="cd790058-3aec-4d62-b913-33790c813fcc" providerId="ADAL" clId="{0CBEB97D-3FB1-4E8F-A853-A350F0A59736}" dt="2023-07-28T15:05:40" v="967" actId="26606"/>
          <ac:spMkLst>
            <pc:docMk/>
            <pc:sldMk cId="3670101030" sldId="272"/>
            <ac:spMk id="467" creationId="{4D4C00DC-4DC6-4CD2-9E31-F17E6CEBC5A6}"/>
          </ac:spMkLst>
        </pc:spChg>
        <pc:spChg chg="add del">
          <ac:chgData name="YEN MING WEY" userId="cd790058-3aec-4d62-b913-33790c813fcc" providerId="ADAL" clId="{0CBEB97D-3FB1-4E8F-A853-A350F0A59736}" dt="2023-07-28T15:05:40" v="967" actId="26606"/>
          <ac:spMkLst>
            <pc:docMk/>
            <pc:sldMk cId="3670101030" sldId="272"/>
            <ac:spMk id="469" creationId="{F778F7C6-A4AB-4CBC-8CC6-19DF9EE963ED}"/>
          </ac:spMkLst>
        </pc:spChg>
        <pc:grpChg chg="add del">
          <ac:chgData name="YEN MING WEY" userId="cd790058-3aec-4d62-b913-33790c813fcc" providerId="ADAL" clId="{0CBEB97D-3FB1-4E8F-A853-A350F0A59736}" dt="2023-07-28T15:04:17.141" v="884" actId="26606"/>
          <ac:grpSpMkLst>
            <pc:docMk/>
            <pc:sldMk cId="3670101030" sldId="272"/>
            <ac:grpSpMk id="95" creationId="{D2A542E6-1924-4FE2-89D1-3CB19468C1F6}"/>
          </ac:grpSpMkLst>
        </pc:grpChg>
        <pc:grpChg chg="add del">
          <ac:chgData name="YEN MING WEY" userId="cd790058-3aec-4d62-b913-33790c813fcc" providerId="ADAL" clId="{0CBEB97D-3FB1-4E8F-A853-A350F0A59736}" dt="2023-07-28T15:04:48.755" v="905" actId="26606"/>
          <ac:grpSpMkLst>
            <pc:docMk/>
            <pc:sldMk cId="3670101030" sldId="272"/>
            <ac:grpSpMk id="114" creationId="{0C156BF8-7FF7-440F-BE2B-417DFFE8BFA5}"/>
          </ac:grpSpMkLst>
        </pc:grpChg>
        <pc:grpChg chg="add del">
          <ac:chgData name="YEN MING WEY" userId="cd790058-3aec-4d62-b913-33790c813fcc" providerId="ADAL" clId="{0CBEB97D-3FB1-4E8F-A853-A350F0A59736}" dt="2023-07-28T15:04:51.149" v="911" actId="26606"/>
          <ac:grpSpMkLst>
            <pc:docMk/>
            <pc:sldMk cId="3670101030" sldId="272"/>
            <ac:grpSpMk id="132" creationId="{A464D8F0-8ADF-41F0-B6EF-EDCB07786F02}"/>
          </ac:grpSpMkLst>
        </pc:grpChg>
        <pc:grpChg chg="add del">
          <ac:chgData name="YEN MING WEY" userId="cd790058-3aec-4d62-b913-33790c813fcc" providerId="ADAL" clId="{0CBEB97D-3FB1-4E8F-A853-A350F0A59736}" dt="2023-07-28T15:04:51.149" v="911" actId="26606"/>
          <ac:grpSpMkLst>
            <pc:docMk/>
            <pc:sldMk cId="3670101030" sldId="272"/>
            <ac:grpSpMk id="135" creationId="{E21147CC-0146-459F-AC50-3DE54A0E77C8}"/>
          </ac:grpSpMkLst>
        </pc:grpChg>
        <pc:grpChg chg="add del">
          <ac:chgData name="YEN MING WEY" userId="cd790058-3aec-4d62-b913-33790c813fcc" providerId="ADAL" clId="{0CBEB97D-3FB1-4E8F-A853-A350F0A59736}" dt="2023-07-28T15:04:51.149" v="911" actId="26606"/>
          <ac:grpSpMkLst>
            <pc:docMk/>
            <pc:sldMk cId="3670101030" sldId="272"/>
            <ac:grpSpMk id="138" creationId="{CE7D92DE-9334-4F12-AD6B-8548D4F9A181}"/>
          </ac:grpSpMkLst>
        </pc:grpChg>
        <pc:grpChg chg="add del">
          <ac:chgData name="YEN MING WEY" userId="cd790058-3aec-4d62-b913-33790c813fcc" providerId="ADAL" clId="{0CBEB97D-3FB1-4E8F-A853-A350F0A59736}" dt="2023-07-28T15:04:51.149" v="911" actId="26606"/>
          <ac:grpSpMkLst>
            <pc:docMk/>
            <pc:sldMk cId="3670101030" sldId="272"/>
            <ac:grpSpMk id="146" creationId="{FB9739EB-7F66-433D-841F-AB3CD18700B7}"/>
          </ac:grpSpMkLst>
        </pc:grpChg>
        <pc:grpChg chg="add del">
          <ac:chgData name="YEN MING WEY" userId="cd790058-3aec-4d62-b913-33790c813fcc" providerId="ADAL" clId="{0CBEB97D-3FB1-4E8F-A853-A350F0A59736}" dt="2023-07-28T15:05:01.379" v="925" actId="26606"/>
          <ac:grpSpMkLst>
            <pc:docMk/>
            <pc:sldMk cId="3670101030" sldId="272"/>
            <ac:grpSpMk id="182" creationId="{B7BAEF06-AB74-442C-8C30-B88233FD836C}"/>
          </ac:grpSpMkLst>
        </pc:grpChg>
        <pc:grpChg chg="add del">
          <ac:chgData name="YEN MING WEY" userId="cd790058-3aec-4d62-b913-33790c813fcc" providerId="ADAL" clId="{0CBEB97D-3FB1-4E8F-A853-A350F0A59736}" dt="2023-07-28T15:05:51.202" v="979" actId="26606"/>
          <ac:grpSpMkLst>
            <pc:docMk/>
            <pc:sldMk cId="3670101030" sldId="272"/>
            <ac:grpSpMk id="184" creationId="{0C156BF8-7FF7-440F-BE2B-417DFFE8BFA5}"/>
          </ac:grpSpMkLst>
        </pc:grpChg>
        <pc:grpChg chg="add del">
          <ac:chgData name="YEN MING WEY" userId="cd790058-3aec-4d62-b913-33790c813fcc" providerId="ADAL" clId="{0CBEB97D-3FB1-4E8F-A853-A350F0A59736}" dt="2023-07-28T15:05:01.379" v="925" actId="26606"/>
          <ac:grpSpMkLst>
            <pc:docMk/>
            <pc:sldMk cId="3670101030" sldId="272"/>
            <ac:grpSpMk id="189" creationId="{C9829185-6353-4E3C-B082-AA7F5193916F}"/>
          </ac:grpSpMkLst>
        </pc:grpChg>
        <pc:grpChg chg="add del">
          <ac:chgData name="YEN MING WEY" userId="cd790058-3aec-4d62-b913-33790c813fcc" providerId="ADAL" clId="{0CBEB97D-3FB1-4E8F-A853-A350F0A59736}" dt="2023-07-28T15:05:09.471" v="929" actId="26606"/>
          <ac:grpSpMkLst>
            <pc:docMk/>
            <pc:sldMk cId="3670101030" sldId="272"/>
            <ac:grpSpMk id="202" creationId="{F938B951-7EFC-40A2-B198-E73D39DFB3FC}"/>
          </ac:grpSpMkLst>
        </pc:grpChg>
        <pc:grpChg chg="add del">
          <ac:chgData name="YEN MING WEY" userId="cd790058-3aec-4d62-b913-33790c813fcc" providerId="ADAL" clId="{0CBEB97D-3FB1-4E8F-A853-A350F0A59736}" dt="2023-07-28T15:06:38.401" v="1013" actId="26606"/>
          <ac:grpSpMkLst>
            <pc:docMk/>
            <pc:sldMk cId="3670101030" sldId="272"/>
            <ac:grpSpMk id="219" creationId="{12B3290A-D3BF-4B87-B55B-FD9A98B49727}"/>
          </ac:grpSpMkLst>
        </pc:grpChg>
        <pc:grpChg chg="add del">
          <ac:chgData name="YEN MING WEY" userId="cd790058-3aec-4d62-b913-33790c813fcc" providerId="ADAL" clId="{0CBEB97D-3FB1-4E8F-A853-A350F0A59736}" dt="2023-07-28T15:05:17.777" v="941" actId="26606"/>
          <ac:grpSpMkLst>
            <pc:docMk/>
            <pc:sldMk cId="3670101030" sldId="272"/>
            <ac:grpSpMk id="230" creationId="{D2A542E6-1924-4FE2-89D1-3CB19468C1F6}"/>
          </ac:grpSpMkLst>
        </pc:grpChg>
        <pc:grpChg chg="add del">
          <ac:chgData name="YEN MING WEY" userId="cd790058-3aec-4d62-b913-33790c813fcc" providerId="ADAL" clId="{0CBEB97D-3FB1-4E8F-A853-A350F0A59736}" dt="2023-07-28T15:05:18.336" v="943" actId="26606"/>
          <ac:grpSpMkLst>
            <pc:docMk/>
            <pc:sldMk cId="3670101030" sldId="272"/>
            <ac:grpSpMk id="243" creationId="{0C156BF8-7FF7-440F-BE2B-417DFFE8BFA5}"/>
          </ac:grpSpMkLst>
        </pc:grpChg>
        <pc:grpChg chg="add del">
          <ac:chgData name="YEN MING WEY" userId="cd790058-3aec-4d62-b913-33790c813fcc" providerId="ADAL" clId="{0CBEB97D-3FB1-4E8F-A853-A350F0A59736}" dt="2023-07-28T15:06:23.409" v="996" actId="26606"/>
          <ac:grpSpMkLst>
            <pc:docMk/>
            <pc:sldMk cId="3670101030" sldId="272"/>
            <ac:grpSpMk id="248" creationId="{A464D8F0-8ADF-41F0-B6EF-EDCB07786F02}"/>
          </ac:grpSpMkLst>
        </pc:grpChg>
        <pc:grpChg chg="add del">
          <ac:chgData name="YEN MING WEY" userId="cd790058-3aec-4d62-b913-33790c813fcc" providerId="ADAL" clId="{0CBEB97D-3FB1-4E8F-A853-A350F0A59736}" dt="2023-07-28T15:05:21.948" v="949" actId="26606"/>
          <ac:grpSpMkLst>
            <pc:docMk/>
            <pc:sldMk cId="3670101030" sldId="272"/>
            <ac:grpSpMk id="261" creationId="{A464D8F0-8ADF-41F0-B6EF-EDCB07786F02}"/>
          </ac:grpSpMkLst>
        </pc:grpChg>
        <pc:grpChg chg="add del">
          <ac:chgData name="YEN MING WEY" userId="cd790058-3aec-4d62-b913-33790c813fcc" providerId="ADAL" clId="{0CBEB97D-3FB1-4E8F-A853-A350F0A59736}" dt="2023-07-28T15:05:21.948" v="949" actId="26606"/>
          <ac:grpSpMkLst>
            <pc:docMk/>
            <pc:sldMk cId="3670101030" sldId="272"/>
            <ac:grpSpMk id="264" creationId="{E21147CC-0146-459F-AC50-3DE54A0E77C8}"/>
          </ac:grpSpMkLst>
        </pc:grpChg>
        <pc:grpChg chg="add del">
          <ac:chgData name="YEN MING WEY" userId="cd790058-3aec-4d62-b913-33790c813fcc" providerId="ADAL" clId="{0CBEB97D-3FB1-4E8F-A853-A350F0A59736}" dt="2023-07-28T15:06:23.409" v="996" actId="26606"/>
          <ac:grpSpMkLst>
            <pc:docMk/>
            <pc:sldMk cId="3670101030" sldId="272"/>
            <ac:grpSpMk id="266" creationId="{E21147CC-0146-459F-AC50-3DE54A0E77C8}"/>
          </ac:grpSpMkLst>
        </pc:grpChg>
        <pc:grpChg chg="add del">
          <ac:chgData name="YEN MING WEY" userId="cd790058-3aec-4d62-b913-33790c813fcc" providerId="ADAL" clId="{0CBEB97D-3FB1-4E8F-A853-A350F0A59736}" dt="2023-07-28T15:05:21.948" v="949" actId="26606"/>
          <ac:grpSpMkLst>
            <pc:docMk/>
            <pc:sldMk cId="3670101030" sldId="272"/>
            <ac:grpSpMk id="267" creationId="{CE7D92DE-9334-4F12-AD6B-8548D4F9A181}"/>
          </ac:grpSpMkLst>
        </pc:grpChg>
        <pc:grpChg chg="add del">
          <ac:chgData name="YEN MING WEY" userId="cd790058-3aec-4d62-b913-33790c813fcc" providerId="ADAL" clId="{0CBEB97D-3FB1-4E8F-A853-A350F0A59736}" dt="2023-07-28T15:05:21.948" v="949" actId="26606"/>
          <ac:grpSpMkLst>
            <pc:docMk/>
            <pc:sldMk cId="3670101030" sldId="272"/>
            <ac:grpSpMk id="275" creationId="{FB9739EB-7F66-433D-841F-AB3CD18700B7}"/>
          </ac:grpSpMkLst>
        </pc:grpChg>
        <pc:grpChg chg="add del">
          <ac:chgData name="YEN MING WEY" userId="cd790058-3aec-4d62-b913-33790c813fcc" providerId="ADAL" clId="{0CBEB97D-3FB1-4E8F-A853-A350F0A59736}" dt="2023-07-28T15:06:23.409" v="996" actId="26606"/>
          <ac:grpSpMkLst>
            <pc:docMk/>
            <pc:sldMk cId="3670101030" sldId="272"/>
            <ac:grpSpMk id="276" creationId="{CE7D92DE-9334-4F12-AD6B-8548D4F9A181}"/>
          </ac:grpSpMkLst>
        </pc:grpChg>
        <pc:grpChg chg="add del">
          <ac:chgData name="YEN MING WEY" userId="cd790058-3aec-4d62-b913-33790c813fcc" providerId="ADAL" clId="{0CBEB97D-3FB1-4E8F-A853-A350F0A59736}" dt="2023-07-28T15:06:23.409" v="996" actId="26606"/>
          <ac:grpSpMkLst>
            <pc:docMk/>
            <pc:sldMk cId="3670101030" sldId="272"/>
            <ac:grpSpMk id="281" creationId="{FB9739EB-7F66-433D-841F-AB3CD18700B7}"/>
          </ac:grpSpMkLst>
        </pc:grpChg>
        <pc:grpChg chg="add del">
          <ac:chgData name="YEN MING WEY" userId="cd790058-3aec-4d62-b913-33790c813fcc" providerId="ADAL" clId="{0CBEB97D-3FB1-4E8F-A853-A350F0A59736}" dt="2023-07-28T15:05:23.665" v="953" actId="26606"/>
          <ac:grpSpMkLst>
            <pc:docMk/>
            <pc:sldMk cId="3670101030" sldId="272"/>
            <ac:grpSpMk id="287" creationId="{A464D8F0-8ADF-41F0-B6EF-EDCB07786F02}"/>
          </ac:grpSpMkLst>
        </pc:grpChg>
        <pc:grpChg chg="add del">
          <ac:chgData name="YEN MING WEY" userId="cd790058-3aec-4d62-b913-33790c813fcc" providerId="ADAL" clId="{0CBEB97D-3FB1-4E8F-A853-A350F0A59736}" dt="2023-07-28T15:05:23.665" v="953" actId="26606"/>
          <ac:grpSpMkLst>
            <pc:docMk/>
            <pc:sldMk cId="3670101030" sldId="272"/>
            <ac:grpSpMk id="290" creationId="{E21147CC-0146-459F-AC50-3DE54A0E77C8}"/>
          </ac:grpSpMkLst>
        </pc:grpChg>
        <pc:grpChg chg="add del">
          <ac:chgData name="YEN MING WEY" userId="cd790058-3aec-4d62-b913-33790c813fcc" providerId="ADAL" clId="{0CBEB97D-3FB1-4E8F-A853-A350F0A59736}" dt="2023-07-28T15:05:23.665" v="953" actId="26606"/>
          <ac:grpSpMkLst>
            <pc:docMk/>
            <pc:sldMk cId="3670101030" sldId="272"/>
            <ac:grpSpMk id="293" creationId="{CE7D92DE-9334-4F12-AD6B-8548D4F9A181}"/>
          </ac:grpSpMkLst>
        </pc:grpChg>
        <pc:grpChg chg="add del">
          <ac:chgData name="YEN MING WEY" userId="cd790058-3aec-4d62-b913-33790c813fcc" providerId="ADAL" clId="{0CBEB97D-3FB1-4E8F-A853-A350F0A59736}" dt="2023-07-28T15:05:23.665" v="953" actId="26606"/>
          <ac:grpSpMkLst>
            <pc:docMk/>
            <pc:sldMk cId="3670101030" sldId="272"/>
            <ac:grpSpMk id="301" creationId="{FB9739EB-7F66-433D-841F-AB3CD18700B7}"/>
          </ac:grpSpMkLst>
        </pc:grpChg>
        <pc:grpChg chg="add del">
          <ac:chgData name="YEN MING WEY" userId="cd790058-3aec-4d62-b913-33790c813fcc" providerId="ADAL" clId="{0CBEB97D-3FB1-4E8F-A853-A350F0A59736}" dt="2023-07-28T15:05:26.210" v="957" actId="26606"/>
          <ac:grpSpMkLst>
            <pc:docMk/>
            <pc:sldMk cId="3670101030" sldId="272"/>
            <ac:grpSpMk id="315" creationId="{66FB5A75-BDE2-4F12-A95B-C48788A7685C}"/>
          </ac:grpSpMkLst>
        </pc:grpChg>
        <pc:grpChg chg="add del">
          <ac:chgData name="YEN MING WEY" userId="cd790058-3aec-4d62-b913-33790c813fcc" providerId="ADAL" clId="{0CBEB97D-3FB1-4E8F-A853-A350F0A59736}" dt="2023-07-28T15:05:26.210" v="957" actId="26606"/>
          <ac:grpSpMkLst>
            <pc:docMk/>
            <pc:sldMk cId="3670101030" sldId="272"/>
            <ac:grpSpMk id="320" creationId="{63301095-70B2-49AA-8DA9-A35629AD621C}"/>
          </ac:grpSpMkLst>
        </pc:grpChg>
        <pc:grpChg chg="add del">
          <ac:chgData name="YEN MING WEY" userId="cd790058-3aec-4d62-b913-33790c813fcc" providerId="ADAL" clId="{0CBEB97D-3FB1-4E8F-A853-A350F0A59736}" dt="2023-07-28T15:06:38.396" v="1012" actId="26606"/>
          <ac:grpSpMkLst>
            <pc:docMk/>
            <pc:sldMk cId="3670101030" sldId="272"/>
            <ac:grpSpMk id="334" creationId="{A464D8F0-8ADF-41F0-B6EF-EDCB07786F02}"/>
          </ac:grpSpMkLst>
        </pc:grpChg>
        <pc:grpChg chg="add del">
          <ac:chgData name="YEN MING WEY" userId="cd790058-3aec-4d62-b913-33790c813fcc" providerId="ADAL" clId="{0CBEB97D-3FB1-4E8F-A853-A350F0A59736}" dt="2023-07-28T15:06:38.396" v="1012" actId="26606"/>
          <ac:grpSpMkLst>
            <pc:docMk/>
            <pc:sldMk cId="3670101030" sldId="272"/>
            <ac:grpSpMk id="337" creationId="{E21147CC-0146-459F-AC50-3DE54A0E77C8}"/>
          </ac:grpSpMkLst>
        </pc:grpChg>
        <pc:grpChg chg="add del">
          <ac:chgData name="YEN MING WEY" userId="cd790058-3aec-4d62-b913-33790c813fcc" providerId="ADAL" clId="{0CBEB97D-3FB1-4E8F-A853-A350F0A59736}" dt="2023-07-28T15:06:38.396" v="1012" actId="26606"/>
          <ac:grpSpMkLst>
            <pc:docMk/>
            <pc:sldMk cId="3670101030" sldId="272"/>
            <ac:grpSpMk id="340" creationId="{CE7D92DE-9334-4F12-AD6B-8548D4F9A181}"/>
          </ac:grpSpMkLst>
        </pc:grpChg>
        <pc:grpChg chg="add del">
          <ac:chgData name="YEN MING WEY" userId="cd790058-3aec-4d62-b913-33790c813fcc" providerId="ADAL" clId="{0CBEB97D-3FB1-4E8F-A853-A350F0A59736}" dt="2023-07-28T15:06:38.396" v="1012" actId="26606"/>
          <ac:grpSpMkLst>
            <pc:docMk/>
            <pc:sldMk cId="3670101030" sldId="272"/>
            <ac:grpSpMk id="347" creationId="{FB9739EB-7F66-433D-841F-AB3CD18700B7}"/>
          </ac:grpSpMkLst>
        </pc:grpChg>
        <pc:grpChg chg="add del">
          <ac:chgData name="YEN MING WEY" userId="cd790058-3aec-4d62-b913-33790c813fcc" providerId="ADAL" clId="{0CBEB97D-3FB1-4E8F-A853-A350F0A59736}" dt="2023-07-28T15:05:40" v="967" actId="26606"/>
          <ac:grpSpMkLst>
            <pc:docMk/>
            <pc:sldMk cId="3670101030" sldId="272"/>
            <ac:grpSpMk id="463" creationId="{66FB5A75-BDE2-4F12-A95B-C48788A7685C}"/>
          </ac:grpSpMkLst>
        </pc:grpChg>
        <pc:grpChg chg="add del">
          <ac:chgData name="YEN MING WEY" userId="cd790058-3aec-4d62-b913-33790c813fcc" providerId="ADAL" clId="{0CBEB97D-3FB1-4E8F-A853-A350F0A59736}" dt="2023-07-28T15:05:40" v="967" actId="26606"/>
          <ac:grpSpMkLst>
            <pc:docMk/>
            <pc:sldMk cId="3670101030" sldId="272"/>
            <ac:grpSpMk id="471" creationId="{63301095-70B2-49AA-8DA9-A35629AD621C}"/>
          </ac:grpSpMkLst>
        </pc:grpChg>
        <pc:picChg chg="add mod ord">
          <ac:chgData name="YEN MING WEY" userId="cd790058-3aec-4d62-b913-33790c813fcc" providerId="ADAL" clId="{0CBEB97D-3FB1-4E8F-A853-A350F0A59736}" dt="2023-07-28T15:07:06.584" v="1024" actId="26606"/>
          <ac:picMkLst>
            <pc:docMk/>
            <pc:sldMk cId="3670101030" sldId="272"/>
            <ac:picMk id="4" creationId="{A4BC0DD8-B7D2-4A6D-C9D1-D3C1F0194AFC}"/>
          </ac:picMkLst>
        </pc:picChg>
        <pc:picChg chg="add mod ord">
          <ac:chgData name="YEN MING WEY" userId="cd790058-3aec-4d62-b913-33790c813fcc" providerId="ADAL" clId="{0CBEB97D-3FB1-4E8F-A853-A350F0A59736}" dt="2023-07-28T15:07:06.584" v="1024" actId="26606"/>
          <ac:picMkLst>
            <pc:docMk/>
            <pc:sldMk cId="3670101030" sldId="272"/>
            <ac:picMk id="5" creationId="{97C11BFC-451C-6216-B5BB-583D9D7E955A}"/>
          </ac:picMkLst>
        </pc:picChg>
        <pc:cxnChg chg="add del">
          <ac:chgData name="YEN MING WEY" userId="cd790058-3aec-4d62-b913-33790c813fcc" providerId="ADAL" clId="{0CBEB97D-3FB1-4E8F-A853-A350F0A59736}" dt="2023-07-28T15:04:19.566" v="888" actId="26606"/>
          <ac:cxnSpMkLst>
            <pc:docMk/>
            <pc:sldMk cId="3670101030" sldId="272"/>
            <ac:cxnSpMk id="104" creationId="{ABFC0EAB-26E9-C8FA-01DA-8A831BDECDC5}"/>
          </ac:cxnSpMkLst>
        </pc:cxnChg>
        <pc:cxnChg chg="add del">
          <ac:chgData name="YEN MING WEY" userId="cd790058-3aec-4d62-b913-33790c813fcc" providerId="ADAL" clId="{0CBEB97D-3FB1-4E8F-A853-A350F0A59736}" dt="2023-07-28T15:04:52.782" v="915" actId="26606"/>
          <ac:cxnSpMkLst>
            <pc:docMk/>
            <pc:sldMk cId="3670101030" sldId="272"/>
            <ac:cxnSpMk id="159" creationId="{EEA38897-7BA3-4408-8083-3235339C4A60}"/>
          </ac:cxnSpMkLst>
        </pc:cxnChg>
        <pc:cxnChg chg="add del">
          <ac:chgData name="YEN MING WEY" userId="cd790058-3aec-4d62-b913-33790c813fcc" providerId="ADAL" clId="{0CBEB97D-3FB1-4E8F-A853-A350F0A59736}" dt="2023-07-28T15:04:52.782" v="915" actId="26606"/>
          <ac:cxnSpMkLst>
            <pc:docMk/>
            <pc:sldMk cId="3670101030" sldId="272"/>
            <ac:cxnSpMk id="161" creationId="{CA240C79-242E-4918-9F28-B101847D1CC6}"/>
          </ac:cxnSpMkLst>
        </pc:cxnChg>
        <pc:cxnChg chg="add del">
          <ac:chgData name="YEN MING WEY" userId="cd790058-3aec-4d62-b913-33790c813fcc" providerId="ADAL" clId="{0CBEB97D-3FB1-4E8F-A853-A350F0A59736}" dt="2023-07-28T15:04:52.782" v="915" actId="26606"/>
          <ac:cxnSpMkLst>
            <pc:docMk/>
            <pc:sldMk cId="3670101030" sldId="272"/>
            <ac:cxnSpMk id="162" creationId="{F11AD06B-AB20-4097-8606-5DA00DBACE88}"/>
          </ac:cxnSpMkLst>
        </pc:cxnChg>
        <pc:cxnChg chg="add del">
          <ac:chgData name="YEN MING WEY" userId="cd790058-3aec-4d62-b913-33790c813fcc" providerId="ADAL" clId="{0CBEB97D-3FB1-4E8F-A853-A350F0A59736}" dt="2023-07-28T15:05:24.612" v="955" actId="26606"/>
          <ac:cxnSpMkLst>
            <pc:docMk/>
            <pc:sldMk cId="3670101030" sldId="272"/>
            <ac:cxnSpMk id="309" creationId="{EEA38897-7BA3-4408-8083-3235339C4A60}"/>
          </ac:cxnSpMkLst>
        </pc:cxnChg>
        <pc:cxnChg chg="add del">
          <ac:chgData name="YEN MING WEY" userId="cd790058-3aec-4d62-b913-33790c813fcc" providerId="ADAL" clId="{0CBEB97D-3FB1-4E8F-A853-A350F0A59736}" dt="2023-07-28T15:05:24.612" v="955" actId="26606"/>
          <ac:cxnSpMkLst>
            <pc:docMk/>
            <pc:sldMk cId="3670101030" sldId="272"/>
            <ac:cxnSpMk id="311" creationId="{CA240C79-242E-4918-9F28-B101847D1CC6}"/>
          </ac:cxnSpMkLst>
        </pc:cxnChg>
        <pc:cxnChg chg="add del">
          <ac:chgData name="YEN MING WEY" userId="cd790058-3aec-4d62-b913-33790c813fcc" providerId="ADAL" clId="{0CBEB97D-3FB1-4E8F-A853-A350F0A59736}" dt="2023-07-28T15:05:24.612" v="955" actId="26606"/>
          <ac:cxnSpMkLst>
            <pc:docMk/>
            <pc:sldMk cId="3670101030" sldId="272"/>
            <ac:cxnSpMk id="312" creationId="{F11AD06B-AB20-4097-8606-5DA00DBACE88}"/>
          </ac:cxnSpMkLst>
        </pc:cxnChg>
      </pc:sldChg>
      <pc:sldChg chg="addSp delSp modSp add mod setBg delAnim delDesignElem">
        <pc:chgData name="YEN MING WEY" userId="cd790058-3aec-4d62-b913-33790c813fcc" providerId="ADAL" clId="{0CBEB97D-3FB1-4E8F-A853-A350F0A59736}" dt="2023-08-02T09:21:13.249" v="1202" actId="478"/>
        <pc:sldMkLst>
          <pc:docMk/>
          <pc:sldMk cId="3392562203" sldId="273"/>
        </pc:sldMkLst>
        <pc:spChg chg="mod">
          <ac:chgData name="YEN MING WEY" userId="cd790058-3aec-4d62-b913-33790c813fcc" providerId="ADAL" clId="{0CBEB97D-3FB1-4E8F-A853-A350F0A59736}" dt="2023-07-28T15:06:58.984" v="1020" actId="26606"/>
          <ac:spMkLst>
            <pc:docMk/>
            <pc:sldMk cId="3392562203" sldId="273"/>
            <ac:spMk id="2" creationId="{BBACD61B-0BF5-3DCA-2B8E-218F8C3C3EC1}"/>
          </ac:spMkLst>
        </pc:spChg>
        <pc:spChg chg="del">
          <ac:chgData name="YEN MING WEY" userId="cd790058-3aec-4d62-b913-33790c813fcc" providerId="ADAL" clId="{0CBEB97D-3FB1-4E8F-A853-A350F0A59736}" dt="2023-07-28T15:06:53.792" v="1019" actId="478"/>
          <ac:spMkLst>
            <pc:docMk/>
            <pc:sldMk cId="3392562203" sldId="273"/>
            <ac:spMk id="4" creationId="{E5BA04B7-27B5-2558-3BDD-A5A4B8545112}"/>
          </ac:spMkLst>
        </pc:spChg>
        <pc:spChg chg="add">
          <ac:chgData name="YEN MING WEY" userId="cd790058-3aec-4d62-b913-33790c813fcc" providerId="ADAL" clId="{0CBEB97D-3FB1-4E8F-A853-A350F0A59736}" dt="2023-07-28T15:06:58.984" v="1020" actId="26606"/>
          <ac:spMkLst>
            <pc:docMk/>
            <pc:sldMk cId="3392562203" sldId="273"/>
            <ac:spMk id="8" creationId="{F0A604E4-7307-451C-93BE-F1F7E1BF3BF8}"/>
          </ac:spMkLst>
        </pc:spChg>
        <pc:spChg chg="add">
          <ac:chgData name="YEN MING WEY" userId="cd790058-3aec-4d62-b913-33790c813fcc" providerId="ADAL" clId="{0CBEB97D-3FB1-4E8F-A853-A350F0A59736}" dt="2023-07-28T15:06:58.984" v="1020" actId="26606"/>
          <ac:spMkLst>
            <pc:docMk/>
            <pc:sldMk cId="3392562203" sldId="273"/>
            <ac:spMk id="10" creationId="{F7F3A0AA-35E5-4085-942B-737839030604}"/>
          </ac:spMkLst>
        </pc:spChg>
        <pc:spChg chg="add">
          <ac:chgData name="YEN MING WEY" userId="cd790058-3aec-4d62-b913-33790c813fcc" providerId="ADAL" clId="{0CBEB97D-3FB1-4E8F-A853-A350F0A59736}" dt="2023-07-28T15:06:58.984" v="1020" actId="26606"/>
          <ac:spMkLst>
            <pc:docMk/>
            <pc:sldMk cId="3392562203" sldId="273"/>
            <ac:spMk id="12" creationId="{402F5C38-C747-4173-ABBF-656E39E82130}"/>
          </ac:spMkLst>
        </pc:spChg>
        <pc:spChg chg="add">
          <ac:chgData name="YEN MING WEY" userId="cd790058-3aec-4d62-b913-33790c813fcc" providerId="ADAL" clId="{0CBEB97D-3FB1-4E8F-A853-A350F0A59736}" dt="2023-07-28T15:06:58.984" v="1020" actId="26606"/>
          <ac:spMkLst>
            <pc:docMk/>
            <pc:sldMk cId="3392562203" sldId="273"/>
            <ac:spMk id="14" creationId="{E37EECFC-A684-4391-AE85-4CDAF5565F61}"/>
          </ac:spMkLst>
        </pc:spChg>
        <pc:spChg chg="del">
          <ac:chgData name="YEN MING WEY" userId="cd790058-3aec-4d62-b913-33790c813fcc" providerId="ADAL" clId="{0CBEB97D-3FB1-4E8F-A853-A350F0A59736}" dt="2023-07-28T15:06:45.811" v="1017"/>
          <ac:spMkLst>
            <pc:docMk/>
            <pc:sldMk cId="3392562203" sldId="273"/>
            <ac:spMk id="18" creationId="{A8384FB5-9ADC-4DDC-881B-597D56F5B15D}"/>
          </ac:spMkLst>
        </pc:spChg>
        <pc:spChg chg="del">
          <ac:chgData name="YEN MING WEY" userId="cd790058-3aec-4d62-b913-33790c813fcc" providerId="ADAL" clId="{0CBEB97D-3FB1-4E8F-A853-A350F0A59736}" dt="2023-07-28T15:06:45.811" v="1017"/>
          <ac:spMkLst>
            <pc:docMk/>
            <pc:sldMk cId="3392562203" sldId="273"/>
            <ac:spMk id="23" creationId="{1199E1B1-A8C0-4FE8-A5A8-1CB41D69F857}"/>
          </ac:spMkLst>
        </pc:spChg>
        <pc:spChg chg="del">
          <ac:chgData name="YEN MING WEY" userId="cd790058-3aec-4d62-b913-33790c813fcc" providerId="ADAL" clId="{0CBEB97D-3FB1-4E8F-A853-A350F0A59736}" dt="2023-07-28T15:06:45.811" v="1017"/>
          <ac:spMkLst>
            <pc:docMk/>
            <pc:sldMk cId="3392562203" sldId="273"/>
            <ac:spMk id="25" creationId="{84A8DE83-DE75-4B41-9DB4-A7EC0B0DEC0B}"/>
          </ac:spMkLst>
        </pc:spChg>
        <pc:spChg chg="del">
          <ac:chgData name="YEN MING WEY" userId="cd790058-3aec-4d62-b913-33790c813fcc" providerId="ADAL" clId="{0CBEB97D-3FB1-4E8F-A853-A350F0A59736}" dt="2023-07-28T15:06:45.811" v="1017"/>
          <ac:spMkLst>
            <pc:docMk/>
            <pc:sldMk cId="3392562203" sldId="273"/>
            <ac:spMk id="27" creationId="{A7009A0A-BEF5-4EAC-AF15-E4F9F002E239}"/>
          </ac:spMkLst>
        </pc:spChg>
        <pc:picChg chg="del mod">
          <ac:chgData name="YEN MING WEY" userId="cd790058-3aec-4d62-b913-33790c813fcc" providerId="ADAL" clId="{0CBEB97D-3FB1-4E8F-A853-A350F0A59736}" dt="2023-07-28T15:07:01.293" v="1021" actId="478"/>
          <ac:picMkLst>
            <pc:docMk/>
            <pc:sldMk cId="3392562203" sldId="273"/>
            <ac:picMk id="3" creationId="{C7FE5864-8129-29AE-F5AE-F8E4B42B6D82}"/>
          </ac:picMkLst>
        </pc:picChg>
        <pc:picChg chg="add del mod">
          <ac:chgData name="YEN MING WEY" userId="cd790058-3aec-4d62-b913-33790c813fcc" providerId="ADAL" clId="{0CBEB97D-3FB1-4E8F-A853-A350F0A59736}" dt="2023-08-02T09:21:13.249" v="1202" actId="478"/>
          <ac:picMkLst>
            <pc:docMk/>
            <pc:sldMk cId="3392562203" sldId="273"/>
            <ac:picMk id="4" creationId="{07054BEE-D0C0-3C19-40CB-0684C6A9C036}"/>
          </ac:picMkLst>
        </pc:picChg>
        <pc:picChg chg="add mod">
          <ac:chgData name="YEN MING WEY" userId="cd790058-3aec-4d62-b913-33790c813fcc" providerId="ADAL" clId="{0CBEB97D-3FB1-4E8F-A853-A350F0A59736}" dt="2023-07-28T15:07:16.422" v="1032" actId="1076"/>
          <ac:picMkLst>
            <pc:docMk/>
            <pc:sldMk cId="3392562203" sldId="273"/>
            <ac:picMk id="5" creationId="{DC4AF642-A578-7EDD-6112-8AA4853B1FF2}"/>
          </ac:picMkLst>
        </pc:picChg>
        <pc:picChg chg="add mod">
          <ac:chgData name="YEN MING WEY" userId="cd790058-3aec-4d62-b913-33790c813fcc" providerId="ADAL" clId="{0CBEB97D-3FB1-4E8F-A853-A350F0A59736}" dt="2023-07-28T15:07:15.400" v="1031" actId="1076"/>
          <ac:picMkLst>
            <pc:docMk/>
            <pc:sldMk cId="3392562203" sldId="273"/>
            <ac:picMk id="6" creationId="{59E7C67B-1657-A19C-7ACE-0EEB3B08A318}"/>
          </ac:picMkLst>
        </pc:picChg>
      </pc:sldChg>
      <pc:sldChg chg="new">
        <pc:chgData name="YEN MING WEY" userId="cd790058-3aec-4d62-b913-33790c813fcc" providerId="ADAL" clId="{0CBEB97D-3FB1-4E8F-A853-A350F0A59736}" dt="2023-07-28T15:09:56.491" v="1034" actId="680"/>
        <pc:sldMkLst>
          <pc:docMk/>
          <pc:sldMk cId="254489502" sldId="274"/>
        </pc:sldMkLst>
      </pc:sldChg>
      <pc:sldChg chg="ord">
        <pc:chgData name="YEN MING WEY" userId="cd790058-3aec-4d62-b913-33790c813fcc" providerId="ADAL" clId="{0CBEB97D-3FB1-4E8F-A853-A350F0A59736}" dt="2023-08-02T14:31:23.119" v="1880"/>
        <pc:sldMkLst>
          <pc:docMk/>
          <pc:sldMk cId="1646246311" sldId="285"/>
        </pc:sldMkLst>
      </pc:sldChg>
      <pc:sldChg chg="del">
        <pc:chgData name="YEN MING WEY" userId="cd790058-3aec-4d62-b913-33790c813fcc" providerId="ADAL" clId="{0CBEB97D-3FB1-4E8F-A853-A350F0A59736}" dt="2023-08-03T02:00:44.411" v="1883" actId="47"/>
        <pc:sldMkLst>
          <pc:docMk/>
          <pc:sldMk cId="606037688" sldId="287"/>
        </pc:sldMkLst>
      </pc:sldChg>
      <pc:sldChg chg="addSp modSp new mod setBg">
        <pc:chgData name="YEN MING WEY" userId="cd790058-3aec-4d62-b913-33790c813fcc" providerId="ADAL" clId="{0CBEB97D-3FB1-4E8F-A853-A350F0A59736}" dt="2023-08-02T09:42:24.321" v="1222" actId="207"/>
        <pc:sldMkLst>
          <pc:docMk/>
          <pc:sldMk cId="2889195497" sldId="288"/>
        </pc:sldMkLst>
        <pc:spChg chg="mod">
          <ac:chgData name="YEN MING WEY" userId="cd790058-3aec-4d62-b913-33790c813fcc" providerId="ADAL" clId="{0CBEB97D-3FB1-4E8F-A853-A350F0A59736}" dt="2023-08-02T09:41:45.601" v="1212" actId="207"/>
          <ac:spMkLst>
            <pc:docMk/>
            <pc:sldMk cId="2889195497" sldId="288"/>
            <ac:spMk id="2" creationId="{8E95CE33-2105-D3C4-4B21-7D6C7C73BA91}"/>
          </ac:spMkLst>
        </pc:spChg>
        <pc:spChg chg="mod">
          <ac:chgData name="YEN MING WEY" userId="cd790058-3aec-4d62-b913-33790c813fcc" providerId="ADAL" clId="{0CBEB97D-3FB1-4E8F-A853-A350F0A59736}" dt="2023-08-02T09:41:25.491" v="1206" actId="26606"/>
          <ac:spMkLst>
            <pc:docMk/>
            <pc:sldMk cId="2889195497" sldId="288"/>
            <ac:spMk id="3" creationId="{18C6A992-D277-799C-E8C2-67A6F963415F}"/>
          </ac:spMkLst>
        </pc:spChg>
        <pc:spChg chg="add mod">
          <ac:chgData name="YEN MING WEY" userId="cd790058-3aec-4d62-b913-33790c813fcc" providerId="ADAL" clId="{0CBEB97D-3FB1-4E8F-A853-A350F0A59736}" dt="2023-08-02T09:42:24.321" v="1222" actId="207"/>
          <ac:spMkLst>
            <pc:docMk/>
            <pc:sldMk cId="2889195497" sldId="288"/>
            <ac:spMk id="8" creationId="{B1FF429B-242A-9A3E-89DA-805C9A08C884}"/>
          </ac:spMkLst>
        </pc:spChg>
        <pc:spChg chg="add">
          <ac:chgData name="YEN MING WEY" userId="cd790058-3aec-4d62-b913-33790c813fcc" providerId="ADAL" clId="{0CBEB97D-3FB1-4E8F-A853-A350F0A59736}" dt="2023-08-02T09:41:25.491" v="1206" actId="26606"/>
          <ac:spMkLst>
            <pc:docMk/>
            <pc:sldMk cId="2889195497" sldId="288"/>
            <ac:spMk id="12" creationId="{AAAE94E3-A7DB-4868-B1E3-E49703488BBC}"/>
          </ac:spMkLst>
        </pc:spChg>
        <pc:spChg chg="add">
          <ac:chgData name="YEN MING WEY" userId="cd790058-3aec-4d62-b913-33790c813fcc" providerId="ADAL" clId="{0CBEB97D-3FB1-4E8F-A853-A350F0A59736}" dt="2023-08-02T09:41:25.491" v="1206" actId="26606"/>
          <ac:spMkLst>
            <pc:docMk/>
            <pc:sldMk cId="2889195497" sldId="288"/>
            <ac:spMk id="18" creationId="{3873B707-463F-40B0-8227-E8CC6C67EB25}"/>
          </ac:spMkLst>
        </pc:spChg>
        <pc:spChg chg="add">
          <ac:chgData name="YEN MING WEY" userId="cd790058-3aec-4d62-b913-33790c813fcc" providerId="ADAL" clId="{0CBEB97D-3FB1-4E8F-A853-A350F0A59736}" dt="2023-08-02T09:41:25.491" v="1206" actId="26606"/>
          <ac:spMkLst>
            <pc:docMk/>
            <pc:sldMk cId="2889195497" sldId="288"/>
            <ac:spMk id="20" creationId="{C13237C8-E62C-4F0D-A318-BD6FB6C2D138}"/>
          </ac:spMkLst>
        </pc:spChg>
        <pc:spChg chg="add">
          <ac:chgData name="YEN MING WEY" userId="cd790058-3aec-4d62-b913-33790c813fcc" providerId="ADAL" clId="{0CBEB97D-3FB1-4E8F-A853-A350F0A59736}" dt="2023-08-02T09:41:25.491" v="1206" actId="26606"/>
          <ac:spMkLst>
            <pc:docMk/>
            <pc:sldMk cId="2889195497" sldId="288"/>
            <ac:spMk id="22" creationId="{19C9EAEA-39D0-4B0E-A0EB-51E7B26740B1}"/>
          </ac:spMkLst>
        </pc:spChg>
        <pc:spChg chg="add">
          <ac:chgData name="YEN MING WEY" userId="cd790058-3aec-4d62-b913-33790c813fcc" providerId="ADAL" clId="{0CBEB97D-3FB1-4E8F-A853-A350F0A59736}" dt="2023-08-02T09:41:25.491" v="1206" actId="26606"/>
          <ac:spMkLst>
            <pc:docMk/>
            <pc:sldMk cId="2889195497" sldId="288"/>
            <ac:spMk id="24" creationId="{8CB5D2D7-DF65-4E86-BFBA-FFB9B5ACEB64}"/>
          </ac:spMkLst>
        </pc:spChg>
        <pc:grpChg chg="add">
          <ac:chgData name="YEN MING WEY" userId="cd790058-3aec-4d62-b913-33790c813fcc" providerId="ADAL" clId="{0CBEB97D-3FB1-4E8F-A853-A350F0A59736}" dt="2023-08-02T09:41:25.491" v="1206" actId="26606"/>
          <ac:grpSpMkLst>
            <pc:docMk/>
            <pc:sldMk cId="2889195497" sldId="288"/>
            <ac:grpSpMk id="14" creationId="{1DE889C7-FAD6-4397-98E2-05D503484459}"/>
          </ac:grpSpMkLst>
        </pc:grpChg>
        <pc:picChg chg="add mod">
          <ac:chgData name="YEN MING WEY" userId="cd790058-3aec-4d62-b913-33790c813fcc" providerId="ADAL" clId="{0CBEB97D-3FB1-4E8F-A853-A350F0A59736}" dt="2023-08-02T09:41:49.152" v="1214" actId="14100"/>
          <ac:picMkLst>
            <pc:docMk/>
            <pc:sldMk cId="2889195497" sldId="288"/>
            <ac:picMk id="5" creationId="{FF76B8AF-B6F7-F5B2-E942-07AD02EC9F84}"/>
          </ac:picMkLst>
        </pc:picChg>
        <pc:picChg chg="add mod">
          <ac:chgData name="YEN MING WEY" userId="cd790058-3aec-4d62-b913-33790c813fcc" providerId="ADAL" clId="{0CBEB97D-3FB1-4E8F-A853-A350F0A59736}" dt="2023-08-02T09:41:52.838" v="1217" actId="1076"/>
          <ac:picMkLst>
            <pc:docMk/>
            <pc:sldMk cId="2889195497" sldId="288"/>
            <ac:picMk id="7" creationId="{9DA57BDC-3921-29F0-6302-EF7C95413361}"/>
          </ac:picMkLst>
        </pc:picChg>
      </pc:sldChg>
      <pc:sldChg chg="addSp modSp new mod setBg">
        <pc:chgData name="YEN MING WEY" userId="cd790058-3aec-4d62-b913-33790c813fcc" providerId="ADAL" clId="{0CBEB97D-3FB1-4E8F-A853-A350F0A59736}" dt="2023-08-02T09:45:14.650" v="1249" actId="1582"/>
        <pc:sldMkLst>
          <pc:docMk/>
          <pc:sldMk cId="3122177060" sldId="289"/>
        </pc:sldMkLst>
        <pc:spChg chg="mod">
          <ac:chgData name="YEN MING WEY" userId="cd790058-3aec-4d62-b913-33790c813fcc" providerId="ADAL" clId="{0CBEB97D-3FB1-4E8F-A853-A350F0A59736}" dt="2023-08-02T09:44:13.444" v="1229" actId="26606"/>
          <ac:spMkLst>
            <pc:docMk/>
            <pc:sldMk cId="3122177060" sldId="289"/>
            <ac:spMk id="2" creationId="{B55B3F69-26DF-06C4-9BE0-1F8BABE49C14}"/>
          </ac:spMkLst>
        </pc:spChg>
        <pc:spChg chg="mod">
          <ac:chgData name="YEN MING WEY" userId="cd790058-3aec-4d62-b913-33790c813fcc" providerId="ADAL" clId="{0CBEB97D-3FB1-4E8F-A853-A350F0A59736}" dt="2023-08-02T09:44:13.444" v="1229" actId="26606"/>
          <ac:spMkLst>
            <pc:docMk/>
            <pc:sldMk cId="3122177060" sldId="289"/>
            <ac:spMk id="3" creationId="{FEBECB82-B113-63D9-F18A-F002B57C69C8}"/>
          </ac:spMkLst>
        </pc:spChg>
        <pc:spChg chg="add mod">
          <ac:chgData name="YEN MING WEY" userId="cd790058-3aec-4d62-b913-33790c813fcc" providerId="ADAL" clId="{0CBEB97D-3FB1-4E8F-A853-A350F0A59736}" dt="2023-08-02T09:45:14.650" v="1249" actId="1582"/>
          <ac:spMkLst>
            <pc:docMk/>
            <pc:sldMk cId="3122177060" sldId="289"/>
            <ac:spMk id="8" creationId="{963F0356-14B4-7C6F-B0E6-A3DFE913582B}"/>
          </ac:spMkLst>
        </pc:spChg>
        <pc:spChg chg="add">
          <ac:chgData name="YEN MING WEY" userId="cd790058-3aec-4d62-b913-33790c813fcc" providerId="ADAL" clId="{0CBEB97D-3FB1-4E8F-A853-A350F0A59736}" dt="2023-08-02T09:44:13.444" v="1229" actId="26606"/>
          <ac:spMkLst>
            <pc:docMk/>
            <pc:sldMk cId="3122177060" sldId="289"/>
            <ac:spMk id="12" creationId="{AAAE94E3-A7DB-4868-B1E3-E49703488BBC}"/>
          </ac:spMkLst>
        </pc:spChg>
        <pc:spChg chg="add">
          <ac:chgData name="YEN MING WEY" userId="cd790058-3aec-4d62-b913-33790c813fcc" providerId="ADAL" clId="{0CBEB97D-3FB1-4E8F-A853-A350F0A59736}" dt="2023-08-02T09:44:13.444" v="1229" actId="26606"/>
          <ac:spMkLst>
            <pc:docMk/>
            <pc:sldMk cId="3122177060" sldId="289"/>
            <ac:spMk id="18" creationId="{3873B707-463F-40B0-8227-E8CC6C67EB25}"/>
          </ac:spMkLst>
        </pc:spChg>
        <pc:spChg chg="add">
          <ac:chgData name="YEN MING WEY" userId="cd790058-3aec-4d62-b913-33790c813fcc" providerId="ADAL" clId="{0CBEB97D-3FB1-4E8F-A853-A350F0A59736}" dt="2023-08-02T09:44:13.444" v="1229" actId="26606"/>
          <ac:spMkLst>
            <pc:docMk/>
            <pc:sldMk cId="3122177060" sldId="289"/>
            <ac:spMk id="20" creationId="{C13237C8-E62C-4F0D-A318-BD6FB6C2D138}"/>
          </ac:spMkLst>
        </pc:spChg>
        <pc:spChg chg="add">
          <ac:chgData name="YEN MING WEY" userId="cd790058-3aec-4d62-b913-33790c813fcc" providerId="ADAL" clId="{0CBEB97D-3FB1-4E8F-A853-A350F0A59736}" dt="2023-08-02T09:44:13.444" v="1229" actId="26606"/>
          <ac:spMkLst>
            <pc:docMk/>
            <pc:sldMk cId="3122177060" sldId="289"/>
            <ac:spMk id="22" creationId="{19C9EAEA-39D0-4B0E-A0EB-51E7B26740B1}"/>
          </ac:spMkLst>
        </pc:spChg>
        <pc:spChg chg="add">
          <ac:chgData name="YEN MING WEY" userId="cd790058-3aec-4d62-b913-33790c813fcc" providerId="ADAL" clId="{0CBEB97D-3FB1-4E8F-A853-A350F0A59736}" dt="2023-08-02T09:44:13.444" v="1229" actId="26606"/>
          <ac:spMkLst>
            <pc:docMk/>
            <pc:sldMk cId="3122177060" sldId="289"/>
            <ac:spMk id="24" creationId="{8CB5D2D7-DF65-4E86-BFBA-FFB9B5ACEB64}"/>
          </ac:spMkLst>
        </pc:spChg>
        <pc:grpChg chg="add">
          <ac:chgData name="YEN MING WEY" userId="cd790058-3aec-4d62-b913-33790c813fcc" providerId="ADAL" clId="{0CBEB97D-3FB1-4E8F-A853-A350F0A59736}" dt="2023-08-02T09:44:13.444" v="1229" actId="26606"/>
          <ac:grpSpMkLst>
            <pc:docMk/>
            <pc:sldMk cId="3122177060" sldId="289"/>
            <ac:grpSpMk id="14" creationId="{1DE889C7-FAD6-4397-98E2-05D503484459}"/>
          </ac:grpSpMkLst>
        </pc:grpChg>
        <pc:picChg chg="add mod">
          <ac:chgData name="YEN MING WEY" userId="cd790058-3aec-4d62-b913-33790c813fcc" providerId="ADAL" clId="{0CBEB97D-3FB1-4E8F-A853-A350F0A59736}" dt="2023-08-02T09:44:39.262" v="1244" actId="208"/>
          <ac:picMkLst>
            <pc:docMk/>
            <pc:sldMk cId="3122177060" sldId="289"/>
            <ac:picMk id="5" creationId="{28218FBC-59B7-DA11-64FA-2DDCA74DB13A}"/>
          </ac:picMkLst>
        </pc:picChg>
        <pc:picChg chg="add mod">
          <ac:chgData name="YEN MING WEY" userId="cd790058-3aec-4d62-b913-33790c813fcc" providerId="ADAL" clId="{0CBEB97D-3FB1-4E8F-A853-A350F0A59736}" dt="2023-08-02T09:44:29.028" v="1243" actId="1076"/>
          <ac:picMkLst>
            <pc:docMk/>
            <pc:sldMk cId="3122177060" sldId="289"/>
            <ac:picMk id="7" creationId="{74E344C4-1B97-86BD-B270-76E7001F1018}"/>
          </ac:picMkLst>
        </pc:picChg>
      </pc:sldChg>
      <pc:sldChg chg="addSp delSp modSp new mod ord setBg">
        <pc:chgData name="YEN MING WEY" userId="cd790058-3aec-4d62-b913-33790c813fcc" providerId="ADAL" clId="{0CBEB97D-3FB1-4E8F-A853-A350F0A59736}" dt="2023-08-02T10:26:41.452" v="1559" actId="20577"/>
        <pc:sldMkLst>
          <pc:docMk/>
          <pc:sldMk cId="1077613774" sldId="290"/>
        </pc:sldMkLst>
        <pc:spChg chg="mod">
          <ac:chgData name="YEN MING WEY" userId="cd790058-3aec-4d62-b913-33790c813fcc" providerId="ADAL" clId="{0CBEB97D-3FB1-4E8F-A853-A350F0A59736}" dt="2023-08-02T10:26:41.452" v="1559" actId="20577"/>
          <ac:spMkLst>
            <pc:docMk/>
            <pc:sldMk cId="1077613774" sldId="290"/>
            <ac:spMk id="2" creationId="{8CE6B6B8-3D5E-FC00-064C-709F9CFCC771}"/>
          </ac:spMkLst>
        </pc:spChg>
        <pc:spChg chg="mod ord">
          <ac:chgData name="YEN MING WEY" userId="cd790058-3aec-4d62-b913-33790c813fcc" providerId="ADAL" clId="{0CBEB97D-3FB1-4E8F-A853-A350F0A59736}" dt="2023-08-02T10:26:36.834" v="1556" actId="26606"/>
          <ac:spMkLst>
            <pc:docMk/>
            <pc:sldMk cId="1077613774" sldId="290"/>
            <ac:spMk id="3" creationId="{F0886B1C-2064-C68A-293C-80B033F48E3B}"/>
          </ac:spMkLst>
        </pc:spChg>
        <pc:spChg chg="add del">
          <ac:chgData name="YEN MING WEY" userId="cd790058-3aec-4d62-b913-33790c813fcc" providerId="ADAL" clId="{0CBEB97D-3FB1-4E8F-A853-A350F0A59736}" dt="2023-08-02T10:21:33.287" v="1484" actId="26606"/>
          <ac:spMkLst>
            <pc:docMk/>
            <pc:sldMk cId="1077613774" sldId="290"/>
            <ac:spMk id="8" creationId="{777A147A-9ED8-46B4-8660-1B3C2AA880B5}"/>
          </ac:spMkLst>
        </pc:spChg>
        <pc:spChg chg="add del">
          <ac:chgData name="YEN MING WEY" userId="cd790058-3aec-4d62-b913-33790c813fcc" providerId="ADAL" clId="{0CBEB97D-3FB1-4E8F-A853-A350F0A59736}" dt="2023-08-02T10:15:17.532" v="1425" actId="26606"/>
          <ac:spMkLst>
            <pc:docMk/>
            <pc:sldMk cId="1077613774" sldId="290"/>
            <ac:spMk id="9" creationId="{F13C74B1-5B17-4795-BED0-7140497B445A}"/>
          </ac:spMkLst>
        </pc:spChg>
        <pc:spChg chg="add del">
          <ac:chgData name="YEN MING WEY" userId="cd790058-3aec-4d62-b913-33790c813fcc" providerId="ADAL" clId="{0CBEB97D-3FB1-4E8F-A853-A350F0A59736}" dt="2023-08-02T10:21:33.287" v="1484" actId="26606"/>
          <ac:spMkLst>
            <pc:docMk/>
            <pc:sldMk cId="1077613774" sldId="290"/>
            <ac:spMk id="10" creationId="{5D6C15A0-C087-4593-8414-2B4EC1CDC3DE}"/>
          </ac:spMkLst>
        </pc:spChg>
        <pc:spChg chg="add del">
          <ac:chgData name="YEN MING WEY" userId="cd790058-3aec-4d62-b913-33790c813fcc" providerId="ADAL" clId="{0CBEB97D-3FB1-4E8F-A853-A350F0A59736}" dt="2023-08-02T10:15:17.532" v="1425" actId="26606"/>
          <ac:spMkLst>
            <pc:docMk/>
            <pc:sldMk cId="1077613774" sldId="290"/>
            <ac:spMk id="11" creationId="{D4974D33-8DC5-464E-8C6D-BE58F0669C17}"/>
          </ac:spMkLst>
        </pc:spChg>
        <pc:spChg chg="add del">
          <ac:chgData name="YEN MING WEY" userId="cd790058-3aec-4d62-b913-33790c813fcc" providerId="ADAL" clId="{0CBEB97D-3FB1-4E8F-A853-A350F0A59736}" dt="2023-08-02T10:23:10.838" v="1507" actId="26606"/>
          <ac:spMkLst>
            <pc:docMk/>
            <pc:sldMk cId="1077613774" sldId="290"/>
            <ac:spMk id="12" creationId="{100EDD19-6802-4EC3-95CE-CFFAB042CFD6}"/>
          </ac:spMkLst>
        </pc:spChg>
        <pc:spChg chg="add del">
          <ac:chgData name="YEN MING WEY" userId="cd790058-3aec-4d62-b913-33790c813fcc" providerId="ADAL" clId="{0CBEB97D-3FB1-4E8F-A853-A350F0A59736}" dt="2023-08-02T10:23:10.838" v="1507" actId="26606"/>
          <ac:spMkLst>
            <pc:docMk/>
            <pc:sldMk cId="1077613774" sldId="290"/>
            <ac:spMk id="13" creationId="{DB17E863-922E-4C26-BD64-E8FD41D28661}"/>
          </ac:spMkLst>
        </pc:spChg>
        <pc:spChg chg="add del">
          <ac:chgData name="YEN MING WEY" userId="cd790058-3aec-4d62-b913-33790c813fcc" providerId="ADAL" clId="{0CBEB97D-3FB1-4E8F-A853-A350F0A59736}" dt="2023-08-02T10:25:55.711" v="1545" actId="26606"/>
          <ac:spMkLst>
            <pc:docMk/>
            <pc:sldMk cId="1077613774" sldId="290"/>
            <ac:spMk id="15" creationId="{5D7F64A8-D625-4F61-A290-B499BB62ACFF}"/>
          </ac:spMkLst>
        </pc:spChg>
        <pc:spChg chg="add del">
          <ac:chgData name="YEN MING WEY" userId="cd790058-3aec-4d62-b913-33790c813fcc" providerId="ADAL" clId="{0CBEB97D-3FB1-4E8F-A853-A350F0A59736}" dt="2023-08-02T10:24:29.035" v="1511" actId="26606"/>
          <ac:spMkLst>
            <pc:docMk/>
            <pc:sldMk cId="1077613774" sldId="290"/>
            <ac:spMk id="18" creationId="{C0A1ED06-4733-4020-9C60-81D4D801408D}"/>
          </ac:spMkLst>
        </pc:spChg>
        <pc:spChg chg="add del">
          <ac:chgData name="YEN MING WEY" userId="cd790058-3aec-4d62-b913-33790c813fcc" providerId="ADAL" clId="{0CBEB97D-3FB1-4E8F-A853-A350F0A59736}" dt="2023-08-02T10:23:07.266" v="1500" actId="26606"/>
          <ac:spMkLst>
            <pc:docMk/>
            <pc:sldMk cId="1077613774" sldId="290"/>
            <ac:spMk id="19" creationId="{F13C74B1-5B17-4795-BED0-7140497B445A}"/>
          </ac:spMkLst>
        </pc:spChg>
        <pc:spChg chg="add del">
          <ac:chgData name="YEN MING WEY" userId="cd790058-3aec-4d62-b913-33790c813fcc" providerId="ADAL" clId="{0CBEB97D-3FB1-4E8F-A853-A350F0A59736}" dt="2023-08-02T10:24:29.035" v="1511" actId="26606"/>
          <ac:spMkLst>
            <pc:docMk/>
            <pc:sldMk cId="1077613774" sldId="290"/>
            <ac:spMk id="20" creationId="{B0CA3509-3AF9-45FE-93ED-57BB5D5E8E07}"/>
          </ac:spMkLst>
        </pc:spChg>
        <pc:spChg chg="add del">
          <ac:chgData name="YEN MING WEY" userId="cd790058-3aec-4d62-b913-33790c813fcc" providerId="ADAL" clId="{0CBEB97D-3FB1-4E8F-A853-A350F0A59736}" dt="2023-08-02T10:23:07.266" v="1500" actId="26606"/>
          <ac:spMkLst>
            <pc:docMk/>
            <pc:sldMk cId="1077613774" sldId="290"/>
            <ac:spMk id="21" creationId="{D4974D33-8DC5-464E-8C6D-BE58F0669C17}"/>
          </ac:spMkLst>
        </pc:spChg>
        <pc:spChg chg="add del">
          <ac:chgData name="YEN MING WEY" userId="cd790058-3aec-4d62-b913-33790c813fcc" providerId="ADAL" clId="{0CBEB97D-3FB1-4E8F-A853-A350F0A59736}" dt="2023-08-02T10:24:30.097" v="1513" actId="26606"/>
          <ac:spMkLst>
            <pc:docMk/>
            <pc:sldMk cId="1077613774" sldId="290"/>
            <ac:spMk id="22" creationId="{3BA513B0-82FF-4F41-8178-885375D1CFB5}"/>
          </ac:spMkLst>
        </pc:spChg>
        <pc:spChg chg="add del">
          <ac:chgData name="YEN MING WEY" userId="cd790058-3aec-4d62-b913-33790c813fcc" providerId="ADAL" clId="{0CBEB97D-3FB1-4E8F-A853-A350F0A59736}" dt="2023-08-02T10:23:07.928" v="1502" actId="26606"/>
          <ac:spMkLst>
            <pc:docMk/>
            <pc:sldMk cId="1077613774" sldId="290"/>
            <ac:spMk id="23" creationId="{2B97F24A-32CE-4C1C-A50D-3016B394DCFB}"/>
          </ac:spMkLst>
        </pc:spChg>
        <pc:spChg chg="add del">
          <ac:chgData name="YEN MING WEY" userId="cd790058-3aec-4d62-b913-33790c813fcc" providerId="ADAL" clId="{0CBEB97D-3FB1-4E8F-A853-A350F0A59736}" dt="2023-08-02T10:23:07.928" v="1502" actId="26606"/>
          <ac:spMkLst>
            <pc:docMk/>
            <pc:sldMk cId="1077613774" sldId="290"/>
            <ac:spMk id="24" creationId="{CD8B4F24-440B-49E9-B85D-733523DC064B}"/>
          </ac:spMkLst>
        </pc:spChg>
        <pc:spChg chg="add del">
          <ac:chgData name="YEN MING WEY" userId="cd790058-3aec-4d62-b913-33790c813fcc" providerId="ADAL" clId="{0CBEB97D-3FB1-4E8F-A853-A350F0A59736}" dt="2023-08-02T10:23:09.064" v="1504" actId="26606"/>
          <ac:spMkLst>
            <pc:docMk/>
            <pc:sldMk cId="1077613774" sldId="290"/>
            <ac:spMk id="26" creationId="{F13C74B1-5B17-4795-BED0-7140497B445A}"/>
          </ac:spMkLst>
        </pc:spChg>
        <pc:spChg chg="add del">
          <ac:chgData name="YEN MING WEY" userId="cd790058-3aec-4d62-b913-33790c813fcc" providerId="ADAL" clId="{0CBEB97D-3FB1-4E8F-A853-A350F0A59736}" dt="2023-08-02T10:23:09.064" v="1504" actId="26606"/>
          <ac:spMkLst>
            <pc:docMk/>
            <pc:sldMk cId="1077613774" sldId="290"/>
            <ac:spMk id="27" creationId="{D4974D33-8DC5-464E-8C6D-BE58F0669C17}"/>
          </ac:spMkLst>
        </pc:spChg>
        <pc:spChg chg="add del">
          <ac:chgData name="YEN MING WEY" userId="cd790058-3aec-4d62-b913-33790c813fcc" providerId="ADAL" clId="{0CBEB97D-3FB1-4E8F-A853-A350F0A59736}" dt="2023-08-02T10:23:10.836" v="1506" actId="26606"/>
          <ac:spMkLst>
            <pc:docMk/>
            <pc:sldMk cId="1077613774" sldId="290"/>
            <ac:spMk id="29" creationId="{04812C46-200A-4DEB-A05E-3ED6C68C2387}"/>
          </ac:spMkLst>
        </pc:spChg>
        <pc:spChg chg="add del">
          <ac:chgData name="YEN MING WEY" userId="cd790058-3aec-4d62-b913-33790c813fcc" providerId="ADAL" clId="{0CBEB97D-3FB1-4E8F-A853-A350F0A59736}" dt="2023-08-02T10:23:10.836" v="1506" actId="26606"/>
          <ac:spMkLst>
            <pc:docMk/>
            <pc:sldMk cId="1077613774" sldId="290"/>
            <ac:spMk id="30" creationId="{D1EA859B-E555-4109-94F3-6700E046E008}"/>
          </ac:spMkLst>
        </pc:spChg>
        <pc:spChg chg="add del">
          <ac:chgData name="YEN MING WEY" userId="cd790058-3aec-4d62-b913-33790c813fcc" providerId="ADAL" clId="{0CBEB97D-3FB1-4E8F-A853-A350F0A59736}" dt="2023-08-02T10:25:57.321" v="1547" actId="26606"/>
          <ac:spMkLst>
            <pc:docMk/>
            <pc:sldMk cId="1077613774" sldId="290"/>
            <ac:spMk id="31" creationId="{C2554CA6-288E-4202-BC52-2E5A8F0C0AED}"/>
          </ac:spMkLst>
        </pc:spChg>
        <pc:spChg chg="add del">
          <ac:chgData name="YEN MING WEY" userId="cd790058-3aec-4d62-b913-33790c813fcc" providerId="ADAL" clId="{0CBEB97D-3FB1-4E8F-A853-A350F0A59736}" dt="2023-08-02T10:25:57.321" v="1547" actId="26606"/>
          <ac:spMkLst>
            <pc:docMk/>
            <pc:sldMk cId="1077613774" sldId="290"/>
            <ac:spMk id="32" creationId="{B10BB131-AC8E-4A8E-A5D1-36260F720C3B}"/>
          </ac:spMkLst>
        </pc:spChg>
        <pc:spChg chg="add del">
          <ac:chgData name="YEN MING WEY" userId="cd790058-3aec-4d62-b913-33790c813fcc" providerId="ADAL" clId="{0CBEB97D-3FB1-4E8F-A853-A350F0A59736}" dt="2023-08-02T10:25:57.321" v="1547" actId="26606"/>
          <ac:spMkLst>
            <pc:docMk/>
            <pc:sldMk cId="1077613774" sldId="290"/>
            <ac:spMk id="33" creationId="{5B7778FC-632E-4DCA-A7CB-0D7731CCF970}"/>
          </ac:spMkLst>
        </pc:spChg>
        <pc:spChg chg="add del">
          <ac:chgData name="YEN MING WEY" userId="cd790058-3aec-4d62-b913-33790c813fcc" providerId="ADAL" clId="{0CBEB97D-3FB1-4E8F-A853-A350F0A59736}" dt="2023-08-02T10:24:32.112" v="1515" actId="26606"/>
          <ac:spMkLst>
            <pc:docMk/>
            <pc:sldMk cId="1077613774" sldId="290"/>
            <ac:spMk id="35" creationId="{A8908DB7-C3A6-4FCB-9820-CEE02B398C4A}"/>
          </ac:spMkLst>
        </pc:spChg>
        <pc:spChg chg="add del">
          <ac:chgData name="YEN MING WEY" userId="cd790058-3aec-4d62-b913-33790c813fcc" providerId="ADAL" clId="{0CBEB97D-3FB1-4E8F-A853-A350F0A59736}" dt="2023-08-02T10:24:32.112" v="1515" actId="26606"/>
          <ac:spMkLst>
            <pc:docMk/>
            <pc:sldMk cId="1077613774" sldId="290"/>
            <ac:spMk id="36" creationId="{535742DD-1B16-4E9D-B715-0D74B4574A68}"/>
          </ac:spMkLst>
        </pc:spChg>
        <pc:spChg chg="add del">
          <ac:chgData name="YEN MING WEY" userId="cd790058-3aec-4d62-b913-33790c813fcc" providerId="ADAL" clId="{0CBEB97D-3FB1-4E8F-A853-A350F0A59736}" dt="2023-08-02T10:25:57.321" v="1547" actId="26606"/>
          <ac:spMkLst>
            <pc:docMk/>
            <pc:sldMk cId="1077613774" sldId="290"/>
            <ac:spMk id="37" creationId="{FA23A907-97FB-4A8F-880A-DD77401C4296}"/>
          </ac:spMkLst>
        </pc:spChg>
        <pc:spChg chg="add del">
          <ac:chgData name="YEN MING WEY" userId="cd790058-3aec-4d62-b913-33790c813fcc" providerId="ADAL" clId="{0CBEB97D-3FB1-4E8F-A853-A350F0A59736}" dt="2023-08-02T10:26:36.834" v="1556" actId="26606"/>
          <ac:spMkLst>
            <pc:docMk/>
            <pc:sldMk cId="1077613774" sldId="290"/>
            <ac:spMk id="41" creationId="{F13C74B1-5B17-4795-BED0-7140497B445A}"/>
          </ac:spMkLst>
        </pc:spChg>
        <pc:spChg chg="add del">
          <ac:chgData name="YEN MING WEY" userId="cd790058-3aec-4d62-b913-33790c813fcc" providerId="ADAL" clId="{0CBEB97D-3FB1-4E8F-A853-A350F0A59736}" dt="2023-08-02T10:26:36.834" v="1556" actId="26606"/>
          <ac:spMkLst>
            <pc:docMk/>
            <pc:sldMk cId="1077613774" sldId="290"/>
            <ac:spMk id="42" creationId="{D4974D33-8DC5-464E-8C6D-BE58F0669C17}"/>
          </ac:spMkLst>
        </pc:spChg>
        <pc:spChg chg="add">
          <ac:chgData name="YEN MING WEY" userId="cd790058-3aec-4d62-b913-33790c813fcc" providerId="ADAL" clId="{0CBEB97D-3FB1-4E8F-A853-A350F0A59736}" dt="2023-08-02T10:26:36.834" v="1556" actId="26606"/>
          <ac:spMkLst>
            <pc:docMk/>
            <pc:sldMk cId="1077613774" sldId="290"/>
            <ac:spMk id="47" creationId="{C2554CA6-288E-4202-BC52-2E5A8F0C0AED}"/>
          </ac:spMkLst>
        </pc:spChg>
        <pc:spChg chg="add">
          <ac:chgData name="YEN MING WEY" userId="cd790058-3aec-4d62-b913-33790c813fcc" providerId="ADAL" clId="{0CBEB97D-3FB1-4E8F-A853-A350F0A59736}" dt="2023-08-02T10:26:36.834" v="1556" actId="26606"/>
          <ac:spMkLst>
            <pc:docMk/>
            <pc:sldMk cId="1077613774" sldId="290"/>
            <ac:spMk id="49" creationId="{B10BB131-AC8E-4A8E-A5D1-36260F720C3B}"/>
          </ac:spMkLst>
        </pc:spChg>
        <pc:spChg chg="add">
          <ac:chgData name="YEN MING WEY" userId="cd790058-3aec-4d62-b913-33790c813fcc" providerId="ADAL" clId="{0CBEB97D-3FB1-4E8F-A853-A350F0A59736}" dt="2023-08-02T10:26:36.834" v="1556" actId="26606"/>
          <ac:spMkLst>
            <pc:docMk/>
            <pc:sldMk cId="1077613774" sldId="290"/>
            <ac:spMk id="51" creationId="{5B7778FC-632E-4DCA-A7CB-0D7731CCF970}"/>
          </ac:spMkLst>
        </pc:spChg>
        <pc:spChg chg="add">
          <ac:chgData name="YEN MING WEY" userId="cd790058-3aec-4d62-b913-33790c813fcc" providerId="ADAL" clId="{0CBEB97D-3FB1-4E8F-A853-A350F0A59736}" dt="2023-08-02T10:26:36.834" v="1556" actId="26606"/>
          <ac:spMkLst>
            <pc:docMk/>
            <pc:sldMk cId="1077613774" sldId="290"/>
            <ac:spMk id="53" creationId="{FA23A907-97FB-4A8F-880A-DD77401C4296}"/>
          </ac:spMkLst>
        </pc:spChg>
        <pc:grpChg chg="add del">
          <ac:chgData name="YEN MING WEY" userId="cd790058-3aec-4d62-b913-33790c813fcc" providerId="ADAL" clId="{0CBEB97D-3FB1-4E8F-A853-A350F0A59736}" dt="2023-08-02T10:24:30.097" v="1513" actId="26606"/>
          <ac:grpSpMkLst>
            <pc:docMk/>
            <pc:sldMk cId="1077613774" sldId="290"/>
            <ac:grpSpMk id="28" creationId="{93DB8501-F9F2-4ACD-B56A-9019CD5006D6}"/>
          </ac:grpSpMkLst>
        </pc:grpChg>
        <pc:picChg chg="add del mod">
          <ac:chgData name="YEN MING WEY" userId="cd790058-3aec-4d62-b913-33790c813fcc" providerId="ADAL" clId="{0CBEB97D-3FB1-4E8F-A853-A350F0A59736}" dt="2023-08-02T10:15:17.532" v="1425" actId="26606"/>
          <ac:picMkLst>
            <pc:docMk/>
            <pc:sldMk cId="1077613774" sldId="290"/>
            <ac:picMk id="5" creationId="{C7AAF394-ED71-D243-41D0-56B233624FA5}"/>
          </ac:picMkLst>
        </pc:picChg>
        <pc:picChg chg="add del">
          <ac:chgData name="YEN MING WEY" userId="cd790058-3aec-4d62-b913-33790c813fcc" providerId="ADAL" clId="{0CBEB97D-3FB1-4E8F-A853-A350F0A59736}" dt="2023-08-02T10:21:32.848" v="1482" actId="26606"/>
          <ac:picMkLst>
            <pc:docMk/>
            <pc:sldMk cId="1077613774" sldId="290"/>
            <ac:picMk id="6" creationId="{F096DBFA-E55B-B478-17B6-B94CD08314AB}"/>
          </ac:picMkLst>
        </pc:picChg>
        <pc:picChg chg="add del mod ord">
          <ac:chgData name="YEN MING WEY" userId="cd790058-3aec-4d62-b913-33790c813fcc" providerId="ADAL" clId="{0CBEB97D-3FB1-4E8F-A853-A350F0A59736}" dt="2023-08-02T10:24:20.123" v="1508" actId="478"/>
          <ac:picMkLst>
            <pc:docMk/>
            <pc:sldMk cId="1077613774" sldId="290"/>
            <ac:picMk id="14" creationId="{04122E73-DD47-E0BD-A406-5085F70189CE}"/>
          </ac:picMkLst>
        </pc:picChg>
        <pc:picChg chg="add del mod ord">
          <ac:chgData name="YEN MING WEY" userId="cd790058-3aec-4d62-b913-33790c813fcc" providerId="ADAL" clId="{0CBEB97D-3FB1-4E8F-A853-A350F0A59736}" dt="2023-08-02T10:25:01.339" v="1523" actId="478"/>
          <ac:picMkLst>
            <pc:docMk/>
            <pc:sldMk cId="1077613774" sldId="290"/>
            <ac:picMk id="16" creationId="{B53E8436-30B0-B3E9-7579-148A4D5321A0}"/>
          </ac:picMkLst>
        </pc:picChg>
        <pc:picChg chg="add del">
          <ac:chgData name="YEN MING WEY" userId="cd790058-3aec-4d62-b913-33790c813fcc" providerId="ADAL" clId="{0CBEB97D-3FB1-4E8F-A853-A350F0A59736}" dt="2023-08-02T10:25:55.711" v="1545" actId="26606"/>
          <ac:picMkLst>
            <pc:docMk/>
            <pc:sldMk cId="1077613774" sldId="290"/>
            <ac:picMk id="17" creationId="{56358767-31DA-EED9-E79F-036B21FA02DF}"/>
          </ac:picMkLst>
        </pc:picChg>
        <pc:picChg chg="add del">
          <ac:chgData name="YEN MING WEY" userId="cd790058-3aec-4d62-b913-33790c813fcc" providerId="ADAL" clId="{0CBEB97D-3FB1-4E8F-A853-A350F0A59736}" dt="2023-08-02T10:25:55.711" v="1545" actId="26606"/>
          <ac:picMkLst>
            <pc:docMk/>
            <pc:sldMk cId="1077613774" sldId="290"/>
            <ac:picMk id="25" creationId="{F007005A-5F31-42C3-A8E9-D2D10A27AA33}"/>
          </ac:picMkLst>
        </pc:picChg>
        <pc:picChg chg="add del mod">
          <ac:chgData name="YEN MING WEY" userId="cd790058-3aec-4d62-b913-33790c813fcc" providerId="ADAL" clId="{0CBEB97D-3FB1-4E8F-A853-A350F0A59736}" dt="2023-08-02T10:25:09.666" v="1527" actId="478"/>
          <ac:picMkLst>
            <pc:docMk/>
            <pc:sldMk cId="1077613774" sldId="290"/>
            <ac:picMk id="34" creationId="{F2E3887B-C43D-F4EB-79C2-62BBC58EAEDE}"/>
          </ac:picMkLst>
        </pc:picChg>
        <pc:picChg chg="add del">
          <ac:chgData name="YEN MING WEY" userId="cd790058-3aec-4d62-b913-33790c813fcc" providerId="ADAL" clId="{0CBEB97D-3FB1-4E8F-A853-A350F0A59736}" dt="2023-08-02T10:26:00.126" v="1549" actId="26606"/>
          <ac:picMkLst>
            <pc:docMk/>
            <pc:sldMk cId="1077613774" sldId="290"/>
            <ac:picMk id="39" creationId="{80006B70-4CC5-DF70-4DB1-8DF8A778534B}"/>
          </ac:picMkLst>
        </pc:picChg>
        <pc:picChg chg="add del mod">
          <ac:chgData name="YEN MING WEY" userId="cd790058-3aec-4d62-b913-33790c813fcc" providerId="ADAL" clId="{0CBEB97D-3FB1-4E8F-A853-A350F0A59736}" dt="2023-08-02T10:26:31.602" v="1555" actId="478"/>
          <ac:picMkLst>
            <pc:docMk/>
            <pc:sldMk cId="1077613774" sldId="290"/>
            <ac:picMk id="40" creationId="{7D807296-3B96-6613-5123-4FDA71F5D406}"/>
          </ac:picMkLst>
        </pc:picChg>
        <pc:picChg chg="add del">
          <ac:chgData name="YEN MING WEY" userId="cd790058-3aec-4d62-b913-33790c813fcc" providerId="ADAL" clId="{0CBEB97D-3FB1-4E8F-A853-A350F0A59736}" dt="2023-08-02T10:26:25.139" v="1552" actId="478"/>
          <ac:picMkLst>
            <pc:docMk/>
            <pc:sldMk cId="1077613774" sldId="290"/>
            <ac:picMk id="43" creationId="{21F42FA4-EBB1-49A1-FD0D-8C5A6488DA8A}"/>
          </ac:picMkLst>
        </pc:picChg>
        <pc:cxnChg chg="add del">
          <ac:chgData name="YEN MING WEY" userId="cd790058-3aec-4d62-b913-33790c813fcc" providerId="ADAL" clId="{0CBEB97D-3FB1-4E8F-A853-A350F0A59736}" dt="2023-08-02T10:21:32.848" v="1482" actId="26606"/>
          <ac:cxnSpMkLst>
            <pc:docMk/>
            <pc:sldMk cId="1077613774" sldId="290"/>
            <ac:cxnSpMk id="7" creationId="{1503BFE4-729B-D9D0-C17B-501E6AF1127A}"/>
          </ac:cxnSpMkLst>
        </pc:cxnChg>
      </pc:sldChg>
      <pc:sldChg chg="addSp delSp modSp new mod ord setBg modShow">
        <pc:chgData name="YEN MING WEY" userId="cd790058-3aec-4d62-b913-33790c813fcc" providerId="ADAL" clId="{0CBEB97D-3FB1-4E8F-A853-A350F0A59736}" dt="2023-08-02T14:31:03.313" v="1878"/>
        <pc:sldMkLst>
          <pc:docMk/>
          <pc:sldMk cId="1600208919" sldId="291"/>
        </pc:sldMkLst>
        <pc:spChg chg="mod">
          <ac:chgData name="YEN MING WEY" userId="cd790058-3aec-4d62-b913-33790c813fcc" providerId="ADAL" clId="{0CBEB97D-3FB1-4E8F-A853-A350F0A59736}" dt="2023-08-02T13:55:41.407" v="1691" actId="20577"/>
          <ac:spMkLst>
            <pc:docMk/>
            <pc:sldMk cId="1600208919" sldId="291"/>
            <ac:spMk id="2" creationId="{665D4354-1478-AADD-DB10-F5D715D1279C}"/>
          </ac:spMkLst>
        </pc:spChg>
        <pc:spChg chg="del">
          <ac:chgData name="YEN MING WEY" userId="cd790058-3aec-4d62-b913-33790c813fcc" providerId="ADAL" clId="{0CBEB97D-3FB1-4E8F-A853-A350F0A59736}" dt="2023-08-02T13:55:33.099" v="1673" actId="26606"/>
          <ac:spMkLst>
            <pc:docMk/>
            <pc:sldMk cId="1600208919" sldId="291"/>
            <ac:spMk id="3" creationId="{4655866B-4F6D-678B-3C89-A3A0A31615CA}"/>
          </ac:spMkLst>
        </pc:spChg>
        <pc:spChg chg="add mod">
          <ac:chgData name="YEN MING WEY" userId="cd790058-3aec-4d62-b913-33790c813fcc" providerId="ADAL" clId="{0CBEB97D-3FB1-4E8F-A853-A350F0A59736}" dt="2023-08-02T14:05:09.642" v="1814" actId="207"/>
          <ac:spMkLst>
            <pc:docMk/>
            <pc:sldMk cId="1600208919" sldId="291"/>
            <ac:spMk id="8" creationId="{01C371F1-692E-B313-F30E-D14260BA1912}"/>
          </ac:spMkLst>
        </pc:spChg>
        <pc:spChg chg="add mod">
          <ac:chgData name="YEN MING WEY" userId="cd790058-3aec-4d62-b913-33790c813fcc" providerId="ADAL" clId="{0CBEB97D-3FB1-4E8F-A853-A350F0A59736}" dt="2023-08-02T14:05:09.642" v="1814" actId="207"/>
          <ac:spMkLst>
            <pc:docMk/>
            <pc:sldMk cId="1600208919" sldId="291"/>
            <ac:spMk id="9" creationId="{D19C8E50-4FF4-7F5E-BBAB-F076008E7BDC}"/>
          </ac:spMkLst>
        </pc:spChg>
        <pc:spChg chg="add">
          <ac:chgData name="YEN MING WEY" userId="cd790058-3aec-4d62-b913-33790c813fcc" providerId="ADAL" clId="{0CBEB97D-3FB1-4E8F-A853-A350F0A59736}" dt="2023-08-02T13:55:33.099" v="1673" actId="26606"/>
          <ac:spMkLst>
            <pc:docMk/>
            <pc:sldMk cId="1600208919" sldId="291"/>
            <ac:spMk id="10" creationId="{BACC6370-2D7E-4714-9D71-7542949D7D5D}"/>
          </ac:spMkLst>
        </pc:spChg>
        <pc:spChg chg="add mod">
          <ac:chgData name="YEN MING WEY" userId="cd790058-3aec-4d62-b913-33790c813fcc" providerId="ADAL" clId="{0CBEB97D-3FB1-4E8F-A853-A350F0A59736}" dt="2023-08-02T14:05:09.642" v="1814" actId="207"/>
          <ac:spMkLst>
            <pc:docMk/>
            <pc:sldMk cId="1600208919" sldId="291"/>
            <ac:spMk id="11" creationId="{D30A774C-CEEA-F548-2E9A-9A1248D485B2}"/>
          </ac:spMkLst>
        </pc:spChg>
        <pc:spChg chg="add">
          <ac:chgData name="YEN MING WEY" userId="cd790058-3aec-4d62-b913-33790c813fcc" providerId="ADAL" clId="{0CBEB97D-3FB1-4E8F-A853-A350F0A59736}" dt="2023-08-02T13:55:33.099" v="1673" actId="26606"/>
          <ac:spMkLst>
            <pc:docMk/>
            <pc:sldMk cId="1600208919" sldId="291"/>
            <ac:spMk id="12" creationId="{F68B3F68-107C-434F-AA38-110D5EA91B85}"/>
          </ac:spMkLst>
        </pc:spChg>
        <pc:spChg chg="add mod">
          <ac:chgData name="YEN MING WEY" userId="cd790058-3aec-4d62-b913-33790c813fcc" providerId="ADAL" clId="{0CBEB97D-3FB1-4E8F-A853-A350F0A59736}" dt="2023-08-02T14:05:09.642" v="1814" actId="207"/>
          <ac:spMkLst>
            <pc:docMk/>
            <pc:sldMk cId="1600208919" sldId="291"/>
            <ac:spMk id="13" creationId="{4CAAB842-6AC3-A4AF-75DC-8213AFD54437}"/>
          </ac:spMkLst>
        </pc:spChg>
        <pc:spChg chg="add">
          <ac:chgData name="YEN MING WEY" userId="cd790058-3aec-4d62-b913-33790c813fcc" providerId="ADAL" clId="{0CBEB97D-3FB1-4E8F-A853-A350F0A59736}" dt="2023-08-02T13:55:33.099" v="1673" actId="26606"/>
          <ac:spMkLst>
            <pc:docMk/>
            <pc:sldMk cId="1600208919" sldId="291"/>
            <ac:spMk id="14" creationId="{AAD0DBB9-1A4B-4391-81D4-CB19F9AB918A}"/>
          </ac:spMkLst>
        </pc:spChg>
        <pc:spChg chg="add mod">
          <ac:chgData name="YEN MING WEY" userId="cd790058-3aec-4d62-b913-33790c813fcc" providerId="ADAL" clId="{0CBEB97D-3FB1-4E8F-A853-A350F0A59736}" dt="2023-08-02T14:05:09.642" v="1814" actId="207"/>
          <ac:spMkLst>
            <pc:docMk/>
            <pc:sldMk cId="1600208919" sldId="291"/>
            <ac:spMk id="15" creationId="{1407F540-F421-BDC5-9809-311EC5E627AF}"/>
          </ac:spMkLst>
        </pc:spChg>
        <pc:spChg chg="add">
          <ac:chgData name="YEN MING WEY" userId="cd790058-3aec-4d62-b913-33790c813fcc" providerId="ADAL" clId="{0CBEB97D-3FB1-4E8F-A853-A350F0A59736}" dt="2023-08-02T13:55:33.099" v="1673" actId="26606"/>
          <ac:spMkLst>
            <pc:docMk/>
            <pc:sldMk cId="1600208919" sldId="291"/>
            <ac:spMk id="16" creationId="{063BBA22-50EA-4C4D-BE05-F1CE4E63AA56}"/>
          </ac:spMkLst>
        </pc:spChg>
        <pc:spChg chg="add mod">
          <ac:chgData name="YEN MING WEY" userId="cd790058-3aec-4d62-b913-33790c813fcc" providerId="ADAL" clId="{0CBEB97D-3FB1-4E8F-A853-A350F0A59736}" dt="2023-08-02T14:05:09.642" v="1814" actId="207"/>
          <ac:spMkLst>
            <pc:docMk/>
            <pc:sldMk cId="1600208919" sldId="291"/>
            <ac:spMk id="17" creationId="{EBD7E652-AFE6-D81B-0B26-EF80EC4E2B33}"/>
          </ac:spMkLst>
        </pc:spChg>
        <pc:graphicFrameChg chg="add del mod modGraphic">
          <ac:chgData name="YEN MING WEY" userId="cd790058-3aec-4d62-b913-33790c813fcc" providerId="ADAL" clId="{0CBEB97D-3FB1-4E8F-A853-A350F0A59736}" dt="2023-08-02T13:55:33.099" v="1673" actId="26606"/>
          <ac:graphicFrameMkLst>
            <pc:docMk/>
            <pc:sldMk cId="1600208919" sldId="291"/>
            <ac:graphicFrameMk id="4" creationId="{F7C29951-D857-3D80-CC8C-F4FD4D33098D}"/>
          </ac:graphicFrameMkLst>
        </pc:graphicFrameChg>
        <pc:graphicFrameChg chg="add modGraphic">
          <ac:chgData name="YEN MING WEY" userId="cd790058-3aec-4d62-b913-33790c813fcc" providerId="ADAL" clId="{0CBEB97D-3FB1-4E8F-A853-A350F0A59736}" dt="2023-08-02T14:07:54.855" v="1875" actId="20577"/>
          <ac:graphicFrameMkLst>
            <pc:docMk/>
            <pc:sldMk cId="1600208919" sldId="291"/>
            <ac:graphicFrameMk id="7" creationId="{F7C29951-D857-3D80-CC8C-F4FD4D33098D}"/>
          </ac:graphicFrameMkLst>
        </pc:graphicFrameChg>
        <pc:picChg chg="add mod">
          <ac:chgData name="YEN MING WEY" userId="cd790058-3aec-4d62-b913-33790c813fcc" providerId="ADAL" clId="{0CBEB97D-3FB1-4E8F-A853-A350F0A59736}" dt="2023-08-02T14:04:03.437" v="1786" actId="1076"/>
          <ac:picMkLst>
            <pc:docMk/>
            <pc:sldMk cId="1600208919" sldId="291"/>
            <ac:picMk id="6" creationId="{C7B0BCBE-99F3-3AAE-726D-88B32D0168AB}"/>
          </ac:picMkLst>
        </pc:picChg>
      </pc:sldChg>
      <pc:sldChg chg="addSp delSp modSp new del mod ord">
        <pc:chgData name="YEN MING WEY" userId="cd790058-3aec-4d62-b913-33790c813fcc" providerId="ADAL" clId="{0CBEB97D-3FB1-4E8F-A853-A350F0A59736}" dt="2023-08-02T13:50:40.757" v="1579" actId="47"/>
        <pc:sldMkLst>
          <pc:docMk/>
          <pc:sldMk cId="1670720504" sldId="291"/>
        </pc:sldMkLst>
        <pc:spChg chg="del">
          <ac:chgData name="YEN MING WEY" userId="cd790058-3aec-4d62-b913-33790c813fcc" providerId="ADAL" clId="{0CBEB97D-3FB1-4E8F-A853-A350F0A59736}" dt="2023-08-02T13:50:23.258" v="1574" actId="22"/>
          <ac:spMkLst>
            <pc:docMk/>
            <pc:sldMk cId="1670720504" sldId="291"/>
            <ac:spMk id="3" creationId="{2BC29425-BCD2-AF9D-D214-FCB95FDB8BB4}"/>
          </ac:spMkLst>
        </pc:spChg>
        <pc:picChg chg="add del mod">
          <ac:chgData name="YEN MING WEY" userId="cd790058-3aec-4d62-b913-33790c813fcc" providerId="ADAL" clId="{0CBEB97D-3FB1-4E8F-A853-A350F0A59736}" dt="2023-08-02T13:50:17.878" v="1573" actId="478"/>
          <ac:picMkLst>
            <pc:docMk/>
            <pc:sldMk cId="1670720504" sldId="291"/>
            <ac:picMk id="5" creationId="{CA5F2710-C102-1FEF-7B61-9C018418EC0E}"/>
          </ac:picMkLst>
        </pc:picChg>
        <pc:picChg chg="add mod ord">
          <ac:chgData name="YEN MING WEY" userId="cd790058-3aec-4d62-b913-33790c813fcc" providerId="ADAL" clId="{0CBEB97D-3FB1-4E8F-A853-A350F0A59736}" dt="2023-08-02T13:50:28.832" v="1576" actId="1076"/>
          <ac:picMkLst>
            <pc:docMk/>
            <pc:sldMk cId="1670720504" sldId="291"/>
            <ac:picMk id="7" creationId="{8CC35667-70F9-F0BD-C11C-DAF4A47A66EE}"/>
          </ac:picMkLst>
        </pc:picChg>
      </pc:sldChg>
      <pc:sldChg chg="addSp delSp modSp new del mod">
        <pc:chgData name="YEN MING WEY" userId="cd790058-3aec-4d62-b913-33790c813fcc" providerId="ADAL" clId="{0CBEB97D-3FB1-4E8F-A853-A350F0A59736}" dt="2023-08-02T13:48:57.317" v="1567" actId="47"/>
        <pc:sldMkLst>
          <pc:docMk/>
          <pc:sldMk cId="4294282234" sldId="291"/>
        </pc:sldMkLst>
        <pc:graphicFrameChg chg="add del mod modGraphic">
          <ac:chgData name="YEN MING WEY" userId="cd790058-3aec-4d62-b913-33790c813fcc" providerId="ADAL" clId="{0CBEB97D-3FB1-4E8F-A853-A350F0A59736}" dt="2023-08-02T13:48:55.494" v="1566" actId="478"/>
          <ac:graphicFrameMkLst>
            <pc:docMk/>
            <pc:sldMk cId="4294282234" sldId="291"/>
            <ac:graphicFrameMk id="4" creationId="{3D55CD77-D31F-B991-5470-35CC1781FAB8}"/>
          </ac:graphicFrameMkLst>
        </pc:graphicFrameChg>
      </pc:sldChg>
      <pc:sldChg chg="addSp delSp modSp new mod ord setBg modShow">
        <pc:chgData name="YEN MING WEY" userId="cd790058-3aec-4d62-b913-33790c813fcc" providerId="ADAL" clId="{0CBEB97D-3FB1-4E8F-A853-A350F0A59736}" dt="2023-08-02T14:28:12.054" v="1876" actId="1076"/>
        <pc:sldMkLst>
          <pc:docMk/>
          <pc:sldMk cId="574427356" sldId="292"/>
        </pc:sldMkLst>
        <pc:spChg chg="mod">
          <ac:chgData name="YEN MING WEY" userId="cd790058-3aec-4d62-b913-33790c813fcc" providerId="ADAL" clId="{0CBEB97D-3FB1-4E8F-A853-A350F0A59736}" dt="2023-08-02T14:02:10.292" v="1760" actId="1076"/>
          <ac:spMkLst>
            <pc:docMk/>
            <pc:sldMk cId="574427356" sldId="292"/>
            <ac:spMk id="2" creationId="{301BA51E-D285-F901-70AE-47E8A6775150}"/>
          </ac:spMkLst>
        </pc:spChg>
        <pc:spChg chg="del">
          <ac:chgData name="YEN MING WEY" userId="cd790058-3aec-4d62-b913-33790c813fcc" providerId="ADAL" clId="{0CBEB97D-3FB1-4E8F-A853-A350F0A59736}" dt="2023-08-02T13:58:26.722" v="1695"/>
          <ac:spMkLst>
            <pc:docMk/>
            <pc:sldMk cId="574427356" sldId="292"/>
            <ac:spMk id="3" creationId="{51698581-9C4C-ED3B-010E-89DE1C4A7582}"/>
          </ac:spMkLst>
        </pc:spChg>
        <pc:spChg chg="add del">
          <ac:chgData name="YEN MING WEY" userId="cd790058-3aec-4d62-b913-33790c813fcc" providerId="ADAL" clId="{0CBEB97D-3FB1-4E8F-A853-A350F0A59736}" dt="2023-08-02T13:58:32.690" v="1697" actId="26606"/>
          <ac:spMkLst>
            <pc:docMk/>
            <pc:sldMk cId="574427356" sldId="292"/>
            <ac:spMk id="9" creationId="{800D69D3-2BA2-EB01-154C-D4E3A10B6A8F}"/>
          </ac:spMkLst>
        </pc:spChg>
        <pc:spChg chg="add del">
          <ac:chgData name="YEN MING WEY" userId="cd790058-3aec-4d62-b913-33790c813fcc" providerId="ADAL" clId="{0CBEB97D-3FB1-4E8F-A853-A350F0A59736}" dt="2023-08-02T13:58:32.690" v="1697" actId="26606"/>
          <ac:spMkLst>
            <pc:docMk/>
            <pc:sldMk cId="574427356" sldId="292"/>
            <ac:spMk id="12" creationId="{5C8908E2-EE49-44D2-9428-A28D2312A8D5}"/>
          </ac:spMkLst>
        </pc:spChg>
        <pc:spChg chg="add del">
          <ac:chgData name="YEN MING WEY" userId="cd790058-3aec-4d62-b913-33790c813fcc" providerId="ADAL" clId="{0CBEB97D-3FB1-4E8F-A853-A350F0A59736}" dt="2023-08-02T13:58:32.690" v="1697" actId="26606"/>
          <ac:spMkLst>
            <pc:docMk/>
            <pc:sldMk cId="574427356" sldId="292"/>
            <ac:spMk id="18" creationId="{8B88B599-C539-4F18-A32A-40207EC6E21A}"/>
          </ac:spMkLst>
        </pc:spChg>
        <pc:spChg chg="add del">
          <ac:chgData name="YEN MING WEY" userId="cd790058-3aec-4d62-b913-33790c813fcc" providerId="ADAL" clId="{0CBEB97D-3FB1-4E8F-A853-A350F0A59736}" dt="2023-08-02T13:58:32.690" v="1697" actId="26606"/>
          <ac:spMkLst>
            <pc:docMk/>
            <pc:sldMk cId="574427356" sldId="292"/>
            <ac:spMk id="20" creationId="{ED888B23-07FA-482A-96DF-47E31AF1A603}"/>
          </ac:spMkLst>
        </pc:spChg>
        <pc:spChg chg="add">
          <ac:chgData name="YEN MING WEY" userId="cd790058-3aec-4d62-b913-33790c813fcc" providerId="ADAL" clId="{0CBEB97D-3FB1-4E8F-A853-A350F0A59736}" dt="2023-08-02T13:58:32.696" v="1698" actId="26606"/>
          <ac:spMkLst>
            <pc:docMk/>
            <pc:sldMk cId="574427356" sldId="292"/>
            <ac:spMk id="22" creationId="{B712E947-0734-45F9-9C4F-41114EC3A33E}"/>
          </ac:spMkLst>
        </pc:spChg>
        <pc:spChg chg="add">
          <ac:chgData name="YEN MING WEY" userId="cd790058-3aec-4d62-b913-33790c813fcc" providerId="ADAL" clId="{0CBEB97D-3FB1-4E8F-A853-A350F0A59736}" dt="2023-08-02T13:58:32.696" v="1698" actId="26606"/>
          <ac:spMkLst>
            <pc:docMk/>
            <pc:sldMk cId="574427356" sldId="292"/>
            <ac:spMk id="23" creationId="{441B643F-6EAB-8B5E-3D71-8A358785AD43}"/>
          </ac:spMkLst>
        </pc:spChg>
        <pc:spChg chg="add">
          <ac:chgData name="YEN MING WEY" userId="cd790058-3aec-4d62-b913-33790c813fcc" providerId="ADAL" clId="{0CBEB97D-3FB1-4E8F-A853-A350F0A59736}" dt="2023-08-02T13:58:32.696" v="1698" actId="26606"/>
          <ac:spMkLst>
            <pc:docMk/>
            <pc:sldMk cId="574427356" sldId="292"/>
            <ac:spMk id="24" creationId="{5A65989E-BBD5-44D7-AA86-7AFD5D46BBC0}"/>
          </ac:spMkLst>
        </pc:spChg>
        <pc:spChg chg="add">
          <ac:chgData name="YEN MING WEY" userId="cd790058-3aec-4d62-b913-33790c813fcc" providerId="ADAL" clId="{0CBEB97D-3FB1-4E8F-A853-A350F0A59736}" dt="2023-08-02T13:58:32.696" v="1698" actId="26606"/>
          <ac:spMkLst>
            <pc:docMk/>
            <pc:sldMk cId="574427356" sldId="292"/>
            <ac:spMk id="25" creationId="{231A2881-D8D7-4A7D-ACA3-E9F849F853D8}"/>
          </ac:spMkLst>
        </pc:spChg>
        <pc:grpChg chg="add del">
          <ac:chgData name="YEN MING WEY" userId="cd790058-3aec-4d62-b913-33790c813fcc" providerId="ADAL" clId="{0CBEB97D-3FB1-4E8F-A853-A350F0A59736}" dt="2023-08-02T13:58:32.690" v="1697" actId="26606"/>
          <ac:grpSpMkLst>
            <pc:docMk/>
            <pc:sldMk cId="574427356" sldId="292"/>
            <ac:grpSpMk id="14" creationId="{B29018A0-5DE6-4CC9-AB25-675616AF7225}"/>
          </ac:grpSpMkLst>
        </pc:grpChg>
        <pc:picChg chg="add mod ord">
          <ac:chgData name="YEN MING WEY" userId="cd790058-3aec-4d62-b913-33790c813fcc" providerId="ADAL" clId="{0CBEB97D-3FB1-4E8F-A853-A350F0A59736}" dt="2023-08-02T14:01:36.975" v="1756" actId="1076"/>
          <ac:picMkLst>
            <pc:docMk/>
            <pc:sldMk cId="574427356" sldId="292"/>
            <ac:picMk id="4" creationId="{FDDAB0F2-76F0-9851-3756-1C2E426D900D}"/>
          </ac:picMkLst>
        </pc:picChg>
        <pc:picChg chg="add mod modCrop">
          <ac:chgData name="YEN MING WEY" userId="cd790058-3aec-4d62-b913-33790c813fcc" providerId="ADAL" clId="{0CBEB97D-3FB1-4E8F-A853-A350F0A59736}" dt="2023-08-02T14:28:12.054" v="1876" actId="1076"/>
          <ac:picMkLst>
            <pc:docMk/>
            <pc:sldMk cId="574427356" sldId="292"/>
            <ac:picMk id="5" creationId="{EDC5D0EC-00F0-27EE-5B9D-9134E4775BF9}"/>
          </ac:picMkLst>
        </pc:picChg>
      </pc:sldChg>
      <pc:sldChg chg="addSp delSp modSp new del mod">
        <pc:chgData name="YEN MING WEY" userId="cd790058-3aec-4d62-b913-33790c813fcc" providerId="ADAL" clId="{0CBEB97D-3FB1-4E8F-A853-A350F0A59736}" dt="2023-08-02T14:02:40.991" v="1768" actId="47"/>
        <pc:sldMkLst>
          <pc:docMk/>
          <pc:sldMk cId="1771241779" sldId="293"/>
        </pc:sldMkLst>
        <pc:picChg chg="add del mod">
          <ac:chgData name="YEN MING WEY" userId="cd790058-3aec-4d62-b913-33790c813fcc" providerId="ADAL" clId="{0CBEB97D-3FB1-4E8F-A853-A350F0A59736}" dt="2023-08-02T14:02:35.838" v="1766" actId="478"/>
          <ac:picMkLst>
            <pc:docMk/>
            <pc:sldMk cId="1771241779" sldId="293"/>
            <ac:picMk id="4" creationId="{BA3111A8-CAAA-F0D3-A04C-7437F6F281E3}"/>
          </ac:picMkLst>
        </pc:picChg>
      </pc:sldChg>
      <pc:sldChg chg="addSp delSp modSp add mod modShow">
        <pc:chgData name="YEN MING WEY" userId="cd790058-3aec-4d62-b913-33790c813fcc" providerId="ADAL" clId="{0CBEB97D-3FB1-4E8F-A853-A350F0A59736}" dt="2023-08-02T14:07:00.018" v="1830" actId="1076"/>
        <pc:sldMkLst>
          <pc:docMk/>
          <pc:sldMk cId="2533601606" sldId="294"/>
        </pc:sldMkLst>
        <pc:spChg chg="mod">
          <ac:chgData name="YEN MING WEY" userId="cd790058-3aec-4d62-b913-33790c813fcc" providerId="ADAL" clId="{0CBEB97D-3FB1-4E8F-A853-A350F0A59736}" dt="2023-08-02T14:06:55.920" v="1827" actId="1076"/>
          <ac:spMkLst>
            <pc:docMk/>
            <pc:sldMk cId="2533601606" sldId="294"/>
            <ac:spMk id="3" creationId="{EA429F71-D782-D345-896E-CB7E6AC5BB40}"/>
          </ac:spMkLst>
        </pc:spChg>
        <pc:spChg chg="add mod">
          <ac:chgData name="YEN MING WEY" userId="cd790058-3aec-4d62-b913-33790c813fcc" providerId="ADAL" clId="{0CBEB97D-3FB1-4E8F-A853-A350F0A59736}" dt="2023-08-02T14:06:11.822" v="1823" actId="1076"/>
          <ac:spMkLst>
            <pc:docMk/>
            <pc:sldMk cId="2533601606" sldId="294"/>
            <ac:spMk id="8" creationId="{92F672A3-BF92-D098-F51B-6F5F7FE8382F}"/>
          </ac:spMkLst>
        </pc:spChg>
        <pc:spChg chg="del">
          <ac:chgData name="YEN MING WEY" userId="cd790058-3aec-4d62-b913-33790c813fcc" providerId="ADAL" clId="{0CBEB97D-3FB1-4E8F-A853-A350F0A59736}" dt="2023-08-02T14:05:58.534" v="1818" actId="478"/>
          <ac:spMkLst>
            <pc:docMk/>
            <pc:sldMk cId="2533601606" sldId="294"/>
            <ac:spMk id="9" creationId="{4BADA9F9-2880-CA4A-BE10-4512C937334F}"/>
          </ac:spMkLst>
        </pc:spChg>
        <pc:spChg chg="add mod">
          <ac:chgData name="YEN MING WEY" userId="cd790058-3aec-4d62-b913-33790c813fcc" providerId="ADAL" clId="{0CBEB97D-3FB1-4E8F-A853-A350F0A59736}" dt="2023-08-02T14:06:11.822" v="1823" actId="1076"/>
          <ac:spMkLst>
            <pc:docMk/>
            <pc:sldMk cId="2533601606" sldId="294"/>
            <ac:spMk id="10" creationId="{5D73D9B2-5390-9289-6B19-1584F102A8C8}"/>
          </ac:spMkLst>
        </pc:spChg>
        <pc:spChg chg="add mod">
          <ac:chgData name="YEN MING WEY" userId="cd790058-3aec-4d62-b913-33790c813fcc" providerId="ADAL" clId="{0CBEB97D-3FB1-4E8F-A853-A350F0A59736}" dt="2023-08-02T14:06:11.822" v="1823" actId="1076"/>
          <ac:spMkLst>
            <pc:docMk/>
            <pc:sldMk cId="2533601606" sldId="294"/>
            <ac:spMk id="11" creationId="{6CC0EC07-E4BF-5571-E335-371EC413E27E}"/>
          </ac:spMkLst>
        </pc:spChg>
        <pc:spChg chg="add mod">
          <ac:chgData name="YEN MING WEY" userId="cd790058-3aec-4d62-b913-33790c813fcc" providerId="ADAL" clId="{0CBEB97D-3FB1-4E8F-A853-A350F0A59736}" dt="2023-08-02T14:06:11.822" v="1823" actId="1076"/>
          <ac:spMkLst>
            <pc:docMk/>
            <pc:sldMk cId="2533601606" sldId="294"/>
            <ac:spMk id="12" creationId="{ADE48C2D-CA04-3932-A7E2-7CD887148340}"/>
          </ac:spMkLst>
        </pc:spChg>
        <pc:spChg chg="add mod">
          <ac:chgData name="YEN MING WEY" userId="cd790058-3aec-4d62-b913-33790c813fcc" providerId="ADAL" clId="{0CBEB97D-3FB1-4E8F-A853-A350F0A59736}" dt="2023-08-02T14:06:11.822" v="1823" actId="1076"/>
          <ac:spMkLst>
            <pc:docMk/>
            <pc:sldMk cId="2533601606" sldId="294"/>
            <ac:spMk id="13" creationId="{9E6DE65D-FC30-4614-FEFF-17E4FB4EF1C0}"/>
          </ac:spMkLst>
        </pc:spChg>
        <pc:spChg chg="add mod">
          <ac:chgData name="YEN MING WEY" userId="cd790058-3aec-4d62-b913-33790c813fcc" providerId="ADAL" clId="{0CBEB97D-3FB1-4E8F-A853-A350F0A59736}" dt="2023-08-02T14:06:11.822" v="1823" actId="1076"/>
          <ac:spMkLst>
            <pc:docMk/>
            <pc:sldMk cId="2533601606" sldId="294"/>
            <ac:spMk id="14" creationId="{5FC7B572-8152-F710-1689-BC819E0CA30F}"/>
          </ac:spMkLst>
        </pc:spChg>
        <pc:picChg chg="del">
          <ac:chgData name="YEN MING WEY" userId="cd790058-3aec-4d62-b913-33790c813fcc" providerId="ADAL" clId="{0CBEB97D-3FB1-4E8F-A853-A350F0A59736}" dt="2023-08-02T14:02:45.534" v="1770" actId="478"/>
          <ac:picMkLst>
            <pc:docMk/>
            <pc:sldMk cId="2533601606" sldId="294"/>
            <ac:picMk id="4" creationId="{3E66C1EA-77B0-7048-AC0B-3182569BD2AC}"/>
          </ac:picMkLst>
        </pc:picChg>
        <pc:picChg chg="del">
          <ac:chgData name="YEN MING WEY" userId="cd790058-3aec-4d62-b913-33790c813fcc" providerId="ADAL" clId="{0CBEB97D-3FB1-4E8F-A853-A350F0A59736}" dt="2023-08-02T14:02:45.942" v="1771" actId="478"/>
          <ac:picMkLst>
            <pc:docMk/>
            <pc:sldMk cId="2533601606" sldId="294"/>
            <ac:picMk id="5" creationId="{4F16DBC2-69A9-FA4B-B506-B5CB6EC6F097}"/>
          </ac:picMkLst>
        </pc:picChg>
        <pc:picChg chg="mod">
          <ac:chgData name="YEN MING WEY" userId="cd790058-3aec-4d62-b913-33790c813fcc" providerId="ADAL" clId="{0CBEB97D-3FB1-4E8F-A853-A350F0A59736}" dt="2023-08-02T14:07:00.018" v="1830" actId="1076"/>
          <ac:picMkLst>
            <pc:docMk/>
            <pc:sldMk cId="2533601606" sldId="294"/>
            <ac:picMk id="6" creationId="{86D7AD79-C2E0-BA4C-A12A-BA0FBEE9D24B}"/>
          </ac:picMkLst>
        </pc:picChg>
        <pc:picChg chg="add mod">
          <ac:chgData name="YEN MING WEY" userId="cd790058-3aec-4d62-b913-33790c813fcc" providerId="ADAL" clId="{0CBEB97D-3FB1-4E8F-A853-A350F0A59736}" dt="2023-08-02T14:06:11.822" v="1823" actId="1076"/>
          <ac:picMkLst>
            <pc:docMk/>
            <pc:sldMk cId="2533601606" sldId="294"/>
            <ac:picMk id="7" creationId="{0D61D867-D294-2775-B2CE-2FE1383B7D91}"/>
          </ac:picMkLst>
        </pc:picChg>
      </pc:sldChg>
      <pc:sldChg chg="addSp delSp modSp new del mod">
        <pc:chgData name="YEN MING WEY" userId="cd790058-3aec-4d62-b913-33790c813fcc" providerId="ADAL" clId="{0CBEB97D-3FB1-4E8F-A853-A350F0A59736}" dt="2023-08-02T14:03:55.989" v="1781" actId="47"/>
        <pc:sldMkLst>
          <pc:docMk/>
          <pc:sldMk cId="3881900560" sldId="295"/>
        </pc:sldMkLst>
        <pc:picChg chg="add del mod">
          <ac:chgData name="YEN MING WEY" userId="cd790058-3aec-4d62-b913-33790c813fcc" providerId="ADAL" clId="{0CBEB97D-3FB1-4E8F-A853-A350F0A59736}" dt="2023-08-02T14:03:54.846" v="1780" actId="478"/>
          <ac:picMkLst>
            <pc:docMk/>
            <pc:sldMk cId="3881900560" sldId="295"/>
            <ac:picMk id="5" creationId="{B974CD8E-D9CD-4821-05B0-F38D2F1CF1DE}"/>
          </ac:picMkLst>
        </pc:picChg>
      </pc:sldChg>
    </pc:docChg>
  </pc:docChgLst>
  <pc:docChgLst>
    <pc:chgData name="TEE YU CHEN" userId="S::21030317@imail.sunway.edu.my::3f2a4b04-322a-40e6-b847-b23c82ceb669" providerId="AD" clId="Web-{52B22B78-5C9E-46A2-A6EF-CEB371B44194}"/>
    <pc:docChg chg="addSld modSld">
      <pc:chgData name="TEE YU CHEN" userId="S::21030317@imail.sunway.edu.my::3f2a4b04-322a-40e6-b847-b23c82ceb669" providerId="AD" clId="Web-{52B22B78-5C9E-46A2-A6EF-CEB371B44194}" dt="2023-08-03T02:36:53.081" v="1"/>
      <pc:docMkLst>
        <pc:docMk/>
      </pc:docMkLst>
      <pc:sldChg chg="addSp delSp modSp new">
        <pc:chgData name="TEE YU CHEN" userId="S::21030317@imail.sunway.edu.my::3f2a4b04-322a-40e6-b847-b23c82ceb669" providerId="AD" clId="Web-{52B22B78-5C9E-46A2-A6EF-CEB371B44194}" dt="2023-08-03T02:36:53.081" v="1"/>
        <pc:sldMkLst>
          <pc:docMk/>
          <pc:sldMk cId="1207956849" sldId="298"/>
        </pc:sldMkLst>
        <pc:spChg chg="del">
          <ac:chgData name="TEE YU CHEN" userId="S::21030317@imail.sunway.edu.my::3f2a4b04-322a-40e6-b847-b23c82ceb669" providerId="AD" clId="Web-{52B22B78-5C9E-46A2-A6EF-CEB371B44194}" dt="2023-08-03T02:36:53.081" v="1"/>
          <ac:spMkLst>
            <pc:docMk/>
            <pc:sldMk cId="1207956849" sldId="298"/>
            <ac:spMk id="3" creationId="{5C6F4DF0-81A6-C402-B30A-FA83153AB67B}"/>
          </ac:spMkLst>
        </pc:spChg>
        <pc:picChg chg="add mod ord">
          <ac:chgData name="TEE YU CHEN" userId="S::21030317@imail.sunway.edu.my::3f2a4b04-322a-40e6-b847-b23c82ceb669" providerId="AD" clId="Web-{52B22B78-5C9E-46A2-A6EF-CEB371B44194}" dt="2023-08-03T02:36:53.081" v="1"/>
          <ac:picMkLst>
            <pc:docMk/>
            <pc:sldMk cId="1207956849" sldId="298"/>
            <ac:picMk id="4" creationId="{972792DB-E76A-7437-23C2-02E48ED1BEDC}"/>
          </ac:picMkLst>
        </pc:picChg>
      </pc:sldChg>
    </pc:docChg>
  </pc:docChgLst>
  <pc:docChgLst>
    <pc:chgData name="TEE YU CHEN" userId="S::21030317@imail.sunway.edu.my::3f2a4b04-322a-40e6-b847-b23c82ceb669" providerId="AD" clId="Web-{EB0BD8C9-576B-46F2-A9D9-C2A34331C705}"/>
    <pc:docChg chg="modSld">
      <pc:chgData name="TEE YU CHEN" userId="S::21030317@imail.sunway.edu.my::3f2a4b04-322a-40e6-b847-b23c82ceb669" providerId="AD" clId="Web-{EB0BD8C9-576B-46F2-A9D9-C2A34331C705}" dt="2023-08-01T01:40:00.100" v="11" actId="20577"/>
      <pc:docMkLst>
        <pc:docMk/>
      </pc:docMkLst>
      <pc:sldChg chg="modSp">
        <pc:chgData name="TEE YU CHEN" userId="S::21030317@imail.sunway.edu.my::3f2a4b04-322a-40e6-b847-b23c82ceb669" providerId="AD" clId="Web-{EB0BD8C9-576B-46F2-A9D9-C2A34331C705}" dt="2023-08-01T01:39:41.646" v="0" actId="20577"/>
        <pc:sldMkLst>
          <pc:docMk/>
          <pc:sldMk cId="1822212730" sldId="261"/>
        </pc:sldMkLst>
        <pc:spChg chg="mod">
          <ac:chgData name="TEE YU CHEN" userId="S::21030317@imail.sunway.edu.my::3f2a4b04-322a-40e6-b847-b23c82ceb669" providerId="AD" clId="Web-{EB0BD8C9-576B-46F2-A9D9-C2A34331C705}" dt="2023-08-01T01:39:41.646" v="0" actId="20577"/>
          <ac:spMkLst>
            <pc:docMk/>
            <pc:sldMk cId="1822212730" sldId="261"/>
            <ac:spMk id="2" creationId="{BBACD61B-0BF5-3DCA-2B8E-218F8C3C3EC1}"/>
          </ac:spMkLst>
        </pc:spChg>
      </pc:sldChg>
      <pc:sldChg chg="modSp">
        <pc:chgData name="TEE YU CHEN" userId="S::21030317@imail.sunway.edu.my::3f2a4b04-322a-40e6-b847-b23c82ceb669" providerId="AD" clId="Web-{EB0BD8C9-576B-46F2-A9D9-C2A34331C705}" dt="2023-08-01T01:39:55.037" v="8" actId="20577"/>
        <pc:sldMkLst>
          <pc:docMk/>
          <pc:sldMk cId="1753432869" sldId="270"/>
        </pc:sldMkLst>
        <pc:spChg chg="mod">
          <ac:chgData name="TEE YU CHEN" userId="S::21030317@imail.sunway.edu.my::3f2a4b04-322a-40e6-b847-b23c82ceb669" providerId="AD" clId="Web-{EB0BD8C9-576B-46F2-A9D9-C2A34331C705}" dt="2023-08-01T01:39:55.037" v="8" actId="20577"/>
          <ac:spMkLst>
            <pc:docMk/>
            <pc:sldMk cId="1753432869" sldId="270"/>
            <ac:spMk id="2" creationId="{BBACD61B-0BF5-3DCA-2B8E-218F8C3C3EC1}"/>
          </ac:spMkLst>
        </pc:spChg>
      </pc:sldChg>
      <pc:sldChg chg="modSp">
        <pc:chgData name="TEE YU CHEN" userId="S::21030317@imail.sunway.edu.my::3f2a4b04-322a-40e6-b847-b23c82ceb669" providerId="AD" clId="Web-{EB0BD8C9-576B-46F2-A9D9-C2A34331C705}" dt="2023-08-01T01:40:00.100" v="11" actId="20577"/>
        <pc:sldMkLst>
          <pc:docMk/>
          <pc:sldMk cId="3392562203" sldId="273"/>
        </pc:sldMkLst>
        <pc:spChg chg="mod">
          <ac:chgData name="TEE YU CHEN" userId="S::21030317@imail.sunway.edu.my::3f2a4b04-322a-40e6-b847-b23c82ceb669" providerId="AD" clId="Web-{EB0BD8C9-576B-46F2-A9D9-C2A34331C705}" dt="2023-08-01T01:40:00.100" v="11" actId="20577"/>
          <ac:spMkLst>
            <pc:docMk/>
            <pc:sldMk cId="3392562203" sldId="273"/>
            <ac:spMk id="2" creationId="{BBACD61B-0BF5-3DCA-2B8E-218F8C3C3EC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70102-CC83-410E-ACC2-8385B8C904F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F01AF2-D1C5-44FA-ABE9-CB4C273DF395}">
      <dgm:prSet/>
      <dgm:spPr/>
      <dgm:t>
        <a:bodyPr/>
        <a:lstStyle/>
        <a:p>
          <a:pPr>
            <a:defRPr b="1"/>
          </a:pPr>
          <a:r>
            <a:rPr lang="en-MY"/>
            <a:t>VLAN segmentation</a:t>
          </a:r>
          <a:endParaRPr lang="en-US"/>
        </a:p>
      </dgm:t>
    </dgm:pt>
    <dgm:pt modelId="{13DD0C17-7A58-4144-97F1-B9BB1708BEDD}" type="parTrans" cxnId="{7B3B4DD3-6A2A-473A-902F-2A4A69187970}">
      <dgm:prSet/>
      <dgm:spPr/>
      <dgm:t>
        <a:bodyPr/>
        <a:lstStyle/>
        <a:p>
          <a:endParaRPr lang="en-US"/>
        </a:p>
      </dgm:t>
    </dgm:pt>
    <dgm:pt modelId="{0CE5BE79-D321-4DDE-950D-7DADF0DF59ED}" type="sibTrans" cxnId="{7B3B4DD3-6A2A-473A-902F-2A4A69187970}">
      <dgm:prSet/>
      <dgm:spPr/>
      <dgm:t>
        <a:bodyPr/>
        <a:lstStyle/>
        <a:p>
          <a:endParaRPr lang="en-US"/>
        </a:p>
      </dgm:t>
    </dgm:pt>
    <dgm:pt modelId="{ED774F96-AA8A-41F0-9102-59361A5E9B99}">
      <dgm:prSet/>
      <dgm:spPr/>
      <dgm:t>
        <a:bodyPr/>
        <a:lstStyle/>
        <a:p>
          <a:r>
            <a:rPr lang="en-US" b="1"/>
            <a:t>Enhanced Security</a:t>
          </a:r>
        </a:p>
      </dgm:t>
    </dgm:pt>
    <dgm:pt modelId="{13550B47-5ADE-4773-8A43-24C9BE200246}" type="parTrans" cxnId="{4E616477-193B-46A8-BF11-003F8BF5BFE7}">
      <dgm:prSet/>
      <dgm:spPr/>
      <dgm:t>
        <a:bodyPr/>
        <a:lstStyle/>
        <a:p>
          <a:endParaRPr lang="en-US"/>
        </a:p>
      </dgm:t>
    </dgm:pt>
    <dgm:pt modelId="{4858A45E-6190-4602-AB6C-B1AFC2106E8B}" type="sibTrans" cxnId="{4E616477-193B-46A8-BF11-003F8BF5BFE7}">
      <dgm:prSet/>
      <dgm:spPr/>
      <dgm:t>
        <a:bodyPr/>
        <a:lstStyle/>
        <a:p>
          <a:endParaRPr lang="en-US"/>
        </a:p>
      </dgm:t>
    </dgm:pt>
    <dgm:pt modelId="{41ABBAB6-9581-4610-965C-E0EE3065294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/>
            <a:t>Isolating departments into separate VLANs</a:t>
          </a:r>
        </a:p>
      </dgm:t>
    </dgm:pt>
    <dgm:pt modelId="{1254E0EE-D7EA-4673-BB29-2E7C3AC49B4A}" type="parTrans" cxnId="{6FE57DE2-DEE8-44F4-9B19-E7F1442A7666}">
      <dgm:prSet/>
      <dgm:spPr/>
      <dgm:t>
        <a:bodyPr/>
        <a:lstStyle/>
        <a:p>
          <a:endParaRPr lang="en-US"/>
        </a:p>
      </dgm:t>
    </dgm:pt>
    <dgm:pt modelId="{652B5498-8BED-4F32-A749-784DB4D2610A}" type="sibTrans" cxnId="{6FE57DE2-DEE8-44F4-9B19-E7F1442A7666}">
      <dgm:prSet/>
      <dgm:spPr/>
      <dgm:t>
        <a:bodyPr/>
        <a:lstStyle/>
        <a:p>
          <a:endParaRPr lang="en-US"/>
        </a:p>
      </dgm:t>
    </dgm:pt>
    <dgm:pt modelId="{09A61A07-5D21-43AA-9540-7F1D9670D59D}">
      <dgm:prSet/>
      <dgm:spPr/>
      <dgm:t>
        <a:bodyPr/>
        <a:lstStyle/>
        <a:p>
          <a:pPr rtl="0"/>
          <a:r>
            <a:rPr lang="en-US" b="1">
              <a:latin typeface="Calibri"/>
              <a:ea typeface="Calibri"/>
              <a:cs typeface="Calibri"/>
            </a:rPr>
            <a:t>Increase Performance</a:t>
          </a:r>
        </a:p>
      </dgm:t>
    </dgm:pt>
    <dgm:pt modelId="{92BDA01E-DC7A-426B-BF62-96DB6042EA95}" type="parTrans" cxnId="{A86084D9-ADEB-47C8-AAD1-C985269909E5}">
      <dgm:prSet/>
      <dgm:spPr/>
      <dgm:t>
        <a:bodyPr/>
        <a:lstStyle/>
        <a:p>
          <a:endParaRPr lang="en-US"/>
        </a:p>
      </dgm:t>
    </dgm:pt>
    <dgm:pt modelId="{4D3994C1-7BFA-4B03-BD4F-5662B4B134CB}" type="sibTrans" cxnId="{A86084D9-ADEB-47C8-AAD1-C985269909E5}">
      <dgm:prSet/>
      <dgm:spPr/>
      <dgm:t>
        <a:bodyPr/>
        <a:lstStyle/>
        <a:p>
          <a:endParaRPr lang="en-US"/>
        </a:p>
      </dgm:t>
    </dgm:pt>
    <dgm:pt modelId="{C065E83A-C999-4850-B11A-7AD0F19E6B3E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/>
            <a:t>Smaller broadcast domains reduce unnecessary traffic</a:t>
          </a:r>
        </a:p>
      </dgm:t>
    </dgm:pt>
    <dgm:pt modelId="{5752659A-67B2-46A3-9F67-BD20A26427C2}" type="parTrans" cxnId="{1DD6126E-B008-445F-92C8-73223AE2ED46}">
      <dgm:prSet/>
      <dgm:spPr/>
      <dgm:t>
        <a:bodyPr/>
        <a:lstStyle/>
        <a:p>
          <a:endParaRPr lang="en-US"/>
        </a:p>
      </dgm:t>
    </dgm:pt>
    <dgm:pt modelId="{415BA3F4-CEAB-414C-9D5B-779A80D4C842}" type="sibTrans" cxnId="{1DD6126E-B008-445F-92C8-73223AE2ED46}">
      <dgm:prSet/>
      <dgm:spPr/>
      <dgm:t>
        <a:bodyPr/>
        <a:lstStyle/>
        <a:p>
          <a:endParaRPr lang="en-US"/>
        </a:p>
      </dgm:t>
    </dgm:pt>
    <dgm:pt modelId="{5CB416F5-7BB5-457F-8425-5EB502B10322}">
      <dgm:prSet/>
      <dgm:spPr/>
      <dgm:t>
        <a:bodyPr/>
        <a:lstStyle/>
        <a:p>
          <a:r>
            <a:rPr lang="en-US" b="1"/>
            <a:t>Flexibility and scalability</a:t>
          </a:r>
        </a:p>
      </dgm:t>
    </dgm:pt>
    <dgm:pt modelId="{B3B55AEB-8746-4F1C-A8C6-CBCE8F8D920F}" type="parTrans" cxnId="{51E7499C-723B-45C8-A588-CE31B4FDDB0D}">
      <dgm:prSet/>
      <dgm:spPr/>
      <dgm:t>
        <a:bodyPr/>
        <a:lstStyle/>
        <a:p>
          <a:endParaRPr lang="en-US"/>
        </a:p>
      </dgm:t>
    </dgm:pt>
    <dgm:pt modelId="{78EC26C0-E553-4AF5-A6A9-28DDBA8B4270}" type="sibTrans" cxnId="{51E7499C-723B-45C8-A588-CE31B4FDDB0D}">
      <dgm:prSet/>
      <dgm:spPr/>
      <dgm:t>
        <a:bodyPr/>
        <a:lstStyle/>
        <a:p>
          <a:endParaRPr lang="en-US"/>
        </a:p>
      </dgm:t>
    </dgm:pt>
    <dgm:pt modelId="{BEF8BEA6-DA58-4C9D-A52B-6245C41FB581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/>
            <a:t>Adding new departments or devices becomes easier</a:t>
          </a:r>
        </a:p>
      </dgm:t>
    </dgm:pt>
    <dgm:pt modelId="{9C167E0F-3AF8-41D8-8C26-E6087F8B5881}" type="parTrans" cxnId="{160631D9-83BB-448E-8282-D6C74F8CE1DB}">
      <dgm:prSet/>
      <dgm:spPr/>
      <dgm:t>
        <a:bodyPr/>
        <a:lstStyle/>
        <a:p>
          <a:endParaRPr lang="en-US"/>
        </a:p>
      </dgm:t>
    </dgm:pt>
    <dgm:pt modelId="{FF1D6C9A-FDEB-4DCD-93DC-43546195E018}" type="sibTrans" cxnId="{160631D9-83BB-448E-8282-D6C74F8CE1DB}">
      <dgm:prSet/>
      <dgm:spPr/>
      <dgm:t>
        <a:bodyPr/>
        <a:lstStyle/>
        <a:p>
          <a:endParaRPr lang="en-US"/>
        </a:p>
      </dgm:t>
    </dgm:pt>
    <dgm:pt modelId="{554327FD-2935-44DC-8B55-DA3C0555E14B}">
      <dgm:prSet/>
      <dgm:spPr/>
      <dgm:t>
        <a:bodyPr/>
        <a:lstStyle/>
        <a:p>
          <a:pPr>
            <a:defRPr b="1"/>
          </a:pPr>
          <a:r>
            <a:rPr lang="en-US"/>
            <a:t>Router-on-stick Configuration</a:t>
          </a:r>
        </a:p>
      </dgm:t>
    </dgm:pt>
    <dgm:pt modelId="{EBAE3DB7-800D-42A7-8D03-88496F869D5B}" type="parTrans" cxnId="{F59CD320-CF91-4784-990F-6B32DC0D412B}">
      <dgm:prSet/>
      <dgm:spPr/>
      <dgm:t>
        <a:bodyPr/>
        <a:lstStyle/>
        <a:p>
          <a:endParaRPr lang="en-US"/>
        </a:p>
      </dgm:t>
    </dgm:pt>
    <dgm:pt modelId="{FEAB4D15-4DEB-42FF-BE98-A38BBFA278DB}" type="sibTrans" cxnId="{F59CD320-CF91-4784-990F-6B32DC0D412B}">
      <dgm:prSet/>
      <dgm:spPr/>
      <dgm:t>
        <a:bodyPr/>
        <a:lstStyle/>
        <a:p>
          <a:endParaRPr lang="en-US"/>
        </a:p>
      </dgm:t>
    </dgm:pt>
    <dgm:pt modelId="{3343AE54-9F49-487E-B6DC-0EAF2607AA12}">
      <dgm:prSet/>
      <dgm:spPr/>
      <dgm:t>
        <a:bodyPr/>
        <a:lstStyle/>
        <a:p>
          <a:r>
            <a:rPr lang="en-US" b="1"/>
            <a:t>Inter-VLAN Routing</a:t>
          </a:r>
        </a:p>
      </dgm:t>
    </dgm:pt>
    <dgm:pt modelId="{AE628155-F6E0-40FD-935C-B1B1D084486E}" type="parTrans" cxnId="{0EABAEA3-7EE6-46D0-85C1-FE8748C2DB62}">
      <dgm:prSet/>
      <dgm:spPr/>
      <dgm:t>
        <a:bodyPr/>
        <a:lstStyle/>
        <a:p>
          <a:endParaRPr lang="en-US"/>
        </a:p>
      </dgm:t>
    </dgm:pt>
    <dgm:pt modelId="{E2B4FE8A-D7FC-4B23-B615-4FC65CF707D9}" type="sibTrans" cxnId="{0EABAEA3-7EE6-46D0-85C1-FE8748C2DB62}">
      <dgm:prSet/>
      <dgm:spPr/>
      <dgm:t>
        <a:bodyPr/>
        <a:lstStyle/>
        <a:p>
          <a:endParaRPr lang="en-US"/>
        </a:p>
      </dgm:t>
    </dgm:pt>
    <dgm:pt modelId="{6370A75F-11A5-4CE4-845C-313D9CB43FDF}">
      <dgm:prSet/>
      <dgm:spPr/>
      <dgm:t>
        <a:bodyPr/>
        <a:lstStyle/>
        <a:p>
          <a:pPr rtl="0">
            <a:buFont typeface="Wingdings" panose="05000000000000000000" pitchFamily="2" charset="2"/>
            <a:buChar char="§"/>
          </a:pPr>
          <a:r>
            <a:rPr lang="en-US"/>
            <a:t>Enables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communication between VLANs</a:t>
          </a:r>
        </a:p>
      </dgm:t>
    </dgm:pt>
    <dgm:pt modelId="{D15CA90A-1D7F-4BD9-9235-FE857A030D42}" type="parTrans" cxnId="{698F23ED-1D36-4D41-97CC-D946542A4619}">
      <dgm:prSet/>
      <dgm:spPr/>
      <dgm:t>
        <a:bodyPr/>
        <a:lstStyle/>
        <a:p>
          <a:endParaRPr lang="en-US"/>
        </a:p>
      </dgm:t>
    </dgm:pt>
    <dgm:pt modelId="{EFE9ADF7-FE7C-40B4-BA09-5A21DCD9BB16}" type="sibTrans" cxnId="{698F23ED-1D36-4D41-97CC-D946542A4619}">
      <dgm:prSet/>
      <dgm:spPr/>
      <dgm:t>
        <a:bodyPr/>
        <a:lstStyle/>
        <a:p>
          <a:endParaRPr lang="en-US"/>
        </a:p>
      </dgm:t>
    </dgm:pt>
    <dgm:pt modelId="{2AD84DFD-B6A7-46A9-869C-886BC9F2A211}">
      <dgm:prSet/>
      <dgm:spPr/>
      <dgm:t>
        <a:bodyPr/>
        <a:lstStyle/>
        <a:p>
          <a:r>
            <a:rPr lang="en-US" b="1"/>
            <a:t>Cost-Effectiveness</a:t>
          </a:r>
        </a:p>
      </dgm:t>
    </dgm:pt>
    <dgm:pt modelId="{95193BDA-936C-4328-8D11-91B7BAD0C3CB}" type="parTrans" cxnId="{DC66AEB0-A353-4998-B5BE-F7477F73940D}">
      <dgm:prSet/>
      <dgm:spPr/>
      <dgm:t>
        <a:bodyPr/>
        <a:lstStyle/>
        <a:p>
          <a:endParaRPr lang="en-US"/>
        </a:p>
      </dgm:t>
    </dgm:pt>
    <dgm:pt modelId="{30045AB1-3A25-4B4B-9AB3-87DB898C56FF}" type="sibTrans" cxnId="{DC66AEB0-A353-4998-B5BE-F7477F73940D}">
      <dgm:prSet/>
      <dgm:spPr/>
      <dgm:t>
        <a:bodyPr/>
        <a:lstStyle/>
        <a:p>
          <a:endParaRPr lang="en-US"/>
        </a:p>
      </dgm:t>
    </dgm:pt>
    <dgm:pt modelId="{91BA505B-0256-4576-9A35-DC9F4C94BD0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/>
            <a:t>Uses a single router interface for multiple VLANs</a:t>
          </a:r>
        </a:p>
      </dgm:t>
    </dgm:pt>
    <dgm:pt modelId="{19AD112B-2EDF-4BD9-BF93-1A12C80F996A}" type="parTrans" cxnId="{3DA42BA9-C910-42BE-AFF0-6E623E105872}">
      <dgm:prSet/>
      <dgm:spPr/>
      <dgm:t>
        <a:bodyPr/>
        <a:lstStyle/>
        <a:p>
          <a:endParaRPr lang="en-US"/>
        </a:p>
      </dgm:t>
    </dgm:pt>
    <dgm:pt modelId="{F82032D8-E970-4EDA-B707-FBA7A65547C7}" type="sibTrans" cxnId="{3DA42BA9-C910-42BE-AFF0-6E623E105872}">
      <dgm:prSet/>
      <dgm:spPr/>
      <dgm:t>
        <a:bodyPr/>
        <a:lstStyle/>
        <a:p>
          <a:endParaRPr lang="en-US"/>
        </a:p>
      </dgm:t>
    </dgm:pt>
    <dgm:pt modelId="{3E16622D-7D3A-411A-A2E2-59BC95349DAB}" type="pres">
      <dgm:prSet presAssocID="{F5970102-CC83-410E-ACC2-8385B8C904F2}" presName="Name0" presStyleCnt="0">
        <dgm:presLayoutVars>
          <dgm:dir/>
          <dgm:animLvl val="lvl"/>
          <dgm:resizeHandles val="exact"/>
        </dgm:presLayoutVars>
      </dgm:prSet>
      <dgm:spPr/>
    </dgm:pt>
    <dgm:pt modelId="{CE971BEA-5DED-4966-9281-352DC36E30FD}" type="pres">
      <dgm:prSet presAssocID="{8DF01AF2-D1C5-44FA-ABE9-CB4C273DF395}" presName="composite" presStyleCnt="0"/>
      <dgm:spPr/>
    </dgm:pt>
    <dgm:pt modelId="{3C0F548E-61AD-4ABB-8EF7-64D5D5C78488}" type="pres">
      <dgm:prSet presAssocID="{8DF01AF2-D1C5-44FA-ABE9-CB4C273DF39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0078352-C2F5-448F-95AC-3220F741D700}" type="pres">
      <dgm:prSet presAssocID="{8DF01AF2-D1C5-44FA-ABE9-CB4C273DF395}" presName="desTx" presStyleLbl="alignAccFollowNode1" presStyleIdx="0" presStyleCnt="2">
        <dgm:presLayoutVars>
          <dgm:bulletEnabled val="1"/>
        </dgm:presLayoutVars>
      </dgm:prSet>
      <dgm:spPr/>
    </dgm:pt>
    <dgm:pt modelId="{B0C622D8-806F-4213-AA1C-496577919DDF}" type="pres">
      <dgm:prSet presAssocID="{0CE5BE79-D321-4DDE-950D-7DADF0DF59ED}" presName="space" presStyleCnt="0"/>
      <dgm:spPr/>
    </dgm:pt>
    <dgm:pt modelId="{538B3618-AA69-4FF8-8422-86ED78E9A3EF}" type="pres">
      <dgm:prSet presAssocID="{554327FD-2935-44DC-8B55-DA3C0555E14B}" presName="composite" presStyleCnt="0"/>
      <dgm:spPr/>
    </dgm:pt>
    <dgm:pt modelId="{596599B5-3F72-4D8C-B769-F96CEAA09194}" type="pres">
      <dgm:prSet presAssocID="{554327FD-2935-44DC-8B55-DA3C0555E14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8CBA7D7-7F4B-49F8-B9CB-F78707283775}" type="pres">
      <dgm:prSet presAssocID="{554327FD-2935-44DC-8B55-DA3C0555E14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F295A18-5A69-47BE-8ACD-697DA3FCA20F}" type="presOf" srcId="{91BA505B-0256-4576-9A35-DC9F4C94BD0D}" destId="{38CBA7D7-7F4B-49F8-B9CB-F78707283775}" srcOrd="0" destOrd="3" presId="urn:microsoft.com/office/officeart/2005/8/layout/hList1"/>
    <dgm:cxn modelId="{F59CD320-CF91-4784-990F-6B32DC0D412B}" srcId="{F5970102-CC83-410E-ACC2-8385B8C904F2}" destId="{554327FD-2935-44DC-8B55-DA3C0555E14B}" srcOrd="1" destOrd="0" parTransId="{EBAE3DB7-800D-42A7-8D03-88496F869D5B}" sibTransId="{FEAB4D15-4DEB-42FF-BE98-A38BBFA278DB}"/>
    <dgm:cxn modelId="{CAFF3727-6C90-4DD5-8C8C-D8602A42B4C4}" type="presOf" srcId="{BEF8BEA6-DA58-4C9D-A52B-6245C41FB581}" destId="{F0078352-C2F5-448F-95AC-3220F741D700}" srcOrd="0" destOrd="5" presId="urn:microsoft.com/office/officeart/2005/8/layout/hList1"/>
    <dgm:cxn modelId="{877A5137-16A1-4029-B165-F9D8629664E0}" type="presOf" srcId="{3343AE54-9F49-487E-B6DC-0EAF2607AA12}" destId="{38CBA7D7-7F4B-49F8-B9CB-F78707283775}" srcOrd="0" destOrd="0" presId="urn:microsoft.com/office/officeart/2005/8/layout/hList1"/>
    <dgm:cxn modelId="{69D20D3A-B834-406F-B282-92BF42299821}" type="presOf" srcId="{C065E83A-C999-4850-B11A-7AD0F19E6B3E}" destId="{F0078352-C2F5-448F-95AC-3220F741D700}" srcOrd="0" destOrd="3" presId="urn:microsoft.com/office/officeart/2005/8/layout/hList1"/>
    <dgm:cxn modelId="{49F7323C-A536-40ED-A337-7A8DD09FEBBE}" type="presOf" srcId="{09A61A07-5D21-43AA-9540-7F1D9670D59D}" destId="{F0078352-C2F5-448F-95AC-3220F741D700}" srcOrd="0" destOrd="2" presId="urn:microsoft.com/office/officeart/2005/8/layout/hList1"/>
    <dgm:cxn modelId="{7D685D65-D73C-42BC-AF2C-92F8F1FDDBA9}" type="presOf" srcId="{2AD84DFD-B6A7-46A9-869C-886BC9F2A211}" destId="{38CBA7D7-7F4B-49F8-B9CB-F78707283775}" srcOrd="0" destOrd="2" presId="urn:microsoft.com/office/officeart/2005/8/layout/hList1"/>
    <dgm:cxn modelId="{1DD6126E-B008-445F-92C8-73223AE2ED46}" srcId="{09A61A07-5D21-43AA-9540-7F1D9670D59D}" destId="{C065E83A-C999-4850-B11A-7AD0F19E6B3E}" srcOrd="0" destOrd="0" parTransId="{5752659A-67B2-46A3-9F67-BD20A26427C2}" sibTransId="{415BA3F4-CEAB-414C-9D5B-779A80D4C842}"/>
    <dgm:cxn modelId="{D6755375-8D12-43EE-B36B-7C2ECDCF3179}" type="presOf" srcId="{F5970102-CC83-410E-ACC2-8385B8C904F2}" destId="{3E16622D-7D3A-411A-A2E2-59BC95349DAB}" srcOrd="0" destOrd="0" presId="urn:microsoft.com/office/officeart/2005/8/layout/hList1"/>
    <dgm:cxn modelId="{4E616477-193B-46A8-BF11-003F8BF5BFE7}" srcId="{8DF01AF2-D1C5-44FA-ABE9-CB4C273DF395}" destId="{ED774F96-AA8A-41F0-9102-59361A5E9B99}" srcOrd="0" destOrd="0" parTransId="{13550B47-5ADE-4773-8A43-24C9BE200246}" sibTransId="{4858A45E-6190-4602-AB6C-B1AFC2106E8B}"/>
    <dgm:cxn modelId="{B85DD657-1A0E-49FC-A763-D66328689240}" type="presOf" srcId="{ED774F96-AA8A-41F0-9102-59361A5E9B99}" destId="{F0078352-C2F5-448F-95AC-3220F741D700}" srcOrd="0" destOrd="0" presId="urn:microsoft.com/office/officeart/2005/8/layout/hList1"/>
    <dgm:cxn modelId="{B6C6217C-1A2A-4988-833F-C02037E1ED07}" type="presOf" srcId="{8DF01AF2-D1C5-44FA-ABE9-CB4C273DF395}" destId="{3C0F548E-61AD-4ABB-8EF7-64D5D5C78488}" srcOrd="0" destOrd="0" presId="urn:microsoft.com/office/officeart/2005/8/layout/hList1"/>
    <dgm:cxn modelId="{C74EC37E-B138-42DB-822E-35732F9A0938}" type="presOf" srcId="{6370A75F-11A5-4CE4-845C-313D9CB43FDF}" destId="{38CBA7D7-7F4B-49F8-B9CB-F78707283775}" srcOrd="0" destOrd="1" presId="urn:microsoft.com/office/officeart/2005/8/layout/hList1"/>
    <dgm:cxn modelId="{51E7499C-723B-45C8-A588-CE31B4FDDB0D}" srcId="{8DF01AF2-D1C5-44FA-ABE9-CB4C273DF395}" destId="{5CB416F5-7BB5-457F-8425-5EB502B10322}" srcOrd="2" destOrd="0" parTransId="{B3B55AEB-8746-4F1C-A8C6-CBCE8F8D920F}" sibTransId="{78EC26C0-E553-4AF5-A6A9-28DDBA8B4270}"/>
    <dgm:cxn modelId="{0EABAEA3-7EE6-46D0-85C1-FE8748C2DB62}" srcId="{554327FD-2935-44DC-8B55-DA3C0555E14B}" destId="{3343AE54-9F49-487E-B6DC-0EAF2607AA12}" srcOrd="0" destOrd="0" parTransId="{AE628155-F6E0-40FD-935C-B1B1D084486E}" sibTransId="{E2B4FE8A-D7FC-4B23-B615-4FC65CF707D9}"/>
    <dgm:cxn modelId="{46DB51A7-5409-465D-83D3-CA9AD5741A72}" type="presOf" srcId="{41ABBAB6-9581-4610-965C-E0EE30652943}" destId="{F0078352-C2F5-448F-95AC-3220F741D700}" srcOrd="0" destOrd="1" presId="urn:microsoft.com/office/officeart/2005/8/layout/hList1"/>
    <dgm:cxn modelId="{3DA42BA9-C910-42BE-AFF0-6E623E105872}" srcId="{2AD84DFD-B6A7-46A9-869C-886BC9F2A211}" destId="{91BA505B-0256-4576-9A35-DC9F4C94BD0D}" srcOrd="0" destOrd="0" parTransId="{19AD112B-2EDF-4BD9-BF93-1A12C80F996A}" sibTransId="{F82032D8-E970-4EDA-B707-FBA7A65547C7}"/>
    <dgm:cxn modelId="{DC66AEB0-A353-4998-B5BE-F7477F73940D}" srcId="{554327FD-2935-44DC-8B55-DA3C0555E14B}" destId="{2AD84DFD-B6A7-46A9-869C-886BC9F2A211}" srcOrd="1" destOrd="0" parTransId="{95193BDA-936C-4328-8D11-91B7BAD0C3CB}" sibTransId="{30045AB1-3A25-4B4B-9AB3-87DB898C56FF}"/>
    <dgm:cxn modelId="{BDA617C3-46FD-4E03-91C1-8C0CEDD92863}" type="presOf" srcId="{554327FD-2935-44DC-8B55-DA3C0555E14B}" destId="{596599B5-3F72-4D8C-B769-F96CEAA09194}" srcOrd="0" destOrd="0" presId="urn:microsoft.com/office/officeart/2005/8/layout/hList1"/>
    <dgm:cxn modelId="{7B3B4DD3-6A2A-473A-902F-2A4A69187970}" srcId="{F5970102-CC83-410E-ACC2-8385B8C904F2}" destId="{8DF01AF2-D1C5-44FA-ABE9-CB4C273DF395}" srcOrd="0" destOrd="0" parTransId="{13DD0C17-7A58-4144-97F1-B9BB1708BEDD}" sibTransId="{0CE5BE79-D321-4DDE-950D-7DADF0DF59ED}"/>
    <dgm:cxn modelId="{160631D9-83BB-448E-8282-D6C74F8CE1DB}" srcId="{5CB416F5-7BB5-457F-8425-5EB502B10322}" destId="{BEF8BEA6-DA58-4C9D-A52B-6245C41FB581}" srcOrd="0" destOrd="0" parTransId="{9C167E0F-3AF8-41D8-8C26-E6087F8B5881}" sibTransId="{FF1D6C9A-FDEB-4DCD-93DC-43546195E018}"/>
    <dgm:cxn modelId="{2D394FD9-E956-4B00-AC4C-CFB57A3BCAB0}" type="presOf" srcId="{5CB416F5-7BB5-457F-8425-5EB502B10322}" destId="{F0078352-C2F5-448F-95AC-3220F741D700}" srcOrd="0" destOrd="4" presId="urn:microsoft.com/office/officeart/2005/8/layout/hList1"/>
    <dgm:cxn modelId="{A86084D9-ADEB-47C8-AAD1-C985269909E5}" srcId="{8DF01AF2-D1C5-44FA-ABE9-CB4C273DF395}" destId="{09A61A07-5D21-43AA-9540-7F1D9670D59D}" srcOrd="1" destOrd="0" parTransId="{92BDA01E-DC7A-426B-BF62-96DB6042EA95}" sibTransId="{4D3994C1-7BFA-4B03-BD4F-5662B4B134CB}"/>
    <dgm:cxn modelId="{6FE57DE2-DEE8-44F4-9B19-E7F1442A7666}" srcId="{ED774F96-AA8A-41F0-9102-59361A5E9B99}" destId="{41ABBAB6-9581-4610-965C-E0EE30652943}" srcOrd="0" destOrd="0" parTransId="{1254E0EE-D7EA-4673-BB29-2E7C3AC49B4A}" sibTransId="{652B5498-8BED-4F32-A749-784DB4D2610A}"/>
    <dgm:cxn modelId="{698F23ED-1D36-4D41-97CC-D946542A4619}" srcId="{3343AE54-9F49-487E-B6DC-0EAF2607AA12}" destId="{6370A75F-11A5-4CE4-845C-313D9CB43FDF}" srcOrd="0" destOrd="0" parTransId="{D15CA90A-1D7F-4BD9-9235-FE857A030D42}" sibTransId="{EFE9ADF7-FE7C-40B4-BA09-5A21DCD9BB16}"/>
    <dgm:cxn modelId="{D7D08B29-EF86-474D-A7B5-2DB7A81FB802}" type="presParOf" srcId="{3E16622D-7D3A-411A-A2E2-59BC95349DAB}" destId="{CE971BEA-5DED-4966-9281-352DC36E30FD}" srcOrd="0" destOrd="0" presId="urn:microsoft.com/office/officeart/2005/8/layout/hList1"/>
    <dgm:cxn modelId="{304A6818-7688-4668-9499-9DBD0D51179F}" type="presParOf" srcId="{CE971BEA-5DED-4966-9281-352DC36E30FD}" destId="{3C0F548E-61AD-4ABB-8EF7-64D5D5C78488}" srcOrd="0" destOrd="0" presId="urn:microsoft.com/office/officeart/2005/8/layout/hList1"/>
    <dgm:cxn modelId="{B0D38BD3-FCF5-40D2-9D09-4EA9284737FA}" type="presParOf" srcId="{CE971BEA-5DED-4966-9281-352DC36E30FD}" destId="{F0078352-C2F5-448F-95AC-3220F741D700}" srcOrd="1" destOrd="0" presId="urn:microsoft.com/office/officeart/2005/8/layout/hList1"/>
    <dgm:cxn modelId="{5B4CDE06-1CD7-441E-A17C-134D98F576D3}" type="presParOf" srcId="{3E16622D-7D3A-411A-A2E2-59BC95349DAB}" destId="{B0C622D8-806F-4213-AA1C-496577919DDF}" srcOrd="1" destOrd="0" presId="urn:microsoft.com/office/officeart/2005/8/layout/hList1"/>
    <dgm:cxn modelId="{127A5638-BA31-42B0-95EB-C9EE695286C9}" type="presParOf" srcId="{3E16622D-7D3A-411A-A2E2-59BC95349DAB}" destId="{538B3618-AA69-4FF8-8422-86ED78E9A3EF}" srcOrd="2" destOrd="0" presId="urn:microsoft.com/office/officeart/2005/8/layout/hList1"/>
    <dgm:cxn modelId="{2B2E9DAB-3CEF-4E2C-AAD9-F576A288D681}" type="presParOf" srcId="{538B3618-AA69-4FF8-8422-86ED78E9A3EF}" destId="{596599B5-3F72-4D8C-B769-F96CEAA09194}" srcOrd="0" destOrd="0" presId="urn:microsoft.com/office/officeart/2005/8/layout/hList1"/>
    <dgm:cxn modelId="{67642082-7A46-4F7D-A3C3-935685D192F8}" type="presParOf" srcId="{538B3618-AA69-4FF8-8422-86ED78E9A3EF}" destId="{38CBA7D7-7F4B-49F8-B9CB-F787072837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ED19F-988A-45B7-AFF5-D179DEC7D9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C65AE-C960-4E3E-8863-3F030AFEF0E4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A trunk port can carry traffic for multiple VLANs at the same time</a:t>
          </a:r>
          <a:endParaRPr lang="en-US"/>
        </a:p>
      </dgm:t>
    </dgm:pt>
    <dgm:pt modelId="{533102ED-AD1E-47A8-9624-FB68914FD421}" type="parTrans" cxnId="{5B6BEB22-B7B7-41FC-BDDD-38BA4A5F379A}">
      <dgm:prSet/>
      <dgm:spPr/>
      <dgm:t>
        <a:bodyPr/>
        <a:lstStyle/>
        <a:p>
          <a:endParaRPr lang="en-US"/>
        </a:p>
      </dgm:t>
    </dgm:pt>
    <dgm:pt modelId="{7299B4A4-86DA-4373-B696-6C197B233E07}" type="sibTrans" cxnId="{5B6BEB22-B7B7-41FC-BDDD-38BA4A5F379A}">
      <dgm:prSet/>
      <dgm:spPr/>
      <dgm:t>
        <a:bodyPr/>
        <a:lstStyle/>
        <a:p>
          <a:endParaRPr lang="en-US"/>
        </a:p>
      </dgm:t>
    </dgm:pt>
    <dgm:pt modelId="{4E4595C8-7C6D-40C2-86B4-B835A72B11A0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It uses 802.1Q encapsulation to differentiate packets between the VLANs and ensure proper routing and forwarding of data. </a:t>
          </a:r>
          <a:endParaRPr lang="en-US"/>
        </a:p>
      </dgm:t>
    </dgm:pt>
    <dgm:pt modelId="{1F162C84-ED3D-4D05-8254-AE55A5664F3F}" type="parTrans" cxnId="{A1ED01FF-1B87-4C8E-9AA7-8798E0AF227B}">
      <dgm:prSet/>
      <dgm:spPr/>
      <dgm:t>
        <a:bodyPr/>
        <a:lstStyle/>
        <a:p>
          <a:endParaRPr lang="en-US"/>
        </a:p>
      </dgm:t>
    </dgm:pt>
    <dgm:pt modelId="{68BC1A93-DFA3-4542-B18C-9779F5AAFA21}" type="sibTrans" cxnId="{A1ED01FF-1B87-4C8E-9AA7-8798E0AF227B}">
      <dgm:prSet/>
      <dgm:spPr/>
      <dgm:t>
        <a:bodyPr/>
        <a:lstStyle/>
        <a:p>
          <a:endParaRPr lang="en-US"/>
        </a:p>
      </dgm:t>
    </dgm:pt>
    <dgm:pt modelId="{AA931919-0048-4AAA-8004-8E0D03AB90DF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This way, the router can handle traffic from different VLANs and enable communication between the VLANs</a:t>
          </a:r>
          <a:endParaRPr lang="en-US"/>
        </a:p>
      </dgm:t>
    </dgm:pt>
    <dgm:pt modelId="{608769EF-DA26-48E1-83DB-1E4D8924D1CA}" type="parTrans" cxnId="{82B65F3C-FD65-43DD-B2F5-E228DB6B0E92}">
      <dgm:prSet/>
      <dgm:spPr/>
      <dgm:t>
        <a:bodyPr/>
        <a:lstStyle/>
        <a:p>
          <a:endParaRPr lang="en-US"/>
        </a:p>
      </dgm:t>
    </dgm:pt>
    <dgm:pt modelId="{96C5B485-8E2D-48A4-84FC-2AE4F8D4C0C2}" type="sibTrans" cxnId="{82B65F3C-FD65-43DD-B2F5-E228DB6B0E92}">
      <dgm:prSet/>
      <dgm:spPr/>
      <dgm:t>
        <a:bodyPr/>
        <a:lstStyle/>
        <a:p>
          <a:endParaRPr lang="en-US"/>
        </a:p>
      </dgm:t>
    </dgm:pt>
    <dgm:pt modelId="{68A1F06E-CFE6-45E3-B07C-7CB3B8055420}" type="pres">
      <dgm:prSet presAssocID="{E51ED19F-988A-45B7-AFF5-D179DEC7D9DA}" presName="root" presStyleCnt="0">
        <dgm:presLayoutVars>
          <dgm:dir/>
          <dgm:resizeHandles val="exact"/>
        </dgm:presLayoutVars>
      </dgm:prSet>
      <dgm:spPr/>
    </dgm:pt>
    <dgm:pt modelId="{3F7D5AAE-B5FC-4251-B800-C701074EEE78}" type="pres">
      <dgm:prSet presAssocID="{1EAC65AE-C960-4E3E-8863-3F030AFEF0E4}" presName="compNode" presStyleCnt="0"/>
      <dgm:spPr/>
    </dgm:pt>
    <dgm:pt modelId="{BC1E1D01-6E5E-4300-A32E-A15505A80EDA}" type="pres">
      <dgm:prSet presAssocID="{1EAC65AE-C960-4E3E-8863-3F030AFEF0E4}" presName="bgRect" presStyleLbl="bgShp" presStyleIdx="0" presStyleCnt="3"/>
      <dgm:spPr/>
    </dgm:pt>
    <dgm:pt modelId="{37B785BD-A58A-475D-B26B-EDA50EE4AABE}" type="pres">
      <dgm:prSet presAssocID="{1EAC65AE-C960-4E3E-8863-3F030AFEF0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1F89A4D-71D2-4105-8B54-69560F04FF30}" type="pres">
      <dgm:prSet presAssocID="{1EAC65AE-C960-4E3E-8863-3F030AFEF0E4}" presName="spaceRect" presStyleCnt="0"/>
      <dgm:spPr/>
    </dgm:pt>
    <dgm:pt modelId="{2A2986FB-24D3-4623-8DF2-4EF5624BF141}" type="pres">
      <dgm:prSet presAssocID="{1EAC65AE-C960-4E3E-8863-3F030AFEF0E4}" presName="parTx" presStyleLbl="revTx" presStyleIdx="0" presStyleCnt="3">
        <dgm:presLayoutVars>
          <dgm:chMax val="0"/>
          <dgm:chPref val="0"/>
        </dgm:presLayoutVars>
      </dgm:prSet>
      <dgm:spPr/>
    </dgm:pt>
    <dgm:pt modelId="{D84C4A87-456A-4621-9126-44039DA75399}" type="pres">
      <dgm:prSet presAssocID="{7299B4A4-86DA-4373-B696-6C197B233E07}" presName="sibTrans" presStyleCnt="0"/>
      <dgm:spPr/>
    </dgm:pt>
    <dgm:pt modelId="{150EA179-3420-4429-A861-50B838147431}" type="pres">
      <dgm:prSet presAssocID="{4E4595C8-7C6D-40C2-86B4-B835A72B11A0}" presName="compNode" presStyleCnt="0"/>
      <dgm:spPr/>
    </dgm:pt>
    <dgm:pt modelId="{F3375FF9-8979-4190-933F-6EA59758EF9A}" type="pres">
      <dgm:prSet presAssocID="{4E4595C8-7C6D-40C2-86B4-B835A72B11A0}" presName="bgRect" presStyleLbl="bgShp" presStyleIdx="1" presStyleCnt="3"/>
      <dgm:spPr/>
    </dgm:pt>
    <dgm:pt modelId="{9BBDDD12-E35A-4B4E-8F4A-B9C53F0B33EF}" type="pres">
      <dgm:prSet presAssocID="{4E4595C8-7C6D-40C2-86B4-B835A72B11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BF0EE59-6E08-4516-8A49-3161DE1A1413}" type="pres">
      <dgm:prSet presAssocID="{4E4595C8-7C6D-40C2-86B4-B835A72B11A0}" presName="spaceRect" presStyleCnt="0"/>
      <dgm:spPr/>
    </dgm:pt>
    <dgm:pt modelId="{04FCAEF6-BE71-4264-872C-9A9D09114972}" type="pres">
      <dgm:prSet presAssocID="{4E4595C8-7C6D-40C2-86B4-B835A72B11A0}" presName="parTx" presStyleLbl="revTx" presStyleIdx="1" presStyleCnt="3">
        <dgm:presLayoutVars>
          <dgm:chMax val="0"/>
          <dgm:chPref val="0"/>
        </dgm:presLayoutVars>
      </dgm:prSet>
      <dgm:spPr/>
    </dgm:pt>
    <dgm:pt modelId="{5FB85542-22C5-48B6-A25E-0FE5E6B34331}" type="pres">
      <dgm:prSet presAssocID="{68BC1A93-DFA3-4542-B18C-9779F5AAFA21}" presName="sibTrans" presStyleCnt="0"/>
      <dgm:spPr/>
    </dgm:pt>
    <dgm:pt modelId="{C6A8B26B-8566-491D-AE95-974F5F1A74FB}" type="pres">
      <dgm:prSet presAssocID="{AA931919-0048-4AAA-8004-8E0D03AB90DF}" presName="compNode" presStyleCnt="0"/>
      <dgm:spPr/>
    </dgm:pt>
    <dgm:pt modelId="{31D85400-A671-48FD-985F-590C0F62D2F9}" type="pres">
      <dgm:prSet presAssocID="{AA931919-0048-4AAA-8004-8E0D03AB90DF}" presName="bgRect" presStyleLbl="bgShp" presStyleIdx="2" presStyleCnt="3"/>
      <dgm:spPr/>
    </dgm:pt>
    <dgm:pt modelId="{70421D32-02FE-4AFB-8557-6C2CBAEF29AA}" type="pres">
      <dgm:prSet presAssocID="{AA931919-0048-4AAA-8004-8E0D03AB90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D65A9FEC-306F-4555-BD74-EA09204EF1F4}" type="pres">
      <dgm:prSet presAssocID="{AA931919-0048-4AAA-8004-8E0D03AB90DF}" presName="spaceRect" presStyleCnt="0"/>
      <dgm:spPr/>
    </dgm:pt>
    <dgm:pt modelId="{FFE135DF-666B-4124-87AF-1CA262174B25}" type="pres">
      <dgm:prSet presAssocID="{AA931919-0048-4AAA-8004-8E0D03AB90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6BEB22-B7B7-41FC-BDDD-38BA4A5F379A}" srcId="{E51ED19F-988A-45B7-AFF5-D179DEC7D9DA}" destId="{1EAC65AE-C960-4E3E-8863-3F030AFEF0E4}" srcOrd="0" destOrd="0" parTransId="{533102ED-AD1E-47A8-9624-FB68914FD421}" sibTransId="{7299B4A4-86DA-4373-B696-6C197B233E07}"/>
    <dgm:cxn modelId="{AEED4A34-5222-4DB0-942C-7C80E26B5BA2}" type="presOf" srcId="{1EAC65AE-C960-4E3E-8863-3F030AFEF0E4}" destId="{2A2986FB-24D3-4623-8DF2-4EF5624BF141}" srcOrd="0" destOrd="0" presId="urn:microsoft.com/office/officeart/2018/2/layout/IconVerticalSolidList"/>
    <dgm:cxn modelId="{82B65F3C-FD65-43DD-B2F5-E228DB6B0E92}" srcId="{E51ED19F-988A-45B7-AFF5-D179DEC7D9DA}" destId="{AA931919-0048-4AAA-8004-8E0D03AB90DF}" srcOrd="2" destOrd="0" parTransId="{608769EF-DA26-48E1-83DB-1E4D8924D1CA}" sibTransId="{96C5B485-8E2D-48A4-84FC-2AE4F8D4C0C2}"/>
    <dgm:cxn modelId="{BFF15755-7FC3-47E4-9B83-2A5FA56F9756}" type="presOf" srcId="{E51ED19F-988A-45B7-AFF5-D179DEC7D9DA}" destId="{68A1F06E-CFE6-45E3-B07C-7CB3B8055420}" srcOrd="0" destOrd="0" presId="urn:microsoft.com/office/officeart/2018/2/layout/IconVerticalSolidList"/>
    <dgm:cxn modelId="{11630E56-63B3-4357-8471-F0F0F6CB6E67}" type="presOf" srcId="{AA931919-0048-4AAA-8004-8E0D03AB90DF}" destId="{FFE135DF-666B-4124-87AF-1CA262174B25}" srcOrd="0" destOrd="0" presId="urn:microsoft.com/office/officeart/2018/2/layout/IconVerticalSolidList"/>
    <dgm:cxn modelId="{F491E2B1-DECD-4177-9436-F8085EE7A7E0}" type="presOf" srcId="{4E4595C8-7C6D-40C2-86B4-B835A72B11A0}" destId="{04FCAEF6-BE71-4264-872C-9A9D09114972}" srcOrd="0" destOrd="0" presId="urn:microsoft.com/office/officeart/2018/2/layout/IconVerticalSolidList"/>
    <dgm:cxn modelId="{A1ED01FF-1B87-4C8E-9AA7-8798E0AF227B}" srcId="{E51ED19F-988A-45B7-AFF5-D179DEC7D9DA}" destId="{4E4595C8-7C6D-40C2-86B4-B835A72B11A0}" srcOrd="1" destOrd="0" parTransId="{1F162C84-ED3D-4D05-8254-AE55A5664F3F}" sibTransId="{68BC1A93-DFA3-4542-B18C-9779F5AAFA21}"/>
    <dgm:cxn modelId="{29829A7F-0CF4-4D0E-A1EA-EDF6FA428F6C}" type="presParOf" srcId="{68A1F06E-CFE6-45E3-B07C-7CB3B8055420}" destId="{3F7D5AAE-B5FC-4251-B800-C701074EEE78}" srcOrd="0" destOrd="0" presId="urn:microsoft.com/office/officeart/2018/2/layout/IconVerticalSolidList"/>
    <dgm:cxn modelId="{6CA22907-E176-4FE1-B6CC-B9C58B8837CD}" type="presParOf" srcId="{3F7D5AAE-B5FC-4251-B800-C701074EEE78}" destId="{BC1E1D01-6E5E-4300-A32E-A15505A80EDA}" srcOrd="0" destOrd="0" presId="urn:microsoft.com/office/officeart/2018/2/layout/IconVerticalSolidList"/>
    <dgm:cxn modelId="{476D4647-35E0-455D-8296-701ED1FA5851}" type="presParOf" srcId="{3F7D5AAE-B5FC-4251-B800-C701074EEE78}" destId="{37B785BD-A58A-475D-B26B-EDA50EE4AABE}" srcOrd="1" destOrd="0" presId="urn:microsoft.com/office/officeart/2018/2/layout/IconVerticalSolidList"/>
    <dgm:cxn modelId="{76D5C321-46AE-43B0-AF98-6CEFC304C031}" type="presParOf" srcId="{3F7D5AAE-B5FC-4251-B800-C701074EEE78}" destId="{21F89A4D-71D2-4105-8B54-69560F04FF30}" srcOrd="2" destOrd="0" presId="urn:microsoft.com/office/officeart/2018/2/layout/IconVerticalSolidList"/>
    <dgm:cxn modelId="{8461AA8A-76FE-4A38-BB44-22157C221AEF}" type="presParOf" srcId="{3F7D5AAE-B5FC-4251-B800-C701074EEE78}" destId="{2A2986FB-24D3-4623-8DF2-4EF5624BF141}" srcOrd="3" destOrd="0" presId="urn:microsoft.com/office/officeart/2018/2/layout/IconVerticalSolidList"/>
    <dgm:cxn modelId="{290EBEDD-8707-4041-BBEC-F7CA77352869}" type="presParOf" srcId="{68A1F06E-CFE6-45E3-B07C-7CB3B8055420}" destId="{D84C4A87-456A-4621-9126-44039DA75399}" srcOrd="1" destOrd="0" presId="urn:microsoft.com/office/officeart/2018/2/layout/IconVerticalSolidList"/>
    <dgm:cxn modelId="{90FD4800-6E39-4F33-A15B-385378FFE706}" type="presParOf" srcId="{68A1F06E-CFE6-45E3-B07C-7CB3B8055420}" destId="{150EA179-3420-4429-A861-50B838147431}" srcOrd="2" destOrd="0" presId="urn:microsoft.com/office/officeart/2018/2/layout/IconVerticalSolidList"/>
    <dgm:cxn modelId="{8EBB0290-8B11-4DA6-8AD1-045DBA8BD148}" type="presParOf" srcId="{150EA179-3420-4429-A861-50B838147431}" destId="{F3375FF9-8979-4190-933F-6EA59758EF9A}" srcOrd="0" destOrd="0" presId="urn:microsoft.com/office/officeart/2018/2/layout/IconVerticalSolidList"/>
    <dgm:cxn modelId="{190039EF-C662-4F52-B9E7-CA9BE6C09E97}" type="presParOf" srcId="{150EA179-3420-4429-A861-50B838147431}" destId="{9BBDDD12-E35A-4B4E-8F4A-B9C53F0B33EF}" srcOrd="1" destOrd="0" presId="urn:microsoft.com/office/officeart/2018/2/layout/IconVerticalSolidList"/>
    <dgm:cxn modelId="{B216EEFD-1B0C-4333-8B86-6249378966AE}" type="presParOf" srcId="{150EA179-3420-4429-A861-50B838147431}" destId="{7BF0EE59-6E08-4516-8A49-3161DE1A1413}" srcOrd="2" destOrd="0" presId="urn:microsoft.com/office/officeart/2018/2/layout/IconVerticalSolidList"/>
    <dgm:cxn modelId="{CEE2190B-4290-48BC-ABF2-45EA9112F7D6}" type="presParOf" srcId="{150EA179-3420-4429-A861-50B838147431}" destId="{04FCAEF6-BE71-4264-872C-9A9D09114972}" srcOrd="3" destOrd="0" presId="urn:microsoft.com/office/officeart/2018/2/layout/IconVerticalSolidList"/>
    <dgm:cxn modelId="{C6D96566-2338-4CBC-97B0-4D2DA142351D}" type="presParOf" srcId="{68A1F06E-CFE6-45E3-B07C-7CB3B8055420}" destId="{5FB85542-22C5-48B6-A25E-0FE5E6B34331}" srcOrd="3" destOrd="0" presId="urn:microsoft.com/office/officeart/2018/2/layout/IconVerticalSolidList"/>
    <dgm:cxn modelId="{6BA28A52-49A3-44F0-9ADF-E9A315126A29}" type="presParOf" srcId="{68A1F06E-CFE6-45E3-B07C-7CB3B8055420}" destId="{C6A8B26B-8566-491D-AE95-974F5F1A74FB}" srcOrd="4" destOrd="0" presId="urn:microsoft.com/office/officeart/2018/2/layout/IconVerticalSolidList"/>
    <dgm:cxn modelId="{92BD59AA-0601-4AC5-8F4D-FEA6E58EF055}" type="presParOf" srcId="{C6A8B26B-8566-491D-AE95-974F5F1A74FB}" destId="{31D85400-A671-48FD-985F-590C0F62D2F9}" srcOrd="0" destOrd="0" presId="urn:microsoft.com/office/officeart/2018/2/layout/IconVerticalSolidList"/>
    <dgm:cxn modelId="{FFC45568-23AC-4C7C-8374-EC39533673A4}" type="presParOf" srcId="{C6A8B26B-8566-491D-AE95-974F5F1A74FB}" destId="{70421D32-02FE-4AFB-8557-6C2CBAEF29AA}" srcOrd="1" destOrd="0" presId="urn:microsoft.com/office/officeart/2018/2/layout/IconVerticalSolidList"/>
    <dgm:cxn modelId="{342E25ED-5507-4233-80D2-59610AF7CA6A}" type="presParOf" srcId="{C6A8B26B-8566-491D-AE95-974F5F1A74FB}" destId="{D65A9FEC-306F-4555-BD74-EA09204EF1F4}" srcOrd="2" destOrd="0" presId="urn:microsoft.com/office/officeart/2018/2/layout/IconVerticalSolidList"/>
    <dgm:cxn modelId="{998EAB37-E276-4EF8-A1FB-4043B6FE7596}" type="presParOf" srcId="{C6A8B26B-8566-491D-AE95-974F5F1A74FB}" destId="{FFE135DF-666B-4124-87AF-1CA262174B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F548E-61AD-4ABB-8EF7-64D5D5C78488}">
      <dsp:nvSpPr>
        <dsp:cNvPr id="0" name=""/>
        <dsp:cNvSpPr/>
      </dsp:nvSpPr>
      <dsp:spPr>
        <a:xfrm>
          <a:off x="53" y="28990"/>
          <a:ext cx="5106412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2300" kern="1200"/>
            <a:t>VLAN segmentation</a:t>
          </a:r>
          <a:endParaRPr lang="en-US" sz="2300" kern="1200"/>
        </a:p>
      </dsp:txBody>
      <dsp:txXfrm>
        <a:off x="53" y="28990"/>
        <a:ext cx="5106412" cy="662400"/>
      </dsp:txXfrm>
    </dsp:sp>
    <dsp:sp modelId="{F0078352-C2F5-448F-95AC-3220F741D700}">
      <dsp:nvSpPr>
        <dsp:cNvPr id="0" name=""/>
        <dsp:cNvSpPr/>
      </dsp:nvSpPr>
      <dsp:spPr>
        <a:xfrm>
          <a:off x="53" y="691390"/>
          <a:ext cx="5106412" cy="34724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Enhanced Security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300" kern="1200"/>
            <a:t>Isolating departments into separate VLANs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>
              <a:latin typeface="Calibri"/>
              <a:ea typeface="Calibri"/>
              <a:cs typeface="Calibri"/>
            </a:rPr>
            <a:t>Increase Performance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300" kern="1200"/>
            <a:t>Smaller broadcast domains reduce unnecessary traffic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Flexibility and scalability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300" kern="1200"/>
            <a:t>Adding new departments or devices becomes easier</a:t>
          </a:r>
        </a:p>
      </dsp:txBody>
      <dsp:txXfrm>
        <a:off x="53" y="691390"/>
        <a:ext cx="5106412" cy="3472424"/>
      </dsp:txXfrm>
    </dsp:sp>
    <dsp:sp modelId="{596599B5-3F72-4D8C-B769-F96CEAA09194}">
      <dsp:nvSpPr>
        <dsp:cNvPr id="0" name=""/>
        <dsp:cNvSpPr/>
      </dsp:nvSpPr>
      <dsp:spPr>
        <a:xfrm>
          <a:off x="5821363" y="28990"/>
          <a:ext cx="5106412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Router-on-stick Configuration</a:t>
          </a:r>
        </a:p>
      </dsp:txBody>
      <dsp:txXfrm>
        <a:off x="5821363" y="28990"/>
        <a:ext cx="5106412" cy="662400"/>
      </dsp:txXfrm>
    </dsp:sp>
    <dsp:sp modelId="{38CBA7D7-7F4B-49F8-B9CB-F78707283775}">
      <dsp:nvSpPr>
        <dsp:cNvPr id="0" name=""/>
        <dsp:cNvSpPr/>
      </dsp:nvSpPr>
      <dsp:spPr>
        <a:xfrm>
          <a:off x="5821363" y="691390"/>
          <a:ext cx="5106412" cy="34724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Inter-VLAN Routing</a:t>
          </a:r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300" kern="1200"/>
            <a:t>Enables</a:t>
          </a:r>
          <a:r>
            <a:rPr lang="en-US" sz="2300" kern="1200">
              <a:latin typeface="Calibri Light" panose="020F0302020204030204"/>
            </a:rPr>
            <a:t> </a:t>
          </a:r>
          <a:r>
            <a:rPr lang="en-US" sz="2300" kern="1200"/>
            <a:t>communication between VLANs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Cost-Effectiveness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300" kern="1200"/>
            <a:t>Uses a single router interface for multiple VLANs</a:t>
          </a:r>
        </a:p>
      </dsp:txBody>
      <dsp:txXfrm>
        <a:off x="5821363" y="691390"/>
        <a:ext cx="5106412" cy="347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1D01-6E5E-4300-A32E-A15505A80ED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85BD-A58A-475D-B26B-EDA50EE4AAB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986FB-24D3-4623-8DF2-4EF5624BF14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A trunk port can carry traffic for multiple VLANs at the same time</a:t>
          </a:r>
          <a:endParaRPr lang="en-US" sz="2500" kern="1200"/>
        </a:p>
      </dsp:txBody>
      <dsp:txXfrm>
        <a:off x="1435590" y="531"/>
        <a:ext cx="9080009" cy="1242935"/>
      </dsp:txXfrm>
    </dsp:sp>
    <dsp:sp modelId="{F3375FF9-8979-4190-933F-6EA59758EF9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DDD12-E35A-4B4E-8F4A-B9C53F0B33E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CAEF6-BE71-4264-872C-9A9D0911497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It uses 802.1Q encapsulation to differentiate packets between the VLANs and ensure proper routing and forwarding of data. </a:t>
          </a:r>
          <a:endParaRPr lang="en-US" sz="2500" kern="1200"/>
        </a:p>
      </dsp:txBody>
      <dsp:txXfrm>
        <a:off x="1435590" y="1554201"/>
        <a:ext cx="9080009" cy="1242935"/>
      </dsp:txXfrm>
    </dsp:sp>
    <dsp:sp modelId="{31D85400-A671-48FD-985F-590C0F62D2F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21D32-02FE-4AFB-8557-6C2CBAEF29A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135DF-666B-4124-87AF-1CA262174B2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This way, the router can handle traffic from different VLANs and enable communication between the VLANs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B5AD-F229-45C5-AFCB-597CA26AF88A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559D-A0F5-42B9-BEED-C72C43D8EE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82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559D-A0F5-42B9-BEED-C72C43D8EE9B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568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3ED9-3B87-39E4-5D45-4DAF4FDB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F3369-3D69-14EC-38AB-3F9498B75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AC54-0300-B0C1-F692-222672CF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4CBC-F0E5-448D-463E-8596E6B3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DD42-728B-CFBC-8514-D97E0578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43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0D50-0830-2ABD-F973-E2A697CD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9414-8DE5-E254-63BA-6FA264F3A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70B1-EA15-5FBD-4B99-00CFC4FA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F7F36-E26A-CB36-21F9-FF14C81D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74F9-E9FE-2E7C-1516-B949D70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98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8BA0-1271-3F19-FA7B-1FF91BE1E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EF83-B085-504E-7CA7-64B2A0533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194B-ED70-5DDD-273E-AC97DD4D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13A3-3A0F-5807-4B05-F75EFA5A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FC78-A8B5-55BE-B53B-C4BCD9B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880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204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4E0B-0EC9-7A47-1A00-B3F19205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1886-B1E2-1CDE-8A57-C33367B6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D9BE8-A984-47AD-24FD-7B78B890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49E5-E2EB-C2D3-B78B-1A22193B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74CE-6086-14A4-6949-CE38858F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577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7050-4431-19CB-B940-DE7555D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81E44-B5BB-DD7A-1EA0-5025510C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120F-2EAD-0474-7B78-184DCF28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D9C9-55C7-4766-8A00-CA21681B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D373-C99A-F3AE-06B1-BF66CB24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618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69A5-AEC7-DC2A-B99F-02901092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0096-2510-3FD8-03CA-143229F35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81F7D-EA6D-EBAC-0192-29E38B2EF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3D497-5B60-F54C-72BB-3E48691D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99183-E060-6A11-731C-FD2755A2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EAE4-E3B4-6005-619C-EC8E888F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263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8799-08E5-DAD6-C89B-DF31A81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5C2A-2DAF-DFB9-6BF7-F1500C2B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A318C-52B3-0658-2709-8DD8B4520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6CF48-FC64-5F4C-D738-D02B1AF1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D12CF-6E95-8FE2-300A-1F414EF68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5B407-0E02-570A-809C-B3ADCF8B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9D0B8-E8C7-D3E0-7E3D-9B1C4C6A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7C020-BCDE-EB2C-6949-B55FDD14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85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5600-2B02-6644-EED3-BAD68163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7F20D-40E2-379D-500B-F2E9C39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CBC-04F1-3A84-0150-50B9C583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27576-963D-C203-A458-D5B942E6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55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AE54D-CD45-6A6F-3068-B48ACEBA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3EB34-5DCD-D23F-F3D7-A48688A6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0285E-F359-A2E5-6B6D-8D335E62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569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05A8-C22D-EA22-59D0-A52AED6D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1EDA-4D1B-68A4-27F8-8F8557F5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27DD7-DCD5-8F29-85B8-332D7638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22E33-F55D-4E21-207E-E5DB467B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959B2-40BB-D842-3F63-2B25FF23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5D5C1-90D8-7E4C-A3E3-45C5DF07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13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3805-C6A7-1265-4D6B-261EB148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2D41F-BACA-6663-7107-9B29AF9E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B40B-308A-33D1-65A3-DD31901CB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03F7-AECF-931C-7044-EC61E3F7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118CE-12F2-6D89-F8F7-28C34A29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9F4E4-A782-EEBE-651D-D5A92DC1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2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959C5-1716-A91F-060D-A3AEA612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0124F-B24B-F3A6-530D-A73DC16E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979E3-746F-DFD6-882E-446BD3C62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5326-C389-D47A-7FE2-F80AE4BE0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0ED7-8D76-3358-4D2A-BA097C0B3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916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7270-706F-459E-95AF-D6D952C40650}" type="datetimeFigureOut">
              <a:rPr lang="en-MY" smtClean="0"/>
              <a:t>2/8/2023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153A-D473-4E68-93AD-9855FACCCD9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3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" descr="Top view of people discussing and shaking hands">
            <a:extLst>
              <a:ext uri="{FF2B5EF4-FFF2-40B4-BE49-F238E27FC236}">
                <a16:creationId xmlns:a16="http://schemas.microsoft.com/office/drawing/2014/main" id="{FC1F88DD-5D68-25BF-93FE-0C1C23988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6B6B8-3D5E-FC00-064C-709F9CFC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1072440"/>
            <a:ext cx="6378678" cy="235656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New Campus 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</a:t>
            </a:r>
            <a:br>
              <a:rPr lang="en-US" sz="3100"/>
            </a:br>
            <a:br>
              <a:rPr lang="en-US" sz="3100"/>
            </a:br>
            <a:r>
              <a:rPr lang="en-MY" sz="3100"/>
              <a:t>GROUP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6B1C-2064-C68A-293C-80B033F4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30381"/>
            <a:ext cx="3822189" cy="2137799"/>
          </a:xfrm>
        </p:spPr>
        <p:txBody>
          <a:bodyPr>
            <a:normAutofit/>
          </a:bodyPr>
          <a:lstStyle/>
          <a:p>
            <a:r>
              <a:rPr lang="en-MY" sz="2000"/>
              <a:t>Group Members:</a:t>
            </a:r>
          </a:p>
          <a:p>
            <a:pPr lvl="1"/>
            <a:r>
              <a:rPr lang="en-MY" sz="2000"/>
              <a:t>Law Rou </a:t>
            </a:r>
            <a:r>
              <a:rPr lang="en-MY" sz="2000" err="1"/>
              <a:t>Rou</a:t>
            </a:r>
            <a:endParaRPr lang="en-MY" sz="2000"/>
          </a:p>
          <a:p>
            <a:pPr lvl="1"/>
            <a:r>
              <a:rPr lang="en-MY" sz="2000"/>
              <a:t>Lee Xing Le</a:t>
            </a:r>
          </a:p>
          <a:p>
            <a:pPr lvl="1"/>
            <a:r>
              <a:rPr lang="en-MY" sz="2000"/>
              <a:t>Liew </a:t>
            </a:r>
            <a:r>
              <a:rPr lang="en-MY" sz="2000" err="1"/>
              <a:t>Jieh</a:t>
            </a:r>
            <a:r>
              <a:rPr lang="en-MY" sz="2000"/>
              <a:t> Cheng</a:t>
            </a:r>
          </a:p>
          <a:p>
            <a:pPr lvl="1"/>
            <a:r>
              <a:rPr lang="en-MY" sz="2000"/>
              <a:t>Tee Yu Chen</a:t>
            </a:r>
          </a:p>
          <a:p>
            <a:pPr lvl="1"/>
            <a:r>
              <a:rPr lang="en-MY" sz="2000"/>
              <a:t>Yen Ming Wey</a:t>
            </a:r>
          </a:p>
        </p:txBody>
      </p:sp>
    </p:spTree>
    <p:extLst>
      <p:ext uri="{BB962C8B-B14F-4D97-AF65-F5344CB8AC3E}">
        <p14:creationId xmlns:p14="http://schemas.microsoft.com/office/powerpoint/2010/main" val="184523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80BB0-4F42-EE0C-3714-42926B23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35" y="-176713"/>
            <a:ext cx="6509648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Sub-interface Configuration</a:t>
            </a:r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C3A08CD-6C78-E9C1-340B-83DFB713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35" y="2172653"/>
            <a:ext cx="7017030" cy="20554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8B9E23-F9C8-E813-100C-343269EC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35" y="4490569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</a:rPr>
              <a:t>Diagram: Configuration for </a:t>
            </a:r>
            <a:r>
              <a:rPr lang="en-US" sz="2000"/>
              <a:t>finance</a:t>
            </a:r>
            <a:r>
              <a:rPr lang="en-US" sz="2000">
                <a:effectLst/>
              </a:rPr>
              <a:t> department</a:t>
            </a:r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400BB-645F-F3E9-0236-EA74F12B1EBA}"/>
              </a:ext>
            </a:extLst>
          </p:cNvPr>
          <p:cNvSpPr/>
          <p:nvPr/>
        </p:nvSpPr>
        <p:spPr>
          <a:xfrm>
            <a:off x="3598606" y="3200399"/>
            <a:ext cx="2595717" cy="37656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83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F19-23E6-DDF7-3C5E-628A40D1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Routing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D331-E138-D88E-84C5-D0E15F32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Static Routing between Campus Router and ISP Network</a:t>
            </a:r>
          </a:p>
          <a:p>
            <a:r>
              <a:rPr lang="en-GB"/>
              <a:t>Efficient Data Transfer between Networks</a:t>
            </a:r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246FD-08E2-A881-1A06-9904ADA6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32" y="3048203"/>
            <a:ext cx="10469168" cy="1133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5171C-AA83-3E82-FB51-F3D5ACEC6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32" y="4599676"/>
            <a:ext cx="10469168" cy="113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947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6B33-711E-9E26-014C-7BE8526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Inter-VLAN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EAA3-476C-EFD9-E18A-948A150D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Successful Testing of Inter-VLAN Communication</a:t>
            </a:r>
          </a:p>
          <a:p>
            <a:r>
              <a:rPr lang="en-GB"/>
              <a:t>Departments with Different Default Gateways Connected Seamlessly</a:t>
            </a:r>
            <a:endParaRPr lang="en-MY"/>
          </a:p>
        </p:txBody>
      </p:sp>
      <p:pic>
        <p:nvPicPr>
          <p:cNvPr id="4" name="Picture 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EB02061-ED2E-407C-2C30-160E2431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7455569" cy="2124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60B64B-97B0-CBE8-9084-13081C2CD1B2}"/>
              </a:ext>
            </a:extLst>
          </p:cNvPr>
          <p:cNvSpPr txBox="1"/>
          <p:nvPr/>
        </p:nvSpPr>
        <p:spPr>
          <a:xfrm>
            <a:off x="838200" y="5680503"/>
            <a:ext cx="398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err="1"/>
              <a:t>Tracert</a:t>
            </a:r>
            <a:r>
              <a:rPr lang="en-MY"/>
              <a:t> from one department to another</a:t>
            </a:r>
          </a:p>
        </p:txBody>
      </p:sp>
    </p:spTree>
    <p:extLst>
      <p:ext uri="{BB962C8B-B14F-4D97-AF65-F5344CB8AC3E}">
        <p14:creationId xmlns:p14="http://schemas.microsoft.com/office/powerpoint/2010/main" val="47326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8D34-9166-DCD8-EBC6-69FA61BA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Access switch and VLAN</a:t>
            </a:r>
            <a:endParaRPr lang="en-MY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1BA5E17-89FE-7454-847F-8F2D1430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altLang="zh-CN" sz="2000"/>
              <a:t>Each </a:t>
            </a:r>
            <a:r>
              <a:rPr lang="en-US" sz="2000"/>
              <a:t>department has own access switch</a:t>
            </a:r>
          </a:p>
          <a:p>
            <a:r>
              <a:rPr lang="en-US" sz="2000"/>
              <a:t>Connect workstations and other devices within the VLAN</a:t>
            </a:r>
            <a:endParaRPr lang="en-MY" sz="2000"/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6C1B5E29-9040-E855-B583-C08BC180C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" r="35408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2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0B67-8AAD-5364-2F0B-027A390D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Access Switch</a:t>
            </a:r>
          </a:p>
        </p:txBody>
      </p:sp>
      <p:pic>
        <p:nvPicPr>
          <p:cNvPr id="18" name="Picture 4" descr="Electronic circuit board">
            <a:extLst>
              <a:ext uri="{FF2B5EF4-FFF2-40B4-BE49-F238E27FC236}">
                <a16:creationId xmlns:a16="http://schemas.microsoft.com/office/drawing/2014/main" id="{198942E2-C325-AE4B-45D5-0ED4C45F4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0" r="1141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CCD6-CD7E-98B2-0A55-50B2098A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200"/>
          </a:p>
          <a:p>
            <a:r>
              <a:rPr lang="en-US" sz="2200"/>
              <a:t>Unique ip address to each department</a:t>
            </a:r>
          </a:p>
          <a:p>
            <a:r>
              <a:rPr lang="en-US" sz="2200"/>
              <a:t>Finance department – 172.19.219.2 (VLAN 1)</a:t>
            </a:r>
          </a:p>
          <a:p>
            <a:r>
              <a:rPr lang="en-US" sz="2200"/>
              <a:t>Registry  department – 172.19.220.2 (VLAN 2)</a:t>
            </a:r>
          </a:p>
          <a:p>
            <a:r>
              <a:rPr lang="en-US" sz="2200"/>
              <a:t>HR department – 172.19.221.2 (VLAN 3)</a:t>
            </a:r>
          </a:p>
          <a:p>
            <a:r>
              <a:rPr lang="en-US" sz="2200"/>
              <a:t>IT department – 172.19.222.2 (VLAN 4)</a:t>
            </a:r>
          </a:p>
          <a:p>
            <a:r>
              <a:rPr lang="en-US" sz="2200"/>
              <a:t>Allow efficient communication within each department’s network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0686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8F9-EA91-41A9-86DD-BC2A00B4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switch configuration</a:t>
            </a:r>
            <a:endParaRPr lang="en-MY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5132CC-5226-1ECE-CA2E-3E666EB074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84998" y="2416177"/>
            <a:ext cx="4563929" cy="161161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1FE217-6A0D-ABB0-6854-ACD28E3E0ED4}"/>
              </a:ext>
            </a:extLst>
          </p:cNvPr>
          <p:cNvSpPr txBox="1">
            <a:spLocks/>
          </p:cNvSpPr>
          <p:nvPr/>
        </p:nvSpPr>
        <p:spPr>
          <a:xfrm>
            <a:off x="838200" y="1628564"/>
            <a:ext cx="7102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85687B-D752-B556-AD2B-92E25C73C447}"/>
              </a:ext>
            </a:extLst>
          </p:cNvPr>
          <p:cNvSpPr txBox="1">
            <a:spLocks/>
          </p:cNvSpPr>
          <p:nvPr/>
        </p:nvSpPr>
        <p:spPr>
          <a:xfrm>
            <a:off x="643071" y="1757674"/>
            <a:ext cx="6056832" cy="29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“switchport mode access” and “switch port access vlan1” command</a:t>
            </a:r>
          </a:p>
          <a:p>
            <a:r>
              <a:rPr lang="en-US"/>
              <a:t>Enable switch into access mode </a:t>
            </a:r>
          </a:p>
          <a:p>
            <a:r>
              <a:rPr lang="en-US"/>
              <a:t>Specifying appropriate VLAN to each department access switch port</a:t>
            </a:r>
          </a:p>
          <a:p>
            <a:r>
              <a:rPr lang="en-US"/>
              <a:t>Isolate traffic between departments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D78E-0F0F-1DF2-BCDB-B928D343DB38}"/>
              </a:ext>
            </a:extLst>
          </p:cNvPr>
          <p:cNvSpPr/>
          <p:nvPr/>
        </p:nvSpPr>
        <p:spPr>
          <a:xfrm>
            <a:off x="8340177" y="3218964"/>
            <a:ext cx="1853570" cy="5431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082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2A611-4249-024E-BEB3-B9A619D6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Benefits of access switch and VLAN setup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40EF-BCC2-7D08-835A-4EB5D67C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Enable secure communication within each department</a:t>
            </a:r>
          </a:p>
          <a:p>
            <a:r>
              <a:rPr lang="en-US" sz="2200"/>
              <a:t>Ensure the data is contained within its designated VLAN</a:t>
            </a:r>
          </a:p>
          <a:p>
            <a:endParaRPr lang="en-US" sz="220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E2B2200-4BFC-DEC9-70C2-36DE7EE5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8" r="1988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058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C5A1A-B6E6-7148-A87B-B385B7BC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 Switch</a:t>
            </a:r>
          </a:p>
        </p:txBody>
      </p:sp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3D02E986-70CF-C64C-AACA-04ED137A4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407080"/>
              </p:ext>
            </p:extLst>
          </p:nvPr>
        </p:nvGraphicFramePr>
        <p:xfrm>
          <a:off x="1291837" y="2112579"/>
          <a:ext cx="9632268" cy="419280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67269">
                  <a:extLst>
                    <a:ext uri="{9D8B030D-6E8A-4147-A177-3AD203B41FA5}">
                      <a16:colId xmlns:a16="http://schemas.microsoft.com/office/drawing/2014/main" val="1714306772"/>
                    </a:ext>
                  </a:extLst>
                </a:gridCol>
                <a:gridCol w="3030620">
                  <a:extLst>
                    <a:ext uri="{9D8B030D-6E8A-4147-A177-3AD203B41FA5}">
                      <a16:colId xmlns:a16="http://schemas.microsoft.com/office/drawing/2014/main" val="377532505"/>
                    </a:ext>
                  </a:extLst>
                </a:gridCol>
                <a:gridCol w="3234379">
                  <a:extLst>
                    <a:ext uri="{9D8B030D-6E8A-4147-A177-3AD203B41FA5}">
                      <a16:colId xmlns:a16="http://schemas.microsoft.com/office/drawing/2014/main" val="2037778351"/>
                    </a:ext>
                  </a:extLst>
                </a:gridCol>
              </a:tblGrid>
              <a:tr h="5227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MY" sz="2700" b="1" kern="1200">
                          <a:solidFill>
                            <a:schemeClr val="lt1"/>
                          </a:solidFill>
                        </a:rPr>
                        <a:t>Departments</a:t>
                      </a:r>
                      <a:endParaRPr lang="en-MY" sz="27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MY" sz="27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r>
                        <a:rPr lang="en-MY" sz="2700" b="1" kern="1200">
                          <a:solidFill>
                            <a:schemeClr val="lt1"/>
                          </a:solidFill>
                        </a:rPr>
                        <a:t>IP Address</a:t>
                      </a:r>
                      <a:endParaRPr lang="en-MY" sz="27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02" marR="80502" marT="40251" marB="40251"/>
                </a:tc>
                <a:extLst>
                  <a:ext uri="{0D108BD9-81ED-4DB2-BD59-A6C34878D82A}">
                    <a16:rowId xmlns:a16="http://schemas.microsoft.com/office/drawing/2014/main" val="2382264546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700" kern="1200">
                          <a:solidFill>
                            <a:schemeClr val="dk1"/>
                          </a:solidFill>
                        </a:rPr>
                        <a:t>Finance </a:t>
                      </a:r>
                      <a:endParaRPr lang="en-MY" sz="2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/>
                        <a:t>F0/1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2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r>
                        <a:rPr lang="en-MY" sz="1800"/>
                        <a:t>172.19.219.3</a:t>
                      </a:r>
                    </a:p>
                  </a:txBody>
                  <a:tcPr marL="80502" marR="80502" marT="40251" marB="40251"/>
                </a:tc>
                <a:extLst>
                  <a:ext uri="{0D108BD9-81ED-4DB2-BD59-A6C34878D82A}">
                    <a16:rowId xmlns:a16="http://schemas.microsoft.com/office/drawing/2014/main" val="1624568540"/>
                  </a:ext>
                </a:extLst>
              </a:tr>
              <a:tr h="790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700" kern="1200">
                          <a:solidFill>
                            <a:schemeClr val="dk1"/>
                          </a:solidFill>
                        </a:rPr>
                        <a:t>Registry </a:t>
                      </a:r>
                    </a:p>
                    <a:p>
                      <a:endParaRPr lang="en-MY" sz="1800"/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700"/>
                        <a:t>F0/2</a:t>
                      </a:r>
                    </a:p>
                    <a:p>
                      <a:endParaRPr lang="en-MY" sz="1800"/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/>
                        <a:t>172.19.220.3</a:t>
                      </a:r>
                    </a:p>
                    <a:p>
                      <a:endParaRPr lang="en-MY" sz="1800"/>
                    </a:p>
                  </a:txBody>
                  <a:tcPr marL="80502" marR="80502" marT="40251" marB="40251"/>
                </a:tc>
                <a:extLst>
                  <a:ext uri="{0D108BD9-81ED-4DB2-BD59-A6C34878D82A}">
                    <a16:rowId xmlns:a16="http://schemas.microsoft.com/office/drawing/2014/main" val="1401153907"/>
                  </a:ext>
                </a:extLst>
              </a:tr>
              <a:tr h="776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700" kern="1200">
                          <a:solidFill>
                            <a:schemeClr val="dk1"/>
                          </a:solidFill>
                        </a:rPr>
                        <a:t>HR </a:t>
                      </a:r>
                      <a:endParaRPr lang="en-MY" sz="2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700"/>
                        <a:t>F0/3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2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/>
                        <a:t>172.19.221.3</a:t>
                      </a:r>
                    </a:p>
                    <a:p>
                      <a:endParaRPr lang="en-MY" sz="1800"/>
                    </a:p>
                  </a:txBody>
                  <a:tcPr marL="80502" marR="80502" marT="40251" marB="40251"/>
                </a:tc>
                <a:extLst>
                  <a:ext uri="{0D108BD9-81ED-4DB2-BD59-A6C34878D82A}">
                    <a16:rowId xmlns:a16="http://schemas.microsoft.com/office/drawing/2014/main" val="1962820279"/>
                  </a:ext>
                </a:extLst>
              </a:tr>
              <a:tr h="649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700"/>
                        <a:t>F0/4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/>
                        <a:t>172.19.222.3</a:t>
                      </a:r>
                    </a:p>
                    <a:p>
                      <a:endParaRPr lang="en-MY" sz="1800"/>
                    </a:p>
                  </a:txBody>
                  <a:tcPr marL="80502" marR="80502" marT="40251" marB="40251"/>
                </a:tc>
                <a:extLst>
                  <a:ext uri="{0D108BD9-81ED-4DB2-BD59-A6C34878D82A}">
                    <a16:rowId xmlns:a16="http://schemas.microsoft.com/office/drawing/2014/main" val="1327397269"/>
                  </a:ext>
                </a:extLst>
              </a:tr>
              <a:tr h="649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MY" altLang="zh-CN" sz="2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erver </a:t>
                      </a:r>
                      <a:endParaRPr lang="en-MY" sz="2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F0/5</a:t>
                      </a:r>
                    </a:p>
                  </a:txBody>
                  <a:tcPr marL="80502" marR="80502" marT="40251" marB="402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/>
                        <a:t>172.19.198.3</a:t>
                      </a:r>
                    </a:p>
                    <a:p>
                      <a:endParaRPr lang="en-MY" sz="1800"/>
                    </a:p>
                  </a:txBody>
                  <a:tcPr marL="80502" marR="80502" marT="40251" marB="40251"/>
                </a:tc>
                <a:extLst>
                  <a:ext uri="{0D108BD9-81ED-4DB2-BD59-A6C34878D82A}">
                    <a16:rowId xmlns:a16="http://schemas.microsoft.com/office/drawing/2014/main" val="17065709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DB8B741-80F3-B74A-B6DE-AFDB5967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035"/>
            <a:ext cx="4278089" cy="18526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F1B938-1445-A241-B9E0-A322F37F825C}"/>
              </a:ext>
            </a:extLst>
          </p:cNvPr>
          <p:cNvSpPr txBox="1">
            <a:spLocks/>
          </p:cNvSpPr>
          <p:nvPr/>
        </p:nvSpPr>
        <p:spPr>
          <a:xfrm>
            <a:off x="1523997" y="5012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000" b="1"/>
              <a:t>Trunk Switch</a:t>
            </a:r>
          </a:p>
        </p:txBody>
      </p:sp>
    </p:spTree>
    <p:extLst>
      <p:ext uri="{BB962C8B-B14F-4D97-AF65-F5344CB8AC3E}">
        <p14:creationId xmlns:p14="http://schemas.microsoft.com/office/powerpoint/2010/main" val="191453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590098-CA08-704B-AC3C-6D7CACB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0" y="0"/>
            <a:ext cx="6687029" cy="1556870"/>
          </a:xfrm>
        </p:spPr>
        <p:txBody>
          <a:bodyPr anchor="b">
            <a:normAutofit/>
          </a:bodyPr>
          <a:lstStyle/>
          <a:p>
            <a:r>
              <a:rPr lang="en-MY" sz="4000"/>
              <a:t>Configuration of Access Ports</a:t>
            </a:r>
          </a:p>
        </p:txBody>
      </p:sp>
      <p:pic>
        <p:nvPicPr>
          <p:cNvPr id="5" name="Content Placeholder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D8CB0325-997A-1844-AC7F-2110DEE3973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45983" b="6044"/>
          <a:stretch/>
        </p:blipFill>
        <p:spPr bwMode="auto">
          <a:xfrm>
            <a:off x="7193789" y="3789675"/>
            <a:ext cx="4503865" cy="1465231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21A8C68-E6C2-3A44-84E0-47D192D3D30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" r="19767"/>
          <a:stretch/>
        </p:blipFill>
        <p:spPr bwMode="auto">
          <a:xfrm>
            <a:off x="494346" y="2276609"/>
            <a:ext cx="6456289" cy="3461155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5023ED-2FE8-A0A0-3129-7DA4FDFC0DB2}"/>
              </a:ext>
            </a:extLst>
          </p:cNvPr>
          <p:cNvSpPr/>
          <p:nvPr/>
        </p:nvSpPr>
        <p:spPr>
          <a:xfrm>
            <a:off x="567777" y="2883048"/>
            <a:ext cx="4547148" cy="4599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CDA13-E29E-2E0A-41D3-A989C9AFB225}"/>
              </a:ext>
            </a:extLst>
          </p:cNvPr>
          <p:cNvSpPr/>
          <p:nvPr/>
        </p:nvSpPr>
        <p:spPr>
          <a:xfrm>
            <a:off x="567777" y="4883298"/>
            <a:ext cx="4547148" cy="459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365D2-D20A-A765-82D9-251E57F58AEE}"/>
              </a:ext>
            </a:extLst>
          </p:cNvPr>
          <p:cNvSpPr/>
          <p:nvPr/>
        </p:nvSpPr>
        <p:spPr>
          <a:xfrm>
            <a:off x="7150506" y="3789675"/>
            <a:ext cx="3812462" cy="5856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808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20E6-887D-4049-B06F-C6823794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Trunk 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D1B16-4FDA-FEA0-B337-C329FE304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27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2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omputer network diagram with many computers&#10;&#10;Description automatically generated">
            <a:extLst>
              <a:ext uri="{FF2B5EF4-FFF2-40B4-BE49-F238E27FC236}">
                <a16:creationId xmlns:a16="http://schemas.microsoft.com/office/drawing/2014/main" id="{849A0AB6-2A44-65F5-A0D6-62601A0B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73" y="1207092"/>
            <a:ext cx="11358889" cy="462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8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5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96132C-783C-BA4F-A58A-52DDF68B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0"/>
            <a:ext cx="10515600" cy="1325563"/>
          </a:xfrm>
        </p:spPr>
        <p:txBody>
          <a:bodyPr/>
          <a:lstStyle/>
          <a:p>
            <a:r>
              <a:rPr lang="en-US"/>
              <a:t>Trunk Port Configuration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2A5508-83AF-D44C-8B3E-88E70629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1370756"/>
            <a:ext cx="8679426" cy="4351338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MY" sz="2800">
                <a:solidFill>
                  <a:prstClr val="black"/>
                </a:solidFill>
              </a:rPr>
              <a:t>To ensure the router can be accessed by all VLANs and </a:t>
            </a:r>
            <a:r>
              <a:rPr lang="en-MY">
                <a:solidFill>
                  <a:prstClr val="black"/>
                </a:solidFill>
              </a:rPr>
              <a:t>allows</a:t>
            </a:r>
            <a:r>
              <a:rPr lang="en-MY" sz="2800">
                <a:solidFill>
                  <a:prstClr val="black"/>
                </a:solidFill>
              </a:rPr>
              <a:t> communication between them, the port connected to the router (G0/1) should be configured in trunk mode.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MY" sz="280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MY" sz="2800">
                <a:solidFill>
                  <a:prstClr val="black"/>
                </a:solidFill>
              </a:rPr>
              <a:t>This can be achieved by using the command </a:t>
            </a:r>
            <a:r>
              <a:rPr lang="en-MY" sz="2800" b="1">
                <a:solidFill>
                  <a:prstClr val="black"/>
                </a:solidFill>
              </a:rPr>
              <a:t>"switchport mode trunk" </a:t>
            </a:r>
            <a:r>
              <a:rPr lang="en-MY" sz="2800">
                <a:solidFill>
                  <a:prstClr val="black"/>
                </a:solidFill>
              </a:rPr>
              <a:t>on the switch. </a:t>
            </a:r>
            <a:endParaRPr lang="en-US" sz="2800">
              <a:solidFill>
                <a:prstClr val="black"/>
              </a:solidFill>
            </a:endParaRPr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51E7588-D02B-6042-844B-681762FC52E4}"/>
              </a:ext>
            </a:extLst>
          </p:cNvPr>
          <p:cNvPicPr/>
          <p:nvPr/>
        </p:nvPicPr>
        <p:blipFill rotWithShape="1">
          <a:blip r:embed="rId2"/>
          <a:srcRect r="2695"/>
          <a:stretch/>
        </p:blipFill>
        <p:spPr bwMode="auto">
          <a:xfrm>
            <a:off x="4827639" y="4945626"/>
            <a:ext cx="7113988" cy="1698244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825705-C342-DC4E-3146-499226966DD2}"/>
              </a:ext>
            </a:extLst>
          </p:cNvPr>
          <p:cNvSpPr/>
          <p:nvPr/>
        </p:nvSpPr>
        <p:spPr>
          <a:xfrm>
            <a:off x="4827638" y="4945625"/>
            <a:ext cx="3244645" cy="4129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C8504-4EBA-92EC-05A2-35EAB384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885" y="918907"/>
            <a:ext cx="1976284" cy="29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7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3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1FE70-141A-35DC-2AB6-C5883BEF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 sz="5400" b="1"/>
              <a:t>PCs Settings</a:t>
            </a: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Table 16">
            <a:extLst>
              <a:ext uri="{FF2B5EF4-FFF2-40B4-BE49-F238E27FC236}">
                <a16:creationId xmlns:a16="http://schemas.microsoft.com/office/drawing/2014/main" id="{841AD8C7-ECD2-C989-BB42-0454A2A11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195"/>
              </p:ext>
            </p:extLst>
          </p:nvPr>
        </p:nvGraphicFramePr>
        <p:xfrm>
          <a:off x="1149178" y="2228087"/>
          <a:ext cx="10113180" cy="41807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48930">
                  <a:extLst>
                    <a:ext uri="{9D8B030D-6E8A-4147-A177-3AD203B41FA5}">
                      <a16:colId xmlns:a16="http://schemas.microsoft.com/office/drawing/2014/main" val="1714306772"/>
                    </a:ext>
                  </a:extLst>
                </a:gridCol>
                <a:gridCol w="2088292">
                  <a:extLst>
                    <a:ext uri="{9D8B030D-6E8A-4147-A177-3AD203B41FA5}">
                      <a16:colId xmlns:a16="http://schemas.microsoft.com/office/drawing/2014/main" val="377532505"/>
                    </a:ext>
                  </a:extLst>
                </a:gridCol>
                <a:gridCol w="2236573">
                  <a:extLst>
                    <a:ext uri="{9D8B030D-6E8A-4147-A177-3AD203B41FA5}">
                      <a16:colId xmlns:a16="http://schemas.microsoft.com/office/drawing/2014/main" val="2037778351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3111804365"/>
                    </a:ext>
                  </a:extLst>
                </a:gridCol>
                <a:gridCol w="1747655">
                  <a:extLst>
                    <a:ext uri="{9D8B030D-6E8A-4147-A177-3AD203B41FA5}">
                      <a16:colId xmlns:a16="http://schemas.microsoft.com/office/drawing/2014/main" val="3991016100"/>
                    </a:ext>
                  </a:extLst>
                </a:gridCol>
              </a:tblGrid>
              <a:tr h="993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MY" sz="2900" b="1" kern="1200">
                          <a:solidFill>
                            <a:schemeClr val="lt1"/>
                          </a:solidFill>
                        </a:rPr>
                        <a:t>Departments</a:t>
                      </a:r>
                      <a:endParaRPr lang="en-MY" sz="2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MY" sz="2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Network Address</a:t>
                      </a: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r>
                        <a:rPr lang="en-MY" sz="2900" b="1" kern="1200">
                          <a:solidFill>
                            <a:schemeClr val="lt1"/>
                          </a:solidFill>
                        </a:rPr>
                        <a:t>IP Range</a:t>
                      </a:r>
                      <a:endParaRPr lang="en-MY" sz="2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MY" sz="2900" b="1" kern="1200">
                          <a:solidFill>
                            <a:schemeClr val="lt1"/>
                          </a:solidFill>
                        </a:rPr>
                        <a:t>Default Gateway</a:t>
                      </a:r>
                      <a:endParaRPr lang="en-MY" sz="2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MY" sz="2900" b="1" kern="1200">
                          <a:solidFill>
                            <a:schemeClr val="lt1"/>
                          </a:solidFill>
                        </a:rPr>
                        <a:t>DNS Server</a:t>
                      </a:r>
                      <a:endParaRPr lang="en-MY" sz="2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extLst>
                  <a:ext uri="{0D108BD9-81ED-4DB2-BD59-A6C34878D82A}">
                    <a16:rowId xmlns:a16="http://schemas.microsoft.com/office/drawing/2014/main" val="2382264546"/>
                  </a:ext>
                </a:extLst>
              </a:tr>
              <a:tr h="702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900" kern="1200">
                          <a:solidFill>
                            <a:schemeClr val="dk1"/>
                          </a:solidFill>
                        </a:rPr>
                        <a:t>Finance</a:t>
                      </a:r>
                      <a:endParaRPr lang="en-MY" sz="2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/>
                        <a:t>172.19.219.0/24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2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r>
                        <a:rPr lang="en-MY" sz="1900"/>
                        <a:t>172.19.219.11 – </a:t>
                      </a:r>
                    </a:p>
                    <a:p>
                      <a:r>
                        <a:rPr lang="en-MY" sz="1900"/>
                        <a:t>172.19.219.20</a:t>
                      </a: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r>
                        <a:rPr lang="en-MY" sz="1900"/>
                        <a:t>172.19.219.1</a:t>
                      </a:r>
                    </a:p>
                  </a:txBody>
                  <a:tcPr marL="87108" marR="87108" marT="43554" marB="43554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MY" sz="1900"/>
                        <a:t>172.19.198.11</a:t>
                      </a:r>
                    </a:p>
                  </a:txBody>
                  <a:tcPr marL="87108" marR="87108" marT="43554" marB="43554" anchor="ctr"/>
                </a:tc>
                <a:extLst>
                  <a:ext uri="{0D108BD9-81ED-4DB2-BD59-A6C34878D82A}">
                    <a16:rowId xmlns:a16="http://schemas.microsoft.com/office/drawing/2014/main" val="1624568540"/>
                  </a:ext>
                </a:extLst>
              </a:tr>
              <a:tr h="84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900" kern="1200">
                          <a:solidFill>
                            <a:schemeClr val="dk1"/>
                          </a:solidFill>
                        </a:rPr>
                        <a:t>Registry</a:t>
                      </a:r>
                    </a:p>
                    <a:p>
                      <a:endParaRPr lang="en-MY" sz="1900"/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/>
                        <a:t>172.19.220.0/24</a:t>
                      </a:r>
                    </a:p>
                    <a:p>
                      <a:endParaRPr lang="en-MY" sz="1900"/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r>
                        <a:rPr lang="en-MY" sz="1900"/>
                        <a:t>172.19.220.11 – </a:t>
                      </a:r>
                    </a:p>
                    <a:p>
                      <a:r>
                        <a:rPr lang="en-MY" sz="1900"/>
                        <a:t>172.19.220.20</a:t>
                      </a: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900"/>
                        <a:t>172.19.220.1</a:t>
                      </a:r>
                    </a:p>
                    <a:p>
                      <a:endParaRPr lang="en-MY" sz="1900"/>
                    </a:p>
                  </a:txBody>
                  <a:tcPr marL="87108" marR="87108" marT="43554" marB="43554"/>
                </a:tc>
                <a:tc vMerge="1">
                  <a:txBody>
                    <a:bodyPr/>
                    <a:lstStyle/>
                    <a:p>
                      <a:endParaRPr lang="en-MY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53907"/>
                  </a:ext>
                </a:extLst>
              </a:tr>
              <a:tr h="702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900" kern="1200">
                          <a:solidFill>
                            <a:schemeClr val="dk1"/>
                          </a:solidFill>
                        </a:rPr>
                        <a:t>HR</a:t>
                      </a:r>
                      <a:endParaRPr lang="en-MY" sz="2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172.19.221.0/24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2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r>
                        <a:rPr lang="en-MY" sz="1900"/>
                        <a:t>172.19.221.11 – </a:t>
                      </a:r>
                    </a:p>
                    <a:p>
                      <a:r>
                        <a:rPr lang="en-MY" sz="1900"/>
                        <a:t>172.19.221.20</a:t>
                      </a: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900"/>
                        <a:t>172.19.221.1</a:t>
                      </a:r>
                    </a:p>
                    <a:p>
                      <a:endParaRPr lang="en-MY" sz="1900"/>
                    </a:p>
                  </a:txBody>
                  <a:tcPr marL="87108" marR="87108" marT="43554" marB="43554"/>
                </a:tc>
                <a:tc vMerge="1">
                  <a:txBody>
                    <a:bodyPr/>
                    <a:lstStyle/>
                    <a:p>
                      <a:endParaRPr lang="en-MY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20279"/>
                  </a:ext>
                </a:extLst>
              </a:tr>
              <a:tr h="702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172.19.222.0/24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r>
                        <a:rPr lang="en-MY" sz="1900"/>
                        <a:t>172.19.222.11 – </a:t>
                      </a:r>
                    </a:p>
                    <a:p>
                      <a:r>
                        <a:rPr lang="en-MY" sz="1900"/>
                        <a:t>172.19.222.20</a:t>
                      </a:r>
                    </a:p>
                  </a:txBody>
                  <a:tcPr marL="87108" marR="87108" marT="43554" marB="435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900"/>
                        <a:t>172.19.222.1</a:t>
                      </a:r>
                    </a:p>
                    <a:p>
                      <a:endParaRPr lang="en-MY" sz="1900"/>
                    </a:p>
                  </a:txBody>
                  <a:tcPr marL="87108" marR="87108" marT="43554" marB="43554"/>
                </a:tc>
                <a:tc vMerge="1">
                  <a:txBody>
                    <a:bodyPr/>
                    <a:lstStyle/>
                    <a:p>
                      <a:endParaRPr lang="en-MY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97269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F0DF33EC-1E22-67FD-C2A2-93EA511D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43" y="0"/>
            <a:ext cx="6362809" cy="20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2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D61B-0BF5-3DCA-2B8E-218F8C3C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MY" sz="400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29" descr="A computer network diagram with blue objects&#10;&#10;Description automatically generated">
            <a:extLst>
              <a:ext uri="{FF2B5EF4-FFF2-40B4-BE49-F238E27FC236}">
                <a16:creationId xmlns:a16="http://schemas.microsoft.com/office/drawing/2014/main" id="{CFA72BB5-87A9-F308-8CCB-C7F9D849A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014" y="2261336"/>
            <a:ext cx="6710877" cy="3907478"/>
          </a:xfr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89CE809-8BE0-0BDC-0662-A5A5799B94BE}"/>
              </a:ext>
            </a:extLst>
          </p:cNvPr>
          <p:cNvSpPr/>
          <p:nvPr/>
        </p:nvSpPr>
        <p:spPr>
          <a:xfrm>
            <a:off x="6568972" y="3989544"/>
            <a:ext cx="2298010" cy="1913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22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D61B-0BF5-3DCA-2B8E-218F8C3C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SERVER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B7D7D-CE94-DEC4-6FD5-6658B698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77" y="1966293"/>
            <a:ext cx="8561844" cy="4452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9CFC79-E476-AC77-71D6-998E6B049A26}"/>
              </a:ext>
            </a:extLst>
          </p:cNvPr>
          <p:cNvSpPr/>
          <p:nvPr/>
        </p:nvSpPr>
        <p:spPr>
          <a:xfrm>
            <a:off x="3075709" y="5295033"/>
            <a:ext cx="7160821" cy="7450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25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9C5DC-A624-4F9C-78F3-5662A9994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76" y="457200"/>
            <a:ext cx="10519648" cy="5943600"/>
          </a:xfrm>
          <a:prstGeom prst="rect">
            <a:avLst/>
          </a:prstGeom>
        </p:spPr>
      </p:pic>
      <p:pic>
        <p:nvPicPr>
          <p:cNvPr id="7" name="Picture 6" descr="A hand cursor pointing at something">
            <a:extLst>
              <a:ext uri="{FF2B5EF4-FFF2-40B4-BE49-F238E27FC236}">
                <a16:creationId xmlns:a16="http://schemas.microsoft.com/office/drawing/2014/main" id="{28EECE07-EDE2-7282-9C50-2E5971978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38" y="1684345"/>
            <a:ext cx="3812973" cy="38129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6527CC-778E-7B17-E5A9-9ACAE1AD2FE7}"/>
              </a:ext>
            </a:extLst>
          </p:cNvPr>
          <p:cNvSpPr/>
          <p:nvPr/>
        </p:nvSpPr>
        <p:spPr>
          <a:xfrm>
            <a:off x="1689904" y="1581471"/>
            <a:ext cx="2419109" cy="71763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D190E9-CC6B-A6B5-BAB4-F73C064E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57" y="456344"/>
            <a:ext cx="9993120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99 -0.10764 L -0.29388 0.3310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4" y="2192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D61B-0BF5-3DCA-2B8E-218F8C3C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DNS SERVICE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E5864-8129-29AE-F5AE-F8E4B42B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3" y="1966293"/>
            <a:ext cx="10294012" cy="44521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A04B7-27B5-2558-3BDD-A5A4B8545112}"/>
              </a:ext>
            </a:extLst>
          </p:cNvPr>
          <p:cNvSpPr/>
          <p:nvPr/>
        </p:nvSpPr>
        <p:spPr>
          <a:xfrm>
            <a:off x="2731325" y="5030124"/>
            <a:ext cx="8257559" cy="7450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34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A6730A-FF66-8118-1BD0-E62F162CD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835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5FD838-5FBF-F2DF-BAB7-DEB1CA35E597}"/>
              </a:ext>
            </a:extLst>
          </p:cNvPr>
          <p:cNvSpPr/>
          <p:nvPr/>
        </p:nvSpPr>
        <p:spPr>
          <a:xfrm>
            <a:off x="1365812" y="1755091"/>
            <a:ext cx="2419109" cy="71763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86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D61B-0BF5-3DCA-2B8E-218F8C3C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FTP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SERVER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4AF642-A578-7EDD-6112-8AA4853B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94" y="494018"/>
            <a:ext cx="3833838" cy="3895344"/>
          </a:xfrm>
          <a:prstGeom prst="rect">
            <a:avLst/>
          </a:prstGeom>
        </p:spPr>
      </p:pic>
      <p:pic>
        <p:nvPicPr>
          <p:cNvPr id="6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E7C67B-1657-A19C-7ACE-0EEB3B08A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53" b="-1"/>
          <a:stretch/>
        </p:blipFill>
        <p:spPr bwMode="auto">
          <a:xfrm>
            <a:off x="542534" y="604027"/>
            <a:ext cx="5614416" cy="378533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D89DAE-B7B8-A22B-6A49-1B3A71AB9076}"/>
              </a:ext>
            </a:extLst>
          </p:cNvPr>
          <p:cNvSpPr/>
          <p:nvPr/>
        </p:nvSpPr>
        <p:spPr>
          <a:xfrm>
            <a:off x="7308492" y="1352064"/>
            <a:ext cx="2727047" cy="5431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2562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5CE33-2105-D3C4-4B21-7D6C7C73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FTP</a:t>
            </a:r>
            <a:r>
              <a:rPr lang="en-US" sz="4000" kern="1200">
                <a:latin typeface="+mj-lt"/>
                <a:ea typeface="+mj-ea"/>
                <a:cs typeface="+mj-cs"/>
              </a:rPr>
              <a:t> SERVER</a:t>
            </a:r>
            <a:endParaRPr lang="en-MY" sz="4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A992-D277-799C-E8C2-67A6F963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endParaRPr lang="en-MY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6B8AF-B6F7-F5B2-E942-07AD02EC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0" y="2430687"/>
            <a:ext cx="5540981" cy="27085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7BDC-3921-29F0-6302-EF7C9541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38" y="1756944"/>
            <a:ext cx="5118437" cy="3979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FF429B-242A-9A3E-89DA-805C9A08C884}"/>
              </a:ext>
            </a:extLst>
          </p:cNvPr>
          <p:cNvSpPr/>
          <p:nvPr/>
        </p:nvSpPr>
        <p:spPr>
          <a:xfrm>
            <a:off x="7755467" y="3746736"/>
            <a:ext cx="3845814" cy="2579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919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B3F69-26DF-06C4-9BE0-1F8BABE4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endParaRPr lang="en-MY" sz="4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CB82-B113-63D9-F18A-F002B57C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endParaRPr lang="en-MY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18FBC-59B7-DA11-64FA-2DDCA74D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87" y="694574"/>
            <a:ext cx="6691848" cy="2442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344C4-1B97-86BD-B270-76E7001F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22" y="3720904"/>
            <a:ext cx="6463547" cy="24425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3F0356-14B4-7C6F-B0E6-A3DFE913582B}"/>
              </a:ext>
            </a:extLst>
          </p:cNvPr>
          <p:cNvSpPr/>
          <p:nvPr/>
        </p:nvSpPr>
        <p:spPr>
          <a:xfrm>
            <a:off x="4885267" y="2151253"/>
            <a:ext cx="1210733" cy="21542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21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B8C4B-334A-11E6-6994-E68AB7D0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MY" sz="5400"/>
              <a:t>Design Overview</a:t>
            </a:r>
          </a:p>
        </p:txBody>
      </p:sp>
      <p:pic>
        <p:nvPicPr>
          <p:cNvPr id="16" name="Picture 6" descr="CPU with binary numbers and blueprint">
            <a:extLst>
              <a:ext uri="{FF2B5EF4-FFF2-40B4-BE49-F238E27FC236}">
                <a16:creationId xmlns:a16="http://schemas.microsoft.com/office/drawing/2014/main" id="{80030729-E9B8-FBC2-7C99-0AC1502C0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0" r="279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0ECED7F-12C7-833D-0ECB-D5975F63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MY" sz="2200" b="1" u="sng"/>
              <a:t>Objectives</a:t>
            </a:r>
          </a:p>
          <a:p>
            <a:pPr lvl="1"/>
            <a:r>
              <a:rPr lang="en-US" sz="2200"/>
              <a:t>Efficient Traffic Management</a:t>
            </a:r>
          </a:p>
          <a:p>
            <a:pPr lvl="1"/>
            <a:r>
              <a:rPr lang="en-US" sz="2200"/>
              <a:t>Enhanced Security</a:t>
            </a:r>
          </a:p>
          <a:p>
            <a:pPr lvl="1"/>
            <a:r>
              <a:rPr lang="en-US" sz="2200"/>
              <a:t>Scalability</a:t>
            </a:r>
          </a:p>
          <a:p>
            <a:pPr lvl="1"/>
            <a:r>
              <a:rPr lang="en-US" sz="2200"/>
              <a:t>Cost-effective</a:t>
            </a:r>
          </a:p>
          <a:p>
            <a:endParaRPr lang="en-MY" sz="2600" b="1" u="sng"/>
          </a:p>
          <a:p>
            <a:r>
              <a:rPr lang="en-MY" sz="2600" b="1" u="sng"/>
              <a:t>Features implemented</a:t>
            </a:r>
          </a:p>
          <a:p>
            <a:pPr lvl="1"/>
            <a:r>
              <a:rPr lang="en-MY" sz="2200"/>
              <a:t>VLAN segmentation</a:t>
            </a:r>
            <a:endParaRPr lang="en-MY" sz="2200" b="1" u="sng"/>
          </a:p>
          <a:p>
            <a:pPr lvl="1"/>
            <a:r>
              <a:rPr lang="en-MY" sz="2200"/>
              <a:t>Router-on-stick configuration</a:t>
            </a:r>
          </a:p>
          <a:p>
            <a:endParaRPr lang="en-MY" sz="2200"/>
          </a:p>
        </p:txBody>
      </p:sp>
    </p:spTree>
    <p:extLst>
      <p:ext uri="{BB962C8B-B14F-4D97-AF65-F5344CB8AC3E}">
        <p14:creationId xmlns:p14="http://schemas.microsoft.com/office/powerpoint/2010/main" val="3069105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50137-8EDA-A338-E4F1-CBFA2977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 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2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1BCFA-391A-6488-70E9-EF4F9A85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MY" sz="4000">
                <a:solidFill>
                  <a:schemeClr val="bg1"/>
                </a:solidFill>
              </a:rPr>
              <a:t>VLAN segmentation</a:t>
            </a:r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4AD29-3A5C-3025-1DD1-0F86E9D8B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58863"/>
              </p:ext>
            </p:extLst>
          </p:nvPr>
        </p:nvGraphicFramePr>
        <p:xfrm>
          <a:off x="773323" y="2370689"/>
          <a:ext cx="10645350" cy="40997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34684">
                  <a:extLst>
                    <a:ext uri="{9D8B030D-6E8A-4147-A177-3AD203B41FA5}">
                      <a16:colId xmlns:a16="http://schemas.microsoft.com/office/drawing/2014/main" val="24063239"/>
                    </a:ext>
                  </a:extLst>
                </a:gridCol>
                <a:gridCol w="2634684">
                  <a:extLst>
                    <a:ext uri="{9D8B030D-6E8A-4147-A177-3AD203B41FA5}">
                      <a16:colId xmlns:a16="http://schemas.microsoft.com/office/drawing/2014/main" val="2042523900"/>
                    </a:ext>
                  </a:extLst>
                </a:gridCol>
                <a:gridCol w="2741298">
                  <a:extLst>
                    <a:ext uri="{9D8B030D-6E8A-4147-A177-3AD203B41FA5}">
                      <a16:colId xmlns:a16="http://schemas.microsoft.com/office/drawing/2014/main" val="2390832742"/>
                    </a:ext>
                  </a:extLst>
                </a:gridCol>
                <a:gridCol w="2634684">
                  <a:extLst>
                    <a:ext uri="{9D8B030D-6E8A-4147-A177-3AD203B41FA5}">
                      <a16:colId xmlns:a16="http://schemas.microsoft.com/office/drawing/2014/main" val="1189117001"/>
                    </a:ext>
                  </a:extLst>
                </a:gridCol>
              </a:tblGrid>
              <a:tr h="887577">
                <a:tc>
                  <a:txBody>
                    <a:bodyPr/>
                    <a:lstStyle/>
                    <a:p>
                      <a:r>
                        <a:rPr lang="en-MY" sz="3000"/>
                        <a:t>VLAN ID 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Department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Network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MY" sz="3000"/>
                        <a:t>Address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Subnet Mask </a:t>
                      </a:r>
                    </a:p>
                  </a:txBody>
                  <a:tcPr marL="149884" marR="149884" marT="74942" marB="74942"/>
                </a:tc>
                <a:extLst>
                  <a:ext uri="{0D108BD9-81ED-4DB2-BD59-A6C34878D82A}">
                    <a16:rowId xmlns:a16="http://schemas.microsoft.com/office/drawing/2014/main" val="678220894"/>
                  </a:ext>
                </a:extLst>
              </a:tr>
              <a:tr h="521200">
                <a:tc>
                  <a:txBody>
                    <a:bodyPr/>
                    <a:lstStyle/>
                    <a:p>
                      <a:r>
                        <a:rPr lang="en-MY" sz="3000"/>
                        <a:t>1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Finance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172.19.219.0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255.255.255.0</a:t>
                      </a:r>
                    </a:p>
                  </a:txBody>
                  <a:tcPr marL="149884" marR="149884" marT="74942" marB="74942"/>
                </a:tc>
                <a:extLst>
                  <a:ext uri="{0D108BD9-81ED-4DB2-BD59-A6C34878D82A}">
                    <a16:rowId xmlns:a16="http://schemas.microsoft.com/office/drawing/2014/main" val="901187124"/>
                  </a:ext>
                </a:extLst>
              </a:tr>
              <a:tr h="521200">
                <a:tc>
                  <a:txBody>
                    <a:bodyPr/>
                    <a:lstStyle/>
                    <a:p>
                      <a:r>
                        <a:rPr lang="en-MY" sz="3000"/>
                        <a:t>2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Registry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172.19.220.0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255.255.255.0</a:t>
                      </a:r>
                    </a:p>
                  </a:txBody>
                  <a:tcPr marL="149884" marR="149884" marT="74942" marB="74942"/>
                </a:tc>
                <a:extLst>
                  <a:ext uri="{0D108BD9-81ED-4DB2-BD59-A6C34878D82A}">
                    <a16:rowId xmlns:a16="http://schemas.microsoft.com/office/drawing/2014/main" val="3872600139"/>
                  </a:ext>
                </a:extLst>
              </a:tr>
              <a:tr h="521200">
                <a:tc>
                  <a:txBody>
                    <a:bodyPr/>
                    <a:lstStyle/>
                    <a:p>
                      <a:r>
                        <a:rPr lang="en-MY" sz="3000"/>
                        <a:t>3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HR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172.19.221.0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255.255.255.0</a:t>
                      </a:r>
                    </a:p>
                  </a:txBody>
                  <a:tcPr marL="149884" marR="149884" marT="74942" marB="74942"/>
                </a:tc>
                <a:extLst>
                  <a:ext uri="{0D108BD9-81ED-4DB2-BD59-A6C34878D82A}">
                    <a16:rowId xmlns:a16="http://schemas.microsoft.com/office/drawing/2014/main" val="3000811145"/>
                  </a:ext>
                </a:extLst>
              </a:tr>
              <a:tr h="521200">
                <a:tc>
                  <a:txBody>
                    <a:bodyPr/>
                    <a:lstStyle/>
                    <a:p>
                      <a:r>
                        <a:rPr lang="en-MY" sz="3000"/>
                        <a:t>4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IT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172.19.222.0 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255.255.255.0</a:t>
                      </a:r>
                    </a:p>
                  </a:txBody>
                  <a:tcPr marL="149884" marR="149884" marT="74942" marB="74942"/>
                </a:tc>
                <a:extLst>
                  <a:ext uri="{0D108BD9-81ED-4DB2-BD59-A6C34878D82A}">
                    <a16:rowId xmlns:a16="http://schemas.microsoft.com/office/drawing/2014/main" val="2417145369"/>
                  </a:ext>
                </a:extLst>
              </a:tr>
              <a:tr h="521200">
                <a:tc>
                  <a:txBody>
                    <a:bodyPr/>
                    <a:lstStyle/>
                    <a:p>
                      <a:r>
                        <a:rPr lang="en-MY" sz="3000"/>
                        <a:t>5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Servers 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172.19.198.0</a:t>
                      </a:r>
                    </a:p>
                  </a:txBody>
                  <a:tcPr marL="149884" marR="149884" marT="74942" marB="74942"/>
                </a:tc>
                <a:tc>
                  <a:txBody>
                    <a:bodyPr/>
                    <a:lstStyle/>
                    <a:p>
                      <a:r>
                        <a:rPr lang="en-MY" sz="3000"/>
                        <a:t>255.255.255.0</a:t>
                      </a:r>
                    </a:p>
                  </a:txBody>
                  <a:tcPr marL="149884" marR="149884" marT="74942" marB="74942"/>
                </a:tc>
                <a:extLst>
                  <a:ext uri="{0D108BD9-81ED-4DB2-BD59-A6C34878D82A}">
                    <a16:rowId xmlns:a16="http://schemas.microsoft.com/office/drawing/2014/main" val="7060807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1F6B97-B805-5930-41FC-9DA00CB1AF19}"/>
              </a:ext>
            </a:extLst>
          </p:cNvPr>
          <p:cNvSpPr txBox="1"/>
          <p:nvPr/>
        </p:nvSpPr>
        <p:spPr>
          <a:xfrm>
            <a:off x="432225" y="1775440"/>
            <a:ext cx="109894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>
                <a:cs typeface="Calibri"/>
              </a:rPr>
              <a:t>Network is logically separated into 5 VLANs (/24)</a:t>
            </a:r>
          </a:p>
          <a:p>
            <a:endParaRPr lang="en-MY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34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8CCC5-7CAD-EA0A-EE2C-81D536CF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Router-on-stick Configuration</a:t>
            </a:r>
          </a:p>
        </p:txBody>
      </p:sp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9C1E323C-77B9-793F-9578-D9F9B583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34" y="1675227"/>
            <a:ext cx="7552531" cy="4394199"/>
          </a:xfrm>
          <a:prstGeom prst="rect">
            <a:avLst/>
          </a:prstGeom>
          <a:ln>
            <a:noFill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CA267-3705-9B91-8CB3-AF7809DBD658}"/>
              </a:ext>
            </a:extLst>
          </p:cNvPr>
          <p:cNvCxnSpPr/>
          <p:nvPr/>
        </p:nvCxnSpPr>
        <p:spPr>
          <a:xfrm flipH="1">
            <a:off x="6428792" y="3079102"/>
            <a:ext cx="2472612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E7A418-F4B8-E792-E334-E4EC1D5D1BB1}"/>
              </a:ext>
            </a:extLst>
          </p:cNvPr>
          <p:cNvSpPr txBox="1"/>
          <p:nvPr/>
        </p:nvSpPr>
        <p:spPr>
          <a:xfrm>
            <a:off x="8999853" y="2829121"/>
            <a:ext cx="1375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/>
              <a:t>Trunk Switch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15507-D8FF-34DD-A5D6-256A099F4593}"/>
              </a:ext>
            </a:extLst>
          </p:cNvPr>
          <p:cNvSpPr txBox="1"/>
          <p:nvPr/>
        </p:nvSpPr>
        <p:spPr>
          <a:xfrm>
            <a:off x="2995126" y="5514391"/>
            <a:ext cx="8659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/>
              <a:t>VLAN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670C4A-EB45-9780-40EC-D84274F1983A}"/>
              </a:ext>
            </a:extLst>
          </p:cNvPr>
          <p:cNvSpPr txBox="1"/>
          <p:nvPr/>
        </p:nvSpPr>
        <p:spPr>
          <a:xfrm>
            <a:off x="4621762" y="5514391"/>
            <a:ext cx="8659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/>
              <a:t>VLAN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D06DC-3555-0AEA-A5C3-934DCFD4E729}"/>
              </a:ext>
            </a:extLst>
          </p:cNvPr>
          <p:cNvSpPr txBox="1"/>
          <p:nvPr/>
        </p:nvSpPr>
        <p:spPr>
          <a:xfrm>
            <a:off x="6490994" y="5514391"/>
            <a:ext cx="8659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/>
              <a:t>VLAN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F7C3F-5FBC-0CF8-20BB-2BAA01F18044}"/>
              </a:ext>
            </a:extLst>
          </p:cNvPr>
          <p:cNvSpPr txBox="1"/>
          <p:nvPr/>
        </p:nvSpPr>
        <p:spPr>
          <a:xfrm>
            <a:off x="7964578" y="5514391"/>
            <a:ext cx="8659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/>
              <a:t>VLAN 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F412A8-C578-FB0C-59AA-85421AC8C959}"/>
              </a:ext>
            </a:extLst>
          </p:cNvPr>
          <p:cNvCxnSpPr>
            <a:cxnSpLocks/>
          </p:cNvCxnSpPr>
          <p:nvPr/>
        </p:nvCxnSpPr>
        <p:spPr>
          <a:xfrm flipH="1">
            <a:off x="6095999" y="2333781"/>
            <a:ext cx="2544977" cy="67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D660BE-2580-5C04-B03B-959C8D7AE23A}"/>
              </a:ext>
            </a:extLst>
          </p:cNvPr>
          <p:cNvSpPr txBox="1"/>
          <p:nvPr/>
        </p:nvSpPr>
        <p:spPr>
          <a:xfrm>
            <a:off x="8640976" y="2149115"/>
            <a:ext cx="12312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/>
              <a:t>Trunk Port</a:t>
            </a:r>
          </a:p>
        </p:txBody>
      </p:sp>
    </p:spTree>
    <p:extLst>
      <p:ext uri="{BB962C8B-B14F-4D97-AF65-F5344CB8AC3E}">
        <p14:creationId xmlns:p14="http://schemas.microsoft.com/office/powerpoint/2010/main" val="54535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E7E6C-54DB-DE12-A7B2-DC028BF1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Benefits of Implemented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D52F3-F1DD-1FB0-3251-B34BCAB79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239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31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19C5A-96B3-8277-B675-CE2528C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MY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DCBC-D1F9-99C6-C426-D5E25966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85" y="2198362"/>
            <a:ext cx="7028716" cy="3917773"/>
          </a:xfrm>
        </p:spPr>
        <p:txBody>
          <a:bodyPr>
            <a:normAutofit/>
          </a:bodyPr>
          <a:lstStyle/>
          <a:p>
            <a:r>
              <a:rPr lang="en-MY" sz="20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The GigabitEthernet0/0 interface is connected to the LAN, </a:t>
            </a:r>
          </a:p>
          <a:p>
            <a:r>
              <a:rPr lang="en-MY" sz="20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while GigabitEthernet0/1 connects to the ISP.</a:t>
            </a:r>
          </a:p>
          <a:p>
            <a:endParaRPr lang="en-MY" sz="200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MY" sz="20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GigabitEthernet0/0.1 for the Finance department: 172.19.219.1</a:t>
            </a:r>
          </a:p>
          <a:p>
            <a:pPr>
              <a:spcAft>
                <a:spcPts val="800"/>
              </a:spcAft>
            </a:pPr>
            <a:r>
              <a:rPr lang="en-MY" sz="20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GigabitEthernet0/0.2 for the Registry department: 172.19.220.1</a:t>
            </a:r>
          </a:p>
          <a:p>
            <a:pPr>
              <a:spcAft>
                <a:spcPts val="800"/>
              </a:spcAft>
            </a:pPr>
            <a:r>
              <a:rPr lang="en-MY" sz="20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GigabitEthernet0/0.3 for the HR department: 172.19.221.1</a:t>
            </a:r>
          </a:p>
          <a:p>
            <a:pPr>
              <a:spcAft>
                <a:spcPts val="800"/>
              </a:spcAft>
            </a:pPr>
            <a:r>
              <a:rPr lang="en-MY" sz="20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GigabitEthernet0/0.4 for the IT department: 172.19.222.1</a:t>
            </a:r>
          </a:p>
          <a:p>
            <a:endParaRPr lang="en-MY" sz="20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C8A0A5-C197-94FC-4D4A-1E768768B0D8}"/>
              </a:ext>
            </a:extLst>
          </p:cNvPr>
          <p:cNvGrpSpPr/>
          <p:nvPr/>
        </p:nvGrpSpPr>
        <p:grpSpPr>
          <a:xfrm>
            <a:off x="7653201" y="882316"/>
            <a:ext cx="4156574" cy="4798468"/>
            <a:chOff x="7606145" y="791653"/>
            <a:chExt cx="3747655" cy="4542127"/>
          </a:xfrm>
        </p:grpSpPr>
        <p:pic>
          <p:nvPicPr>
            <p:cNvPr id="5" name="Picture 4" descr="A diagram of a router&#10;&#10;Description automatically generated">
              <a:extLst>
                <a:ext uri="{FF2B5EF4-FFF2-40B4-BE49-F238E27FC236}">
                  <a16:creationId xmlns:a16="http://schemas.microsoft.com/office/drawing/2014/main" id="{2599A468-E86B-884A-6580-7D46184C8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40" t="4269" r="2191" b="-4269"/>
            <a:stretch/>
          </p:blipFill>
          <p:spPr>
            <a:xfrm>
              <a:off x="8514250" y="791653"/>
              <a:ext cx="2839550" cy="3684667"/>
            </a:xfrm>
            <a:prstGeom prst="rect">
              <a:avLst/>
            </a:prstGeom>
          </p:spPr>
        </p:pic>
        <p:pic>
          <p:nvPicPr>
            <p:cNvPr id="4" name="Picture 3" descr="A diagram of a network&#10;&#10;Description automatically generated">
              <a:extLst>
                <a:ext uri="{FF2B5EF4-FFF2-40B4-BE49-F238E27FC236}">
                  <a16:creationId xmlns:a16="http://schemas.microsoft.com/office/drawing/2014/main" id="{E8E54247-AE10-200C-72E4-C65DC9D3D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13" t="9345" r="41351" b="41644"/>
            <a:stretch/>
          </p:blipFill>
          <p:spPr>
            <a:xfrm>
              <a:off x="9318982" y="2988277"/>
              <a:ext cx="1816392" cy="2345503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D1D073-08EC-7E65-0C4C-A06E95818953}"/>
                </a:ext>
              </a:extLst>
            </p:cNvPr>
            <p:cNvSpPr txBox="1"/>
            <p:nvPr/>
          </p:nvSpPr>
          <p:spPr>
            <a:xfrm>
              <a:off x="7628264" y="2633986"/>
              <a:ext cx="199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MY" sz="14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GigabitEthernet0/1</a:t>
              </a:r>
            </a:p>
            <a:p>
              <a:pPr algn="ctr" defTabSz="749808">
                <a:spcAft>
                  <a:spcPts val="600"/>
                </a:spcAft>
              </a:pPr>
              <a:r>
                <a:rPr lang="en-MY" sz="14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to ISP</a:t>
              </a:r>
              <a:endParaRPr lang="en-MY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0B65FC-1D22-3906-7C57-B7BE8446B985}"/>
                </a:ext>
              </a:extLst>
            </p:cNvPr>
            <p:cNvSpPr txBox="1"/>
            <p:nvPr/>
          </p:nvSpPr>
          <p:spPr>
            <a:xfrm>
              <a:off x="7606145" y="3514697"/>
              <a:ext cx="2043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49808">
                <a:spcAft>
                  <a:spcPts val="600"/>
                </a:spcAft>
              </a:pPr>
              <a:r>
                <a:rPr lang="en-MY" sz="14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GigabitEthernet0/0 </a:t>
              </a:r>
            </a:p>
            <a:p>
              <a:pPr algn="ctr" defTabSz="749808">
                <a:spcAft>
                  <a:spcPts val="600"/>
                </a:spcAft>
              </a:pPr>
              <a:r>
                <a:rPr lang="en-MY" sz="14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To LAN</a:t>
              </a:r>
              <a:endParaRPr lang="en-MY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10EBD4-E759-1AB7-F18B-DEC4FAFD5B84}"/>
                </a:ext>
              </a:extLst>
            </p:cNvPr>
            <p:cNvCxnSpPr>
              <a:cxnSpLocks/>
            </p:cNvCxnSpPr>
            <p:nvPr/>
          </p:nvCxnSpPr>
          <p:spPr>
            <a:xfrm>
              <a:off x="9619322" y="2873418"/>
              <a:ext cx="383660" cy="68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FD54A3-DA97-F61B-53A0-D9981D9A7B15}"/>
                </a:ext>
              </a:extLst>
            </p:cNvPr>
            <p:cNvCxnSpPr/>
            <p:nvPr/>
          </p:nvCxnSpPr>
          <p:spPr>
            <a:xfrm flipV="1">
              <a:off x="9318982" y="3399838"/>
              <a:ext cx="522985" cy="1148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33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74B3B-E895-1551-7348-57BFDCC2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MY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9B60-8B17-5F63-EA3E-78BDF85E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69" y="2421683"/>
            <a:ext cx="5559236" cy="3633362"/>
          </a:xfrm>
        </p:spPr>
        <p:txBody>
          <a:bodyPr anchor="t">
            <a:normAutofit/>
          </a:bodyPr>
          <a:lstStyle/>
          <a:p>
            <a:r>
              <a:rPr lang="en-GB"/>
              <a:t>Efficient and Centralized Network Architecture</a:t>
            </a:r>
          </a:p>
          <a:p>
            <a:r>
              <a:rPr lang="en-GB"/>
              <a:t>Precise Traffic Control and Routing</a:t>
            </a:r>
          </a:p>
          <a:p>
            <a:r>
              <a:rPr lang="en-GB"/>
              <a:t>Optimized Network Performance and Bandwidth Utilization</a:t>
            </a:r>
            <a:endParaRPr lang="en-MY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2A668C-CEB5-14F3-2D8C-CE00BDA42415}"/>
              </a:ext>
            </a:extLst>
          </p:cNvPr>
          <p:cNvGrpSpPr/>
          <p:nvPr/>
        </p:nvGrpSpPr>
        <p:grpSpPr>
          <a:xfrm>
            <a:off x="7576335" y="1397397"/>
            <a:ext cx="3613866" cy="4379976"/>
            <a:chOff x="7606145" y="791653"/>
            <a:chExt cx="3747655" cy="4542127"/>
          </a:xfrm>
        </p:grpSpPr>
        <p:pic>
          <p:nvPicPr>
            <p:cNvPr id="5" name="Picture 4" descr="A diagram of a router&#10;&#10;Description automatically generated">
              <a:extLst>
                <a:ext uri="{FF2B5EF4-FFF2-40B4-BE49-F238E27FC236}">
                  <a16:creationId xmlns:a16="http://schemas.microsoft.com/office/drawing/2014/main" id="{8D10F6BC-B362-D075-A041-77DCE4A8F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40" t="4269" r="2191" b="-4269"/>
            <a:stretch/>
          </p:blipFill>
          <p:spPr>
            <a:xfrm>
              <a:off x="8514250" y="791653"/>
              <a:ext cx="2839550" cy="3684667"/>
            </a:xfrm>
            <a:prstGeom prst="rect">
              <a:avLst/>
            </a:prstGeom>
          </p:spPr>
        </p:pic>
        <p:pic>
          <p:nvPicPr>
            <p:cNvPr id="6" name="Picture 5" descr="A diagram of a network&#10;&#10;Description automatically generated">
              <a:extLst>
                <a:ext uri="{FF2B5EF4-FFF2-40B4-BE49-F238E27FC236}">
                  <a16:creationId xmlns:a16="http://schemas.microsoft.com/office/drawing/2014/main" id="{ED2BA3DA-907F-F872-367B-0CA467874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13" t="9345" r="41351" b="41644"/>
            <a:stretch/>
          </p:blipFill>
          <p:spPr>
            <a:xfrm>
              <a:off x="9318982" y="2988277"/>
              <a:ext cx="1816392" cy="2345503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11A9E-B13C-EF27-DE54-D6C412255143}"/>
                </a:ext>
              </a:extLst>
            </p:cNvPr>
            <p:cNvSpPr txBox="1"/>
            <p:nvPr/>
          </p:nvSpPr>
          <p:spPr>
            <a:xfrm>
              <a:off x="7628264" y="2633986"/>
              <a:ext cx="199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77824">
                <a:spcAft>
                  <a:spcPts val="600"/>
                </a:spcAft>
              </a:pPr>
              <a:r>
                <a:rPr lang="en-MY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GigabitEthernet0/1</a:t>
              </a:r>
            </a:p>
            <a:p>
              <a:pPr algn="ctr" defTabSz="877824">
                <a:spcAft>
                  <a:spcPts val="600"/>
                </a:spcAft>
              </a:pPr>
              <a:r>
                <a:rPr lang="en-MY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to ISP</a:t>
              </a:r>
              <a:endParaRPr lang="en-MY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22F3E5-DF6C-FD38-0C15-D258E20738DB}"/>
                </a:ext>
              </a:extLst>
            </p:cNvPr>
            <p:cNvSpPr txBox="1"/>
            <p:nvPr/>
          </p:nvSpPr>
          <p:spPr>
            <a:xfrm>
              <a:off x="7606145" y="3514697"/>
              <a:ext cx="2043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77824">
                <a:spcAft>
                  <a:spcPts val="600"/>
                </a:spcAft>
              </a:pPr>
              <a:r>
                <a:rPr lang="en-MY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GigabitEthernet0/0 </a:t>
              </a:r>
            </a:p>
            <a:p>
              <a:pPr algn="ctr" defTabSz="877824">
                <a:spcAft>
                  <a:spcPts val="600"/>
                </a:spcAft>
              </a:pPr>
              <a:r>
                <a:rPr lang="en-MY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To LAN</a:t>
              </a:r>
              <a:endParaRPr lang="en-MY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43531E-0FCE-8229-755D-DC686BF9E1F8}"/>
                </a:ext>
              </a:extLst>
            </p:cNvPr>
            <p:cNvCxnSpPr>
              <a:cxnSpLocks/>
            </p:cNvCxnSpPr>
            <p:nvPr/>
          </p:nvCxnSpPr>
          <p:spPr>
            <a:xfrm>
              <a:off x="9619322" y="2873418"/>
              <a:ext cx="383660" cy="68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8912A5-8046-39A6-7A4B-E2B872C46C3C}"/>
                </a:ext>
              </a:extLst>
            </p:cNvPr>
            <p:cNvCxnSpPr/>
            <p:nvPr/>
          </p:nvCxnSpPr>
          <p:spPr>
            <a:xfrm flipV="1">
              <a:off x="9318982" y="3399838"/>
              <a:ext cx="522985" cy="1148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8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74C9B-8582-34E2-9EB2-AD5667A5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MY"/>
              <a:t>Purpose-Scalability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31DA-84DB-BAF1-1942-4FE58C13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GB"/>
              <a:t>Utilizing Sub-Interfaces Instead of Physical Interfaces</a:t>
            </a:r>
          </a:p>
          <a:p>
            <a:r>
              <a:rPr lang="en-GB"/>
              <a:t>Virtual Segmentation for Easy VLAN Expansion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B8DA50-05F9-FC6A-9A03-FFC2A6B0E464}"/>
              </a:ext>
            </a:extLst>
          </p:cNvPr>
          <p:cNvGrpSpPr/>
          <p:nvPr/>
        </p:nvGrpSpPr>
        <p:grpSpPr>
          <a:xfrm>
            <a:off x="7576335" y="1387349"/>
            <a:ext cx="3613866" cy="4379976"/>
            <a:chOff x="7606145" y="791653"/>
            <a:chExt cx="3747655" cy="4542127"/>
          </a:xfrm>
        </p:grpSpPr>
        <p:pic>
          <p:nvPicPr>
            <p:cNvPr id="12" name="Picture 11" descr="A diagram of a router&#10;&#10;Description automatically generated">
              <a:extLst>
                <a:ext uri="{FF2B5EF4-FFF2-40B4-BE49-F238E27FC236}">
                  <a16:creationId xmlns:a16="http://schemas.microsoft.com/office/drawing/2014/main" id="{5CC0B081-DA35-2509-7E31-ED6289539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40" t="4269" r="2191" b="-4269"/>
            <a:stretch/>
          </p:blipFill>
          <p:spPr>
            <a:xfrm>
              <a:off x="8514250" y="791653"/>
              <a:ext cx="2839550" cy="3684667"/>
            </a:xfrm>
            <a:prstGeom prst="rect">
              <a:avLst/>
            </a:prstGeom>
          </p:spPr>
        </p:pic>
        <p:pic>
          <p:nvPicPr>
            <p:cNvPr id="13" name="Picture 12" descr="A diagram of a network&#10;&#10;Description automatically generated">
              <a:extLst>
                <a:ext uri="{FF2B5EF4-FFF2-40B4-BE49-F238E27FC236}">
                  <a16:creationId xmlns:a16="http://schemas.microsoft.com/office/drawing/2014/main" id="{0C0794BA-FD94-6913-6D1E-A59930D04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13" t="9345" r="41351" b="41644"/>
            <a:stretch/>
          </p:blipFill>
          <p:spPr>
            <a:xfrm>
              <a:off x="9318982" y="2988277"/>
              <a:ext cx="1816392" cy="2345503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AFBDA-1BF8-C881-25E0-8FEB1A80F33C}"/>
                </a:ext>
              </a:extLst>
            </p:cNvPr>
            <p:cNvSpPr txBox="1"/>
            <p:nvPr/>
          </p:nvSpPr>
          <p:spPr>
            <a:xfrm>
              <a:off x="7628264" y="2633986"/>
              <a:ext cx="199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77824">
                <a:spcAft>
                  <a:spcPts val="600"/>
                </a:spcAft>
              </a:pPr>
              <a:r>
                <a:rPr lang="en-MY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GigabitEthernet0/1</a:t>
              </a:r>
            </a:p>
            <a:p>
              <a:pPr algn="ctr" defTabSz="877824">
                <a:spcAft>
                  <a:spcPts val="600"/>
                </a:spcAft>
              </a:pPr>
              <a:r>
                <a:rPr lang="en-MY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to ISP</a:t>
              </a:r>
              <a:endParaRPr lang="en-MY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473AD7-B271-FC34-24FE-67C500FA0773}"/>
                </a:ext>
              </a:extLst>
            </p:cNvPr>
            <p:cNvSpPr txBox="1"/>
            <p:nvPr/>
          </p:nvSpPr>
          <p:spPr>
            <a:xfrm>
              <a:off x="7606145" y="3514697"/>
              <a:ext cx="2043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77824">
                <a:spcAft>
                  <a:spcPts val="600"/>
                </a:spcAft>
              </a:pPr>
              <a:r>
                <a:rPr lang="en-MY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GigabitEthernet0/0 </a:t>
              </a:r>
            </a:p>
            <a:p>
              <a:pPr algn="ctr" defTabSz="877824">
                <a:spcAft>
                  <a:spcPts val="600"/>
                </a:spcAft>
              </a:pPr>
              <a:r>
                <a:rPr lang="en-MY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To LAN</a:t>
              </a:r>
              <a:endParaRPr lang="en-MY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D7F1D5-E11C-782A-314F-D4321CF7BF07}"/>
                </a:ext>
              </a:extLst>
            </p:cNvPr>
            <p:cNvCxnSpPr>
              <a:cxnSpLocks/>
            </p:cNvCxnSpPr>
            <p:nvPr/>
          </p:nvCxnSpPr>
          <p:spPr>
            <a:xfrm>
              <a:off x="9619322" y="2873418"/>
              <a:ext cx="383660" cy="68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E9850B-DA39-D82E-3FA5-14DBCDB9D505}"/>
                </a:ext>
              </a:extLst>
            </p:cNvPr>
            <p:cNvCxnSpPr/>
            <p:nvPr/>
          </p:nvCxnSpPr>
          <p:spPr>
            <a:xfrm flipV="1">
              <a:off x="9318982" y="3399838"/>
              <a:ext cx="522985" cy="1148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8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E699AEBBF834C80A563E2831B3D8D" ma:contentTypeVersion="3" ma:contentTypeDescription="Create a new document." ma:contentTypeScope="" ma:versionID="f9f7b7c10568369c8ed4e32917b0055a">
  <xsd:schema xmlns:xsd="http://www.w3.org/2001/XMLSchema" xmlns:xs="http://www.w3.org/2001/XMLSchema" xmlns:p="http://schemas.microsoft.com/office/2006/metadata/properties" xmlns:ns2="201d4b8e-8eb1-4b2a-af50-297c28e29951" targetNamespace="http://schemas.microsoft.com/office/2006/metadata/properties" ma:root="true" ma:fieldsID="b4af071b3ccb1f4bcdd73554e6fd02f1" ns2:_="">
    <xsd:import namespace="201d4b8e-8eb1-4b2a-af50-297c28e299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d4b8e-8eb1-4b2a-af50-297c28e299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14EC64-B8B4-447A-B361-A4D493FB5DB3}">
  <ds:schemaRefs>
    <ds:schemaRef ds:uri="201d4b8e-8eb1-4b2a-af50-297c28e299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0EB3034-B48A-4F49-B3F9-96994A5B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C57D2D-DA60-4398-A918-6B0E66B1BB63}">
  <ds:schemaRefs>
    <ds:schemaRef ds:uri="201d4b8e-8eb1-4b2a-af50-297c28e2995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{94949116-0D4C-E04E-9E5A-48ACB94FFE6A}tf16401378</Template>
  <Application>Microsoft Office PowerPoint</Application>
  <PresentationFormat>Widescreen</PresentationFormat>
  <Slides>30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New Campus  Network Design  GROUP 26</vt:lpstr>
      <vt:lpstr>PowerPoint Presentation</vt:lpstr>
      <vt:lpstr>Design Overview</vt:lpstr>
      <vt:lpstr>VLAN segmentation</vt:lpstr>
      <vt:lpstr>Router-on-stick Configuration</vt:lpstr>
      <vt:lpstr>Benefits of Implemented Features</vt:lpstr>
      <vt:lpstr>Router</vt:lpstr>
      <vt:lpstr>Purpose</vt:lpstr>
      <vt:lpstr>Purpose-Scalability</vt:lpstr>
      <vt:lpstr>Sub-interface Configuration</vt:lpstr>
      <vt:lpstr>Routing Configuration</vt:lpstr>
      <vt:lpstr>Inter-VLAN Routing</vt:lpstr>
      <vt:lpstr>Access switch and VLAN</vt:lpstr>
      <vt:lpstr>Access Switch</vt:lpstr>
      <vt:lpstr>Access switch configuration</vt:lpstr>
      <vt:lpstr>Benefits of access switch and VLAN setup</vt:lpstr>
      <vt:lpstr> Switch</vt:lpstr>
      <vt:lpstr>Configuration of Access Ports</vt:lpstr>
      <vt:lpstr>Trunk Port</vt:lpstr>
      <vt:lpstr>Trunk Port Configuration</vt:lpstr>
      <vt:lpstr>PCs Settings</vt:lpstr>
      <vt:lpstr>SERVER</vt:lpstr>
      <vt:lpstr>WEB SERVER</vt:lpstr>
      <vt:lpstr>PowerPoint Presentation</vt:lpstr>
      <vt:lpstr>DNS SERVICE</vt:lpstr>
      <vt:lpstr>PowerPoint Presentation</vt:lpstr>
      <vt:lpstr>FTP SERVER</vt:lpstr>
      <vt:lpstr>FTP SERVER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Campus Network Design</dc:title>
  <dc:creator>TEE YU CHEN</dc:creator>
  <cp:revision>1</cp:revision>
  <dcterms:created xsi:type="dcterms:W3CDTF">2023-07-28T03:09:31Z</dcterms:created>
  <dcterms:modified xsi:type="dcterms:W3CDTF">2023-08-03T03:03:53Z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0x010100877E699AEBBF834C80A563E2831B3D8D</vt:lpwstr>
  </property>
</Properties>
</file>