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ols" id="{8F36C92A-2E4E-48A3-A4D1-F99BEEFE2500}">
          <p14:sldIdLst>
            <p14:sldId id="256"/>
            <p14:sldId id="257"/>
            <p14:sldId id="258"/>
          </p14:sldIdLst>
        </p14:section>
        <p14:section name="COMS4111" id="{1945BD93-F132-499C-B18C-A9D7289A2D93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imou Sun" initials="PS" lastIdx="1" clrIdx="0">
    <p:extLst>
      <p:ext uri="{19B8F6BF-5375-455C-9EA6-DF929625EA0E}">
        <p15:presenceInfo xmlns:p15="http://schemas.microsoft.com/office/powerpoint/2012/main" userId="c2260e584aeb7f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>
      <p:cViewPr>
        <p:scale>
          <a:sx n="50" d="100"/>
          <a:sy n="50" d="100"/>
        </p:scale>
        <p:origin x="1906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imou Sun" userId="c2260e584aeb7fe3" providerId="LiveId" clId="{C09097AA-D0E0-4DA5-9D12-961A709AF556}"/>
    <pc:docChg chg="undo custSel addSld modSld addSection delSection modSection">
      <pc:chgData name="Peimou Sun" userId="c2260e584aeb7fe3" providerId="LiveId" clId="{C09097AA-D0E0-4DA5-9D12-961A709AF556}" dt="2020-09-24T19:19:31.771" v="1582" actId="1076"/>
      <pc:docMkLst>
        <pc:docMk/>
      </pc:docMkLst>
      <pc:sldChg chg="addSp delSp modSp new mod">
        <pc:chgData name="Peimou Sun" userId="c2260e584aeb7fe3" providerId="LiveId" clId="{C09097AA-D0E0-4DA5-9D12-961A709AF556}" dt="2020-09-23T03:47:13.815" v="793" actId="478"/>
        <pc:sldMkLst>
          <pc:docMk/>
          <pc:sldMk cId="424425672" sldId="256"/>
        </pc:sldMkLst>
        <pc:spChg chg="del">
          <ac:chgData name="Peimou Sun" userId="c2260e584aeb7fe3" providerId="LiveId" clId="{C09097AA-D0E0-4DA5-9D12-961A709AF556}" dt="2020-09-23T02:59:29.599" v="1" actId="478"/>
          <ac:spMkLst>
            <pc:docMk/>
            <pc:sldMk cId="424425672" sldId="256"/>
            <ac:spMk id="2" creationId="{846222E1-7DBC-4DC9-8B8A-3A41AC8F72A2}"/>
          </ac:spMkLst>
        </pc:spChg>
        <pc:spChg chg="del">
          <ac:chgData name="Peimou Sun" userId="c2260e584aeb7fe3" providerId="LiveId" clId="{C09097AA-D0E0-4DA5-9D12-961A709AF556}" dt="2020-09-23T02:59:31.530" v="2" actId="478"/>
          <ac:spMkLst>
            <pc:docMk/>
            <pc:sldMk cId="424425672" sldId="256"/>
            <ac:spMk id="3" creationId="{6813CA4A-3EA4-4361-A621-30BD64CB54C8}"/>
          </ac:spMkLst>
        </pc:spChg>
        <pc:spChg chg="add mod">
          <ac:chgData name="Peimou Sun" userId="c2260e584aeb7fe3" providerId="LiveId" clId="{C09097AA-D0E0-4DA5-9D12-961A709AF556}" dt="2020-09-23T03:02:33.096" v="65" actId="164"/>
          <ac:spMkLst>
            <pc:docMk/>
            <pc:sldMk cId="424425672" sldId="256"/>
            <ac:spMk id="4" creationId="{ED2D0ABE-9C74-4DDF-A01F-2A5A99C748AE}"/>
          </ac:spMkLst>
        </pc:spChg>
        <pc:spChg chg="add mod">
          <ac:chgData name="Peimou Sun" userId="c2260e584aeb7fe3" providerId="LiveId" clId="{C09097AA-D0E0-4DA5-9D12-961A709AF556}" dt="2020-09-23T03:02:33.096" v="65" actId="164"/>
          <ac:spMkLst>
            <pc:docMk/>
            <pc:sldMk cId="424425672" sldId="256"/>
            <ac:spMk id="7" creationId="{E531EE4A-0BB0-417B-BC4F-7410DB379B95}"/>
          </ac:spMkLst>
        </pc:spChg>
        <pc:spChg chg="add mod">
          <ac:chgData name="Peimou Sun" userId="c2260e584aeb7fe3" providerId="LiveId" clId="{C09097AA-D0E0-4DA5-9D12-961A709AF556}" dt="2020-09-23T03:02:33.096" v="65" actId="164"/>
          <ac:spMkLst>
            <pc:docMk/>
            <pc:sldMk cId="424425672" sldId="256"/>
            <ac:spMk id="11" creationId="{670D9AD7-3BDC-4EA7-98FD-1DBCD0C082DD}"/>
          </ac:spMkLst>
        </pc:spChg>
        <pc:spChg chg="add mod">
          <ac:chgData name="Peimou Sun" userId="c2260e584aeb7fe3" providerId="LiveId" clId="{C09097AA-D0E0-4DA5-9D12-961A709AF556}" dt="2020-09-23T03:02:33.096" v="65" actId="164"/>
          <ac:spMkLst>
            <pc:docMk/>
            <pc:sldMk cId="424425672" sldId="256"/>
            <ac:spMk id="13" creationId="{A71DF8B8-4CDA-4E77-B3C2-FE84918D6F1A}"/>
          </ac:spMkLst>
        </pc:spChg>
        <pc:spChg chg="add del mod">
          <ac:chgData name="Peimou Sun" userId="c2260e584aeb7fe3" providerId="LiveId" clId="{C09097AA-D0E0-4DA5-9D12-961A709AF556}" dt="2020-09-23T03:47:09.215" v="790" actId="478"/>
          <ac:spMkLst>
            <pc:docMk/>
            <pc:sldMk cId="424425672" sldId="256"/>
            <ac:spMk id="15" creationId="{7D54E960-A0F3-4BB6-9928-8C20B53D8133}"/>
          </ac:spMkLst>
        </pc:spChg>
        <pc:spChg chg="add del mod">
          <ac:chgData name="Peimou Sun" userId="c2260e584aeb7fe3" providerId="LiveId" clId="{C09097AA-D0E0-4DA5-9D12-961A709AF556}" dt="2020-09-23T03:47:10.715" v="791" actId="478"/>
          <ac:spMkLst>
            <pc:docMk/>
            <pc:sldMk cId="424425672" sldId="256"/>
            <ac:spMk id="17" creationId="{D769DF89-4F94-4E15-9031-CF5B47F8E7BC}"/>
          </ac:spMkLst>
        </pc:spChg>
        <pc:spChg chg="add del">
          <ac:chgData name="Peimou Sun" userId="c2260e584aeb7fe3" providerId="LiveId" clId="{C09097AA-D0E0-4DA5-9D12-961A709AF556}" dt="2020-09-23T03:02:56.253" v="69" actId="478"/>
          <ac:spMkLst>
            <pc:docMk/>
            <pc:sldMk cId="424425672" sldId="256"/>
            <ac:spMk id="19" creationId="{29211AD3-634E-480C-B405-C0FE36CC064C}"/>
          </ac:spMkLst>
        </pc:spChg>
        <pc:spChg chg="mod">
          <ac:chgData name="Peimou Sun" userId="c2260e584aeb7fe3" providerId="LiveId" clId="{C09097AA-D0E0-4DA5-9D12-961A709AF556}" dt="2020-09-23T03:02:59.104" v="70"/>
          <ac:spMkLst>
            <pc:docMk/>
            <pc:sldMk cId="424425672" sldId="256"/>
            <ac:spMk id="21" creationId="{39913B0A-1292-4E95-8BFD-1FE29D0F8C06}"/>
          </ac:spMkLst>
        </pc:spChg>
        <pc:spChg chg="mod">
          <ac:chgData name="Peimou Sun" userId="c2260e584aeb7fe3" providerId="LiveId" clId="{C09097AA-D0E0-4DA5-9D12-961A709AF556}" dt="2020-09-23T03:02:59.104" v="70"/>
          <ac:spMkLst>
            <pc:docMk/>
            <pc:sldMk cId="424425672" sldId="256"/>
            <ac:spMk id="23" creationId="{F7C4439D-E32D-4275-80AA-20BD656DD243}"/>
          </ac:spMkLst>
        </pc:spChg>
        <pc:spChg chg="mod">
          <ac:chgData name="Peimou Sun" userId="c2260e584aeb7fe3" providerId="LiveId" clId="{C09097AA-D0E0-4DA5-9D12-961A709AF556}" dt="2020-09-23T03:02:59.104" v="70"/>
          <ac:spMkLst>
            <pc:docMk/>
            <pc:sldMk cId="424425672" sldId="256"/>
            <ac:spMk id="25" creationId="{5CEA9019-D1F3-47B8-9D82-9DCFC31C5C62}"/>
          </ac:spMkLst>
        </pc:spChg>
        <pc:spChg chg="mod">
          <ac:chgData name="Peimou Sun" userId="c2260e584aeb7fe3" providerId="LiveId" clId="{C09097AA-D0E0-4DA5-9D12-961A709AF556}" dt="2020-09-23T03:02:59.104" v="70"/>
          <ac:spMkLst>
            <pc:docMk/>
            <pc:sldMk cId="424425672" sldId="256"/>
            <ac:spMk id="26" creationId="{8A29D8B9-CA01-4081-A166-B46F52E55486}"/>
          </ac:spMkLst>
        </pc:spChg>
        <pc:spChg chg="del mod">
          <ac:chgData name="Peimou Sun" userId="c2260e584aeb7fe3" providerId="LiveId" clId="{C09097AA-D0E0-4DA5-9D12-961A709AF556}" dt="2020-09-23T03:47:12.015" v="792" actId="478"/>
          <ac:spMkLst>
            <pc:docMk/>
            <pc:sldMk cId="424425672" sldId="256"/>
            <ac:spMk id="27" creationId="{2BAD5B3C-6AF0-4E6F-BEB5-4C8FFBAF9C47}"/>
          </ac:spMkLst>
        </pc:spChg>
        <pc:spChg chg="del mod">
          <ac:chgData name="Peimou Sun" userId="c2260e584aeb7fe3" providerId="LiveId" clId="{C09097AA-D0E0-4DA5-9D12-961A709AF556}" dt="2020-09-23T03:47:13.815" v="793" actId="478"/>
          <ac:spMkLst>
            <pc:docMk/>
            <pc:sldMk cId="424425672" sldId="256"/>
            <ac:spMk id="28" creationId="{F277A4A5-3672-4201-9FC5-C4F7F9A6E259}"/>
          </ac:spMkLst>
        </pc:spChg>
        <pc:spChg chg="add mod">
          <ac:chgData name="Peimou Sun" userId="c2260e584aeb7fe3" providerId="LiveId" clId="{C09097AA-D0E0-4DA5-9D12-961A709AF556}" dt="2020-09-23T03:04:08.985" v="80" actId="164"/>
          <ac:spMkLst>
            <pc:docMk/>
            <pc:sldMk cId="424425672" sldId="256"/>
            <ac:spMk id="29" creationId="{9A40B9B5-5F86-4D10-AF4B-AD6662DA7A84}"/>
          </ac:spMkLst>
        </pc:spChg>
        <pc:grpChg chg="add mod">
          <ac:chgData name="Peimou Sun" userId="c2260e584aeb7fe3" providerId="LiveId" clId="{C09097AA-D0E0-4DA5-9D12-961A709AF556}" dt="2020-09-23T03:02:37.797" v="67" actId="1076"/>
          <ac:grpSpMkLst>
            <pc:docMk/>
            <pc:sldMk cId="424425672" sldId="256"/>
            <ac:grpSpMk id="18" creationId="{0CAFB68F-D422-466E-B8BF-EDE79893C549}"/>
          </ac:grpSpMkLst>
        </pc:grpChg>
        <pc:grpChg chg="add mod">
          <ac:chgData name="Peimou Sun" userId="c2260e584aeb7fe3" providerId="LiveId" clId="{C09097AA-D0E0-4DA5-9D12-961A709AF556}" dt="2020-09-23T03:04:08.985" v="80" actId="164"/>
          <ac:grpSpMkLst>
            <pc:docMk/>
            <pc:sldMk cId="424425672" sldId="256"/>
            <ac:grpSpMk id="20" creationId="{2D170DB1-8C1F-4473-8630-DCA86034AF74}"/>
          </ac:grpSpMkLst>
        </pc:grpChg>
        <pc:grpChg chg="add mod">
          <ac:chgData name="Peimou Sun" userId="c2260e584aeb7fe3" providerId="LiveId" clId="{C09097AA-D0E0-4DA5-9D12-961A709AF556}" dt="2020-09-23T03:04:14.432" v="81" actId="1076"/>
          <ac:grpSpMkLst>
            <pc:docMk/>
            <pc:sldMk cId="424425672" sldId="256"/>
            <ac:grpSpMk id="30" creationId="{5800BFD1-D10F-4415-BCDA-A442F03C10F0}"/>
          </ac:grpSpMkLst>
        </pc:grpChg>
        <pc:cxnChg chg="add mod">
          <ac:chgData name="Peimou Sun" userId="c2260e584aeb7fe3" providerId="LiveId" clId="{C09097AA-D0E0-4DA5-9D12-961A709AF556}" dt="2020-09-23T03:02:33.096" v="65" actId="164"/>
          <ac:cxnSpMkLst>
            <pc:docMk/>
            <pc:sldMk cId="424425672" sldId="256"/>
            <ac:cxnSpMk id="6" creationId="{A51EF628-E9E0-48AF-972B-DDA0B0CEF21C}"/>
          </ac:cxnSpMkLst>
        </pc:cxnChg>
        <pc:cxnChg chg="add mod">
          <ac:chgData name="Peimou Sun" userId="c2260e584aeb7fe3" providerId="LiveId" clId="{C09097AA-D0E0-4DA5-9D12-961A709AF556}" dt="2020-09-23T03:02:33.096" v="65" actId="164"/>
          <ac:cxnSpMkLst>
            <pc:docMk/>
            <pc:sldMk cId="424425672" sldId="256"/>
            <ac:cxnSpMk id="10" creationId="{E6FE066D-85B3-461D-A0A7-AACED18142DB}"/>
          </ac:cxnSpMkLst>
        </pc:cxnChg>
        <pc:cxnChg chg="mod">
          <ac:chgData name="Peimou Sun" userId="c2260e584aeb7fe3" providerId="LiveId" clId="{C09097AA-D0E0-4DA5-9D12-961A709AF556}" dt="2020-09-23T03:02:59.104" v="70"/>
          <ac:cxnSpMkLst>
            <pc:docMk/>
            <pc:sldMk cId="424425672" sldId="256"/>
            <ac:cxnSpMk id="22" creationId="{CC575E93-5EA1-4DB1-9434-D8C5A2102740}"/>
          </ac:cxnSpMkLst>
        </pc:cxnChg>
        <pc:cxnChg chg="mod">
          <ac:chgData name="Peimou Sun" userId="c2260e584aeb7fe3" providerId="LiveId" clId="{C09097AA-D0E0-4DA5-9D12-961A709AF556}" dt="2020-09-23T03:02:59.104" v="70"/>
          <ac:cxnSpMkLst>
            <pc:docMk/>
            <pc:sldMk cId="424425672" sldId="256"/>
            <ac:cxnSpMk id="24" creationId="{820966D5-24F5-4D9E-A27F-2572E99E5CAF}"/>
          </ac:cxnSpMkLst>
        </pc:cxnChg>
      </pc:sldChg>
      <pc:sldChg chg="addSp delSp modSp new mod addCm delCm modCm">
        <pc:chgData name="Peimou Sun" userId="c2260e584aeb7fe3" providerId="LiveId" clId="{C09097AA-D0E0-4DA5-9D12-961A709AF556}" dt="2020-09-23T03:10:45.780" v="189" actId="164"/>
        <pc:sldMkLst>
          <pc:docMk/>
          <pc:sldMk cId="910067581" sldId="257"/>
        </pc:sldMkLst>
        <pc:spChg chg="del">
          <ac:chgData name="Peimou Sun" userId="c2260e584aeb7fe3" providerId="LiveId" clId="{C09097AA-D0E0-4DA5-9D12-961A709AF556}" dt="2020-09-23T03:04:27.694" v="83" actId="478"/>
          <ac:spMkLst>
            <pc:docMk/>
            <pc:sldMk cId="910067581" sldId="257"/>
            <ac:spMk id="2" creationId="{50C3D372-0164-4797-BCC7-EE656C9D7850}"/>
          </ac:spMkLst>
        </pc:spChg>
        <pc:spChg chg="del">
          <ac:chgData name="Peimou Sun" userId="c2260e584aeb7fe3" providerId="LiveId" clId="{C09097AA-D0E0-4DA5-9D12-961A709AF556}" dt="2020-09-23T03:04:28.537" v="84" actId="478"/>
          <ac:spMkLst>
            <pc:docMk/>
            <pc:sldMk cId="910067581" sldId="257"/>
            <ac:spMk id="3" creationId="{248EF776-531C-466E-9984-5F40047ED31C}"/>
          </ac:spMkLst>
        </pc:spChg>
        <pc:spChg chg="add mod">
          <ac:chgData name="Peimou Sun" userId="c2260e584aeb7fe3" providerId="LiveId" clId="{C09097AA-D0E0-4DA5-9D12-961A709AF556}" dt="2020-09-23T03:06:22.350" v="116" actId="164"/>
          <ac:spMkLst>
            <pc:docMk/>
            <pc:sldMk cId="910067581" sldId="257"/>
            <ac:spMk id="4" creationId="{57F036A8-DB32-4EC2-BE3A-B666DBD0868B}"/>
          </ac:spMkLst>
        </pc:spChg>
        <pc:spChg chg="add mod">
          <ac:chgData name="Peimou Sun" userId="c2260e584aeb7fe3" providerId="LiveId" clId="{C09097AA-D0E0-4DA5-9D12-961A709AF556}" dt="2020-09-23T03:06:25.607" v="117" actId="1076"/>
          <ac:spMkLst>
            <pc:docMk/>
            <pc:sldMk cId="910067581" sldId="257"/>
            <ac:spMk id="5" creationId="{7942F23A-414F-4FD4-9468-241BD42C18DD}"/>
          </ac:spMkLst>
        </pc:spChg>
        <pc:spChg chg="mod">
          <ac:chgData name="Peimou Sun" userId="c2260e584aeb7fe3" providerId="LiveId" clId="{C09097AA-D0E0-4DA5-9D12-961A709AF556}" dt="2020-09-23T03:07:49.253" v="119"/>
          <ac:spMkLst>
            <pc:docMk/>
            <pc:sldMk cId="910067581" sldId="257"/>
            <ac:spMk id="8" creationId="{C6951C59-2AFB-4B65-8E04-0A9556BDA87E}"/>
          </ac:spMkLst>
        </pc:spChg>
        <pc:spChg chg="mod">
          <ac:chgData name="Peimou Sun" userId="c2260e584aeb7fe3" providerId="LiveId" clId="{C09097AA-D0E0-4DA5-9D12-961A709AF556}" dt="2020-09-23T03:07:49.253" v="119"/>
          <ac:spMkLst>
            <pc:docMk/>
            <pc:sldMk cId="910067581" sldId="257"/>
            <ac:spMk id="9" creationId="{FEAC44E7-807C-49F2-89E1-AFC4AC0058E6}"/>
          </ac:spMkLst>
        </pc:spChg>
        <pc:spChg chg="add del mod">
          <ac:chgData name="Peimou Sun" userId="c2260e584aeb7fe3" providerId="LiveId" clId="{C09097AA-D0E0-4DA5-9D12-961A709AF556}" dt="2020-09-23T03:09:40.276" v="138" actId="478"/>
          <ac:spMkLst>
            <pc:docMk/>
            <pc:sldMk cId="910067581" sldId="257"/>
            <ac:spMk id="10" creationId="{DE075A29-F69E-426D-BAA3-5760EC25205F}"/>
          </ac:spMkLst>
        </pc:spChg>
        <pc:spChg chg="add mod">
          <ac:chgData name="Peimou Sun" userId="c2260e584aeb7fe3" providerId="LiveId" clId="{C09097AA-D0E0-4DA5-9D12-961A709AF556}" dt="2020-09-23T03:10:45.780" v="189" actId="164"/>
          <ac:spMkLst>
            <pc:docMk/>
            <pc:sldMk cId="910067581" sldId="257"/>
            <ac:spMk id="12" creationId="{4252A984-6C6B-4A48-996B-3C0EA0058F92}"/>
          </ac:spMkLst>
        </pc:spChg>
        <pc:grpChg chg="add mod">
          <ac:chgData name="Peimou Sun" userId="c2260e584aeb7fe3" providerId="LiveId" clId="{C09097AA-D0E0-4DA5-9D12-961A709AF556}" dt="2020-09-23T03:07:46.401" v="118" actId="1076"/>
          <ac:grpSpMkLst>
            <pc:docMk/>
            <pc:sldMk cId="910067581" sldId="257"/>
            <ac:grpSpMk id="6" creationId="{55749123-B433-446E-91A2-D2C477E9709B}"/>
          </ac:grpSpMkLst>
        </pc:grpChg>
        <pc:grpChg chg="add mod">
          <ac:chgData name="Peimou Sun" userId="c2260e584aeb7fe3" providerId="LiveId" clId="{C09097AA-D0E0-4DA5-9D12-961A709AF556}" dt="2020-09-23T03:10:45.780" v="189" actId="164"/>
          <ac:grpSpMkLst>
            <pc:docMk/>
            <pc:sldMk cId="910067581" sldId="257"/>
            <ac:grpSpMk id="7" creationId="{566534DD-40E6-42E4-BF23-53CDD366477F}"/>
          </ac:grpSpMkLst>
        </pc:grpChg>
        <pc:grpChg chg="add mod">
          <ac:chgData name="Peimou Sun" userId="c2260e584aeb7fe3" providerId="LiveId" clId="{C09097AA-D0E0-4DA5-9D12-961A709AF556}" dt="2020-09-23T03:10:45.780" v="189" actId="164"/>
          <ac:grpSpMkLst>
            <pc:docMk/>
            <pc:sldMk cId="910067581" sldId="257"/>
            <ac:grpSpMk id="13" creationId="{59BBE083-73EB-4255-9A08-735395B1C254}"/>
          </ac:grpSpMkLst>
        </pc:grpChg>
      </pc:sldChg>
      <pc:sldChg chg="addSp delSp modSp new mod">
        <pc:chgData name="Peimou Sun" userId="c2260e584aeb7fe3" providerId="LiveId" clId="{C09097AA-D0E0-4DA5-9D12-961A709AF556}" dt="2020-09-23T03:13:29.388" v="244" actId="478"/>
        <pc:sldMkLst>
          <pc:docMk/>
          <pc:sldMk cId="2801613286" sldId="258"/>
        </pc:sldMkLst>
        <pc:spChg chg="del">
          <ac:chgData name="Peimou Sun" userId="c2260e584aeb7fe3" providerId="LiveId" clId="{C09097AA-D0E0-4DA5-9D12-961A709AF556}" dt="2020-09-23T03:11:07.454" v="191" actId="478"/>
          <ac:spMkLst>
            <pc:docMk/>
            <pc:sldMk cId="2801613286" sldId="258"/>
            <ac:spMk id="2" creationId="{A8233B66-D088-4395-BC01-CB538BC5A91A}"/>
          </ac:spMkLst>
        </pc:spChg>
        <pc:spChg chg="del">
          <ac:chgData name="Peimou Sun" userId="c2260e584aeb7fe3" providerId="LiveId" clId="{C09097AA-D0E0-4DA5-9D12-961A709AF556}" dt="2020-09-23T03:11:09.919" v="192" actId="478"/>
          <ac:spMkLst>
            <pc:docMk/>
            <pc:sldMk cId="2801613286" sldId="258"/>
            <ac:spMk id="3" creationId="{63DD23D8-B606-46B7-99D5-51F3407A0704}"/>
          </ac:spMkLst>
        </pc:spChg>
        <pc:grpChg chg="add mod">
          <ac:chgData name="Peimou Sun" userId="c2260e584aeb7fe3" providerId="LiveId" clId="{C09097AA-D0E0-4DA5-9D12-961A709AF556}" dt="2020-09-23T03:12:43.607" v="237" actId="1035"/>
          <ac:grpSpMkLst>
            <pc:docMk/>
            <pc:sldMk cId="2801613286" sldId="258"/>
            <ac:grpSpMk id="12" creationId="{153EDADB-0EE1-4888-8A24-0332FC6E60A4}"/>
          </ac:grpSpMkLst>
        </pc:grpChg>
        <pc:cxnChg chg="add mod">
          <ac:chgData name="Peimou Sun" userId="c2260e584aeb7fe3" providerId="LiveId" clId="{C09097AA-D0E0-4DA5-9D12-961A709AF556}" dt="2020-09-23T03:11:25.615" v="195" actId="1582"/>
          <ac:cxnSpMkLst>
            <pc:docMk/>
            <pc:sldMk cId="2801613286" sldId="258"/>
            <ac:cxnSpMk id="5" creationId="{E7DE8ED8-3550-4832-BFF4-C12EA00AF406}"/>
          </ac:cxnSpMkLst>
        </pc:cxnChg>
        <pc:cxnChg chg="add mod">
          <ac:chgData name="Peimou Sun" userId="c2260e584aeb7fe3" providerId="LiveId" clId="{C09097AA-D0E0-4DA5-9D12-961A709AF556}" dt="2020-09-23T03:11:37.134" v="198" actId="693"/>
          <ac:cxnSpMkLst>
            <pc:docMk/>
            <pc:sldMk cId="2801613286" sldId="258"/>
            <ac:cxnSpMk id="6" creationId="{C4773E1A-695D-442C-A4BB-F79236D79C3D}"/>
          </ac:cxnSpMkLst>
        </pc:cxnChg>
        <pc:cxnChg chg="add mod">
          <ac:chgData name="Peimou Sun" userId="c2260e584aeb7fe3" providerId="LiveId" clId="{C09097AA-D0E0-4DA5-9D12-961A709AF556}" dt="2020-09-23T03:11:52.975" v="201" actId="1582"/>
          <ac:cxnSpMkLst>
            <pc:docMk/>
            <pc:sldMk cId="2801613286" sldId="258"/>
            <ac:cxnSpMk id="8" creationId="{C49EAB5F-8498-4895-AC3A-57F7E14796D1}"/>
          </ac:cxnSpMkLst>
        </pc:cxnChg>
        <pc:cxnChg chg="add del mod">
          <ac:chgData name="Peimou Sun" userId="c2260e584aeb7fe3" providerId="LiveId" clId="{C09097AA-D0E0-4DA5-9D12-961A709AF556}" dt="2020-09-23T03:12:17.086" v="207" actId="478"/>
          <ac:cxnSpMkLst>
            <pc:docMk/>
            <pc:sldMk cId="2801613286" sldId="258"/>
            <ac:cxnSpMk id="9" creationId="{A00B85A1-97DD-4EC2-8B0F-8451630E3B32}"/>
          </ac:cxnSpMkLst>
        </pc:cxnChg>
        <pc:cxnChg chg="add mod">
          <ac:chgData name="Peimou Sun" userId="c2260e584aeb7fe3" providerId="LiveId" clId="{C09097AA-D0E0-4DA5-9D12-961A709AF556}" dt="2020-09-23T03:12:38.658" v="220" actId="164"/>
          <ac:cxnSpMkLst>
            <pc:docMk/>
            <pc:sldMk cId="2801613286" sldId="258"/>
            <ac:cxnSpMk id="10" creationId="{88E90AA2-C75F-4AAE-BDCB-D91BC12BAB56}"/>
          </ac:cxnSpMkLst>
        </pc:cxnChg>
        <pc:cxnChg chg="add mod">
          <ac:chgData name="Peimou Sun" userId="c2260e584aeb7fe3" providerId="LiveId" clId="{C09097AA-D0E0-4DA5-9D12-961A709AF556}" dt="2020-09-23T03:12:38.658" v="220" actId="164"/>
          <ac:cxnSpMkLst>
            <pc:docMk/>
            <pc:sldMk cId="2801613286" sldId="258"/>
            <ac:cxnSpMk id="11" creationId="{675B9C48-6982-451E-B0A4-9BDDC0AD2962}"/>
          </ac:cxnSpMkLst>
        </pc:cxnChg>
        <pc:cxnChg chg="add del mod">
          <ac:chgData name="Peimou Sun" userId="c2260e584aeb7fe3" providerId="LiveId" clId="{C09097AA-D0E0-4DA5-9D12-961A709AF556}" dt="2020-09-23T03:13:29.388" v="244" actId="478"/>
          <ac:cxnSpMkLst>
            <pc:docMk/>
            <pc:sldMk cId="2801613286" sldId="258"/>
            <ac:cxnSpMk id="13" creationId="{5844AFCF-D609-4119-8DC1-E44D40CDC279}"/>
          </ac:cxnSpMkLst>
        </pc:cxnChg>
      </pc:sldChg>
      <pc:sldChg chg="addSp delSp modSp new mod">
        <pc:chgData name="Peimou Sun" userId="c2260e584aeb7fe3" providerId="LiveId" clId="{C09097AA-D0E0-4DA5-9D12-961A709AF556}" dt="2020-09-24T19:19:31.771" v="1582" actId="1076"/>
        <pc:sldMkLst>
          <pc:docMk/>
          <pc:sldMk cId="1438593230" sldId="259"/>
        </pc:sldMkLst>
        <pc:spChg chg="del">
          <ac:chgData name="Peimou Sun" userId="c2260e584aeb7fe3" providerId="LiveId" clId="{C09097AA-D0E0-4DA5-9D12-961A709AF556}" dt="2020-09-23T03:13:52.472" v="250" actId="478"/>
          <ac:spMkLst>
            <pc:docMk/>
            <pc:sldMk cId="1438593230" sldId="259"/>
            <ac:spMk id="2" creationId="{35DA3280-F916-4212-B8B4-90C75E64A4D9}"/>
          </ac:spMkLst>
        </pc:spChg>
        <pc:spChg chg="del">
          <ac:chgData name="Peimou Sun" userId="c2260e584aeb7fe3" providerId="LiveId" clId="{C09097AA-D0E0-4DA5-9D12-961A709AF556}" dt="2020-09-23T03:13:54.189" v="251" actId="478"/>
          <ac:spMkLst>
            <pc:docMk/>
            <pc:sldMk cId="1438593230" sldId="259"/>
            <ac:spMk id="3" creationId="{DF6079AF-EDBD-458E-82D0-FF96828D992D}"/>
          </ac:spMkLst>
        </pc:spChg>
        <pc:spChg chg="add mod">
          <ac:chgData name="Peimou Sun" userId="c2260e584aeb7fe3" providerId="LiveId" clId="{C09097AA-D0E0-4DA5-9D12-961A709AF556}" dt="2020-09-24T19:07:15.483" v="1455" actId="164"/>
          <ac:spMkLst>
            <pc:docMk/>
            <pc:sldMk cId="1438593230" sldId="259"/>
            <ac:spMk id="4" creationId="{D337DC99-CDAD-41A7-AAA9-07305F333F4F}"/>
          </ac:spMkLst>
        </pc:spChg>
        <pc:spChg chg="del mod">
          <ac:chgData name="Peimou Sun" userId="c2260e584aeb7fe3" providerId="LiveId" clId="{C09097AA-D0E0-4DA5-9D12-961A709AF556}" dt="2020-09-23T03:34:43.247" v="663" actId="478"/>
          <ac:spMkLst>
            <pc:docMk/>
            <pc:sldMk cId="1438593230" sldId="259"/>
            <ac:spMk id="5" creationId="{0332A3BE-B2D1-4419-AE9D-07D1E1E8FF95}"/>
          </ac:spMkLst>
        </pc:spChg>
        <pc:spChg chg="add mod">
          <ac:chgData name="Peimou Sun" userId="c2260e584aeb7fe3" providerId="LiveId" clId="{C09097AA-D0E0-4DA5-9D12-961A709AF556}" dt="2020-09-24T19:01:02.558" v="1172" actId="164"/>
          <ac:spMkLst>
            <pc:docMk/>
            <pc:sldMk cId="1438593230" sldId="259"/>
            <ac:spMk id="5" creationId="{20B9B7F6-C5AD-4608-AA1E-0926CC656EE5}"/>
          </ac:spMkLst>
        </pc:spChg>
        <pc:spChg chg="del mod">
          <ac:chgData name="Peimou Sun" userId="c2260e584aeb7fe3" providerId="LiveId" clId="{C09097AA-D0E0-4DA5-9D12-961A709AF556}" dt="2020-09-23T03:34:45.947" v="664" actId="478"/>
          <ac:spMkLst>
            <pc:docMk/>
            <pc:sldMk cId="1438593230" sldId="259"/>
            <ac:spMk id="7" creationId="{795E90E7-D58A-4118-AA5A-620E336C7A4A}"/>
          </ac:spMkLst>
        </pc:spChg>
        <pc:spChg chg="del mod">
          <ac:chgData name="Peimou Sun" userId="c2260e584aeb7fe3" providerId="LiveId" clId="{C09097AA-D0E0-4DA5-9D12-961A709AF556}" dt="2020-09-23T03:34:49.100" v="666" actId="478"/>
          <ac:spMkLst>
            <pc:docMk/>
            <pc:sldMk cId="1438593230" sldId="259"/>
            <ac:spMk id="9" creationId="{94109913-68C7-480C-858E-CAE68E76F552}"/>
          </ac:spMkLst>
        </pc:spChg>
        <pc:spChg chg="del mod">
          <ac:chgData name="Peimou Sun" userId="c2260e584aeb7fe3" providerId="LiveId" clId="{C09097AA-D0E0-4DA5-9D12-961A709AF556}" dt="2020-09-23T03:34:52.044" v="668" actId="478"/>
          <ac:spMkLst>
            <pc:docMk/>
            <pc:sldMk cId="1438593230" sldId="259"/>
            <ac:spMk id="10" creationId="{2734784F-5983-4C57-B965-C160977DF9BC}"/>
          </ac:spMkLst>
        </pc:spChg>
        <pc:spChg chg="del mod">
          <ac:chgData name="Peimou Sun" userId="c2260e584aeb7fe3" providerId="LiveId" clId="{C09097AA-D0E0-4DA5-9D12-961A709AF556}" dt="2020-09-23T03:17:57.797" v="416" actId="478"/>
          <ac:spMkLst>
            <pc:docMk/>
            <pc:sldMk cId="1438593230" sldId="259"/>
            <ac:spMk id="11" creationId="{003CB6E5-21DF-4BE7-B7DA-A7E9FE434666}"/>
          </ac:spMkLst>
        </pc:spChg>
        <pc:spChg chg="del mod">
          <ac:chgData name="Peimou Sun" userId="c2260e584aeb7fe3" providerId="LiveId" clId="{C09097AA-D0E0-4DA5-9D12-961A709AF556}" dt="2020-09-23T03:20:35.567" v="513" actId="478"/>
          <ac:spMkLst>
            <pc:docMk/>
            <pc:sldMk cId="1438593230" sldId="259"/>
            <ac:spMk id="12" creationId="{FF34377C-D863-4466-8162-F8FDA93AFF5E}"/>
          </ac:spMkLst>
        </pc:spChg>
        <pc:spChg chg="add mod">
          <ac:chgData name="Peimou Sun" userId="c2260e584aeb7fe3" providerId="LiveId" clId="{C09097AA-D0E0-4DA5-9D12-961A709AF556}" dt="2020-09-24T19:17:58.328" v="1551" actId="164"/>
          <ac:spMkLst>
            <pc:docMk/>
            <pc:sldMk cId="1438593230" sldId="259"/>
            <ac:spMk id="14" creationId="{09D3C933-7ACC-4098-A611-2BFB35488A8D}"/>
          </ac:spMkLst>
        </pc:spChg>
        <pc:spChg chg="add del mod">
          <ac:chgData name="Peimou Sun" userId="c2260e584aeb7fe3" providerId="LiveId" clId="{C09097AA-D0E0-4DA5-9D12-961A709AF556}" dt="2020-09-23T03:17:56.556" v="415" actId="478"/>
          <ac:spMkLst>
            <pc:docMk/>
            <pc:sldMk cId="1438593230" sldId="259"/>
            <ac:spMk id="14" creationId="{2CBBDAFF-44E1-4E75-B528-A7AE4EC67A4E}"/>
          </ac:spMkLst>
        </pc:spChg>
        <pc:spChg chg="add del mod">
          <ac:chgData name="Peimou Sun" userId="c2260e584aeb7fe3" providerId="LiveId" clId="{C09097AA-D0E0-4DA5-9D12-961A709AF556}" dt="2020-09-23T03:20:33.285" v="512" actId="478"/>
          <ac:spMkLst>
            <pc:docMk/>
            <pc:sldMk cId="1438593230" sldId="259"/>
            <ac:spMk id="16" creationId="{CE9BCE4E-3305-4C90-A73C-BCF887AD7162}"/>
          </ac:spMkLst>
        </pc:spChg>
        <pc:spChg chg="add del mod">
          <ac:chgData name="Peimou Sun" userId="c2260e584aeb7fe3" providerId="LiveId" clId="{C09097AA-D0E0-4DA5-9D12-961A709AF556}" dt="2020-09-23T03:17:55.409" v="414" actId="478"/>
          <ac:spMkLst>
            <pc:docMk/>
            <pc:sldMk cId="1438593230" sldId="259"/>
            <ac:spMk id="18" creationId="{BEE6C236-C132-47BB-86E9-B38FC3DF64C2}"/>
          </ac:spMkLst>
        </pc:spChg>
        <pc:spChg chg="add del mod">
          <ac:chgData name="Peimou Sun" userId="c2260e584aeb7fe3" providerId="LiveId" clId="{C09097AA-D0E0-4DA5-9D12-961A709AF556}" dt="2020-09-23T03:20:37.236" v="514" actId="478"/>
          <ac:spMkLst>
            <pc:docMk/>
            <pc:sldMk cId="1438593230" sldId="259"/>
            <ac:spMk id="20" creationId="{150289DB-4937-486D-8D1C-AD8F9452108E}"/>
          </ac:spMkLst>
        </pc:spChg>
        <pc:spChg chg="add del mod">
          <ac:chgData name="Peimou Sun" userId="c2260e584aeb7fe3" providerId="LiveId" clId="{C09097AA-D0E0-4DA5-9D12-961A709AF556}" dt="2020-09-23T03:17:53.999" v="413" actId="478"/>
          <ac:spMkLst>
            <pc:docMk/>
            <pc:sldMk cId="1438593230" sldId="259"/>
            <ac:spMk id="22" creationId="{87D3C53B-B212-43D6-8688-652317279A16}"/>
          </ac:spMkLst>
        </pc:spChg>
        <pc:spChg chg="mod">
          <ac:chgData name="Peimou Sun" userId="c2260e584aeb7fe3" providerId="LiveId" clId="{C09097AA-D0E0-4DA5-9D12-961A709AF556}" dt="2020-09-24T18:58:25.681" v="1060" actId="1076"/>
          <ac:spMkLst>
            <pc:docMk/>
            <pc:sldMk cId="1438593230" sldId="259"/>
            <ac:spMk id="24" creationId="{3B9FED99-DDF1-44E9-A0F4-4FD1323BB043}"/>
          </ac:spMkLst>
        </pc:spChg>
        <pc:spChg chg="mod">
          <ac:chgData name="Peimou Sun" userId="c2260e584aeb7fe3" providerId="LiveId" clId="{C09097AA-D0E0-4DA5-9D12-961A709AF556}" dt="2020-09-23T03:31:31.282" v="612" actId="1076"/>
          <ac:spMkLst>
            <pc:docMk/>
            <pc:sldMk cId="1438593230" sldId="259"/>
            <ac:spMk id="25" creationId="{A27380D2-CF74-4A45-BBDB-721438EE36AA}"/>
          </ac:spMkLst>
        </pc:spChg>
        <pc:spChg chg="mod">
          <ac:chgData name="Peimou Sun" userId="c2260e584aeb7fe3" providerId="LiveId" clId="{C09097AA-D0E0-4DA5-9D12-961A709AF556}" dt="2020-09-23T03:28:28.961" v="560"/>
          <ac:spMkLst>
            <pc:docMk/>
            <pc:sldMk cId="1438593230" sldId="259"/>
            <ac:spMk id="33" creationId="{46B32737-672A-45F9-A137-CA2F39F23482}"/>
          </ac:spMkLst>
        </pc:spChg>
        <pc:spChg chg="mod">
          <ac:chgData name="Peimou Sun" userId="c2260e584aeb7fe3" providerId="LiveId" clId="{C09097AA-D0E0-4DA5-9D12-961A709AF556}" dt="2020-09-23T03:30:15.116" v="576" actId="1076"/>
          <ac:spMkLst>
            <pc:docMk/>
            <pc:sldMk cId="1438593230" sldId="259"/>
            <ac:spMk id="35" creationId="{9E2FE185-0BCF-4C77-B25A-C9E77EC40B5A}"/>
          </ac:spMkLst>
        </pc:spChg>
        <pc:spChg chg="mod">
          <ac:chgData name="Peimou Sun" userId="c2260e584aeb7fe3" providerId="LiveId" clId="{C09097AA-D0E0-4DA5-9D12-961A709AF556}" dt="2020-09-23T03:32:02.918" v="627" actId="113"/>
          <ac:spMkLst>
            <pc:docMk/>
            <pc:sldMk cId="1438593230" sldId="259"/>
            <ac:spMk id="37" creationId="{61954797-0B62-49FA-9547-E3181DCD3662}"/>
          </ac:spMkLst>
        </pc:spChg>
        <pc:spChg chg="mod">
          <ac:chgData name="Peimou Sun" userId="c2260e584aeb7fe3" providerId="LiveId" clId="{C09097AA-D0E0-4DA5-9D12-961A709AF556}" dt="2020-09-23T03:31:58.585" v="626" actId="20577"/>
          <ac:spMkLst>
            <pc:docMk/>
            <pc:sldMk cId="1438593230" sldId="259"/>
            <ac:spMk id="38" creationId="{F1C24F99-0D61-4C3F-9A4E-61643328018D}"/>
          </ac:spMkLst>
        </pc:spChg>
        <pc:spChg chg="del mod">
          <ac:chgData name="Peimou Sun" userId="c2260e584aeb7fe3" providerId="LiveId" clId="{C09097AA-D0E0-4DA5-9D12-961A709AF556}" dt="2020-09-23T03:42:09.293" v="781" actId="478"/>
          <ac:spMkLst>
            <pc:docMk/>
            <pc:sldMk cId="1438593230" sldId="259"/>
            <ac:spMk id="42" creationId="{A092137B-0FBE-45D9-BD99-B97ED18AA494}"/>
          </ac:spMkLst>
        </pc:spChg>
        <pc:spChg chg="mod">
          <ac:chgData name="Peimou Sun" userId="c2260e584aeb7fe3" providerId="LiveId" clId="{C09097AA-D0E0-4DA5-9D12-961A709AF556}" dt="2020-09-23T03:37:17.067" v="708" actId="1076"/>
          <ac:spMkLst>
            <pc:docMk/>
            <pc:sldMk cId="1438593230" sldId="259"/>
            <ac:spMk id="44" creationId="{B3166797-778A-4609-8DD1-A81D50BB2712}"/>
          </ac:spMkLst>
        </pc:spChg>
        <pc:spChg chg="mod">
          <ac:chgData name="Peimou Sun" userId="c2260e584aeb7fe3" providerId="LiveId" clId="{C09097AA-D0E0-4DA5-9D12-961A709AF556}" dt="2020-09-24T18:58:36.108" v="1062"/>
          <ac:spMkLst>
            <pc:docMk/>
            <pc:sldMk cId="1438593230" sldId="259"/>
            <ac:spMk id="46" creationId="{411FD556-79A8-4B22-BF66-B06E81AD3A7F}"/>
          </ac:spMkLst>
        </pc:spChg>
        <pc:spChg chg="del mod">
          <ac:chgData name="Peimou Sun" userId="c2260e584aeb7fe3" providerId="LiveId" clId="{C09097AA-D0E0-4DA5-9D12-961A709AF556}" dt="2020-09-23T03:35:54.259" v="695" actId="478"/>
          <ac:spMkLst>
            <pc:docMk/>
            <pc:sldMk cId="1438593230" sldId="259"/>
            <ac:spMk id="46" creationId="{EB946AA6-918E-4BDC-A255-0D569C71B32C}"/>
          </ac:spMkLst>
        </pc:spChg>
        <pc:spChg chg="mod">
          <ac:chgData name="Peimou Sun" userId="c2260e584aeb7fe3" providerId="LiveId" clId="{C09097AA-D0E0-4DA5-9D12-961A709AF556}" dt="2020-09-24T19:07:00.123" v="1452" actId="1076"/>
          <ac:spMkLst>
            <pc:docMk/>
            <pc:sldMk cId="1438593230" sldId="259"/>
            <ac:spMk id="47" creationId="{40096E6C-C0EE-4BB9-B106-A1BABFD9CCF6}"/>
          </ac:spMkLst>
        </pc:spChg>
        <pc:spChg chg="del mod">
          <ac:chgData name="Peimou Sun" userId="c2260e584aeb7fe3" providerId="LiveId" clId="{C09097AA-D0E0-4DA5-9D12-961A709AF556}" dt="2020-09-23T03:35:55.607" v="696" actId="478"/>
          <ac:spMkLst>
            <pc:docMk/>
            <pc:sldMk cId="1438593230" sldId="259"/>
            <ac:spMk id="47" creationId="{878FC647-9D38-41CA-AD0E-8D218B2002FE}"/>
          </ac:spMkLst>
        </pc:spChg>
        <pc:spChg chg="mod">
          <ac:chgData name="Peimou Sun" userId="c2260e584aeb7fe3" providerId="LiveId" clId="{C09097AA-D0E0-4DA5-9D12-961A709AF556}" dt="2020-09-23T03:39:48.466" v="765" actId="20577"/>
          <ac:spMkLst>
            <pc:docMk/>
            <pc:sldMk cId="1438593230" sldId="259"/>
            <ac:spMk id="48" creationId="{AF20A704-A058-4BE2-AA8B-E155F536CF00}"/>
          </ac:spMkLst>
        </pc:spChg>
        <pc:spChg chg="mod">
          <ac:chgData name="Peimou Sun" userId="c2260e584aeb7fe3" providerId="LiveId" clId="{C09097AA-D0E0-4DA5-9D12-961A709AF556}" dt="2020-09-23T03:39:53.686" v="771" actId="20577"/>
          <ac:spMkLst>
            <pc:docMk/>
            <pc:sldMk cId="1438593230" sldId="259"/>
            <ac:spMk id="49" creationId="{304F8DCB-6E0E-485F-A084-7BFD57C13C84}"/>
          </ac:spMkLst>
        </pc:spChg>
        <pc:spChg chg="mod">
          <ac:chgData name="Peimou Sun" userId="c2260e584aeb7fe3" providerId="LiveId" clId="{C09097AA-D0E0-4DA5-9D12-961A709AF556}" dt="2020-09-23T03:33:29.886" v="645"/>
          <ac:spMkLst>
            <pc:docMk/>
            <pc:sldMk cId="1438593230" sldId="259"/>
            <ac:spMk id="52" creationId="{FE70080B-CA7F-4BFE-973B-01F713070B5A}"/>
          </ac:spMkLst>
        </pc:spChg>
        <pc:spChg chg="mod">
          <ac:chgData name="Peimou Sun" userId="c2260e584aeb7fe3" providerId="LiveId" clId="{C09097AA-D0E0-4DA5-9D12-961A709AF556}" dt="2020-09-23T03:33:29.886" v="645"/>
          <ac:spMkLst>
            <pc:docMk/>
            <pc:sldMk cId="1438593230" sldId="259"/>
            <ac:spMk id="53" creationId="{4D7870D5-603A-4435-9949-1217E39A8B0D}"/>
          </ac:spMkLst>
        </pc:spChg>
        <pc:spChg chg="mod">
          <ac:chgData name="Peimou Sun" userId="c2260e584aeb7fe3" providerId="LiveId" clId="{C09097AA-D0E0-4DA5-9D12-961A709AF556}" dt="2020-09-23T03:35:39.378" v="681" actId="1076"/>
          <ac:spMkLst>
            <pc:docMk/>
            <pc:sldMk cId="1438593230" sldId="259"/>
            <ac:spMk id="55" creationId="{4F93B254-5EB1-40B5-A467-B28F4751FFA0}"/>
          </ac:spMkLst>
        </pc:spChg>
        <pc:spChg chg="mod">
          <ac:chgData name="Peimou Sun" userId="c2260e584aeb7fe3" providerId="LiveId" clId="{C09097AA-D0E0-4DA5-9D12-961A709AF556}" dt="2020-09-24T18:59:26.421" v="1111"/>
          <ac:spMkLst>
            <pc:docMk/>
            <pc:sldMk cId="1438593230" sldId="259"/>
            <ac:spMk id="57" creationId="{520B633A-46D0-457D-9527-40FD9A34EBF1}"/>
          </ac:spMkLst>
        </pc:spChg>
        <pc:spChg chg="del mod">
          <ac:chgData name="Peimou Sun" userId="c2260e584aeb7fe3" providerId="LiveId" clId="{C09097AA-D0E0-4DA5-9D12-961A709AF556}" dt="2020-09-23T03:33:56.232" v="653" actId="478"/>
          <ac:spMkLst>
            <pc:docMk/>
            <pc:sldMk cId="1438593230" sldId="259"/>
            <ac:spMk id="57" creationId="{D56697DF-25CC-41B1-AE9C-51949D11523E}"/>
          </ac:spMkLst>
        </pc:spChg>
        <pc:spChg chg="del mod">
          <ac:chgData name="Peimou Sun" userId="c2260e584aeb7fe3" providerId="LiveId" clId="{C09097AA-D0E0-4DA5-9D12-961A709AF556}" dt="2020-09-23T03:34:33.983" v="661" actId="478"/>
          <ac:spMkLst>
            <pc:docMk/>
            <pc:sldMk cId="1438593230" sldId="259"/>
            <ac:spMk id="58" creationId="{3C62B959-8AF7-4F69-AFFE-9F0FD92AA627}"/>
          </ac:spMkLst>
        </pc:spChg>
        <pc:spChg chg="del mod">
          <ac:chgData name="Peimou Sun" userId="c2260e584aeb7fe3" providerId="LiveId" clId="{C09097AA-D0E0-4DA5-9D12-961A709AF556}" dt="2020-09-23T03:33:59.689" v="654" actId="478"/>
          <ac:spMkLst>
            <pc:docMk/>
            <pc:sldMk cId="1438593230" sldId="259"/>
            <ac:spMk id="59" creationId="{BC9AC8E3-AF87-42C6-BFA1-589FF74CA049}"/>
          </ac:spMkLst>
        </pc:spChg>
        <pc:spChg chg="mod">
          <ac:chgData name="Peimou Sun" userId="c2260e584aeb7fe3" providerId="LiveId" clId="{C09097AA-D0E0-4DA5-9D12-961A709AF556}" dt="2020-09-24T19:00:11.044" v="1154" actId="1076"/>
          <ac:spMkLst>
            <pc:docMk/>
            <pc:sldMk cId="1438593230" sldId="259"/>
            <ac:spMk id="59" creationId="{F1876838-DFA5-4D05-8EBF-C987A8B912F8}"/>
          </ac:spMkLst>
        </pc:spChg>
        <pc:spChg chg="del mod">
          <ac:chgData name="Peimou Sun" userId="c2260e584aeb7fe3" providerId="LiveId" clId="{C09097AA-D0E0-4DA5-9D12-961A709AF556}" dt="2020-09-23T03:34:32.126" v="660" actId="478"/>
          <ac:spMkLst>
            <pc:docMk/>
            <pc:sldMk cId="1438593230" sldId="259"/>
            <ac:spMk id="60" creationId="{CB40CB1C-EA13-4334-A318-D5FC5D6900F5}"/>
          </ac:spMkLst>
        </pc:spChg>
        <pc:spChg chg="mod">
          <ac:chgData name="Peimou Sun" userId="c2260e584aeb7fe3" providerId="LiveId" clId="{C09097AA-D0E0-4DA5-9D12-961A709AF556}" dt="2020-09-24T19:01:23" v="1176" actId="1076"/>
          <ac:spMkLst>
            <pc:docMk/>
            <pc:sldMk cId="1438593230" sldId="259"/>
            <ac:spMk id="61" creationId="{963169C7-C3B5-4785-B444-B59F652C1E32}"/>
          </ac:spMkLst>
        </pc:spChg>
        <pc:spChg chg="add mod">
          <ac:chgData name="Peimou Sun" userId="c2260e584aeb7fe3" providerId="LiveId" clId="{C09097AA-D0E0-4DA5-9D12-961A709AF556}" dt="2020-09-23T03:37:01.428" v="705" actId="20577"/>
          <ac:spMkLst>
            <pc:docMk/>
            <pc:sldMk cId="1438593230" sldId="259"/>
            <ac:spMk id="62" creationId="{E9E1B86D-8E7E-45FE-96E6-5D756105F4A5}"/>
          </ac:spMkLst>
        </pc:spChg>
        <pc:spChg chg="mod">
          <ac:chgData name="Peimou Sun" userId="c2260e584aeb7fe3" providerId="LiveId" clId="{C09097AA-D0E0-4DA5-9D12-961A709AF556}" dt="2020-09-24T19:01:27.857" v="1177" actId="1076"/>
          <ac:spMkLst>
            <pc:docMk/>
            <pc:sldMk cId="1438593230" sldId="259"/>
            <ac:spMk id="63" creationId="{18DB2259-0A90-4487-BF1E-65C6121B8154}"/>
          </ac:spMkLst>
        </pc:spChg>
        <pc:spChg chg="add mod">
          <ac:chgData name="Peimou Sun" userId="c2260e584aeb7fe3" providerId="LiveId" clId="{C09097AA-D0E0-4DA5-9D12-961A709AF556}" dt="2020-09-23T03:35:28.513" v="678" actId="1076"/>
          <ac:spMkLst>
            <pc:docMk/>
            <pc:sldMk cId="1438593230" sldId="259"/>
            <ac:spMk id="64" creationId="{82BA06C1-AD3D-4978-92BC-0CEB1542F75E}"/>
          </ac:spMkLst>
        </pc:spChg>
        <pc:spChg chg="add del mod">
          <ac:chgData name="Peimou Sun" userId="c2260e584aeb7fe3" providerId="LiveId" clId="{C09097AA-D0E0-4DA5-9D12-961A709AF556}" dt="2020-09-23T03:42:10.263" v="782" actId="478"/>
          <ac:spMkLst>
            <pc:docMk/>
            <pc:sldMk cId="1438593230" sldId="259"/>
            <ac:spMk id="67" creationId="{E85FE93C-A144-49F8-8C76-D1049DF7199D}"/>
          </ac:spMkLst>
        </pc:spChg>
        <pc:spChg chg="mod">
          <ac:chgData name="Peimou Sun" userId="c2260e584aeb7fe3" providerId="LiveId" clId="{C09097AA-D0E0-4DA5-9D12-961A709AF556}" dt="2020-09-24T19:01:55.176" v="1183"/>
          <ac:spMkLst>
            <pc:docMk/>
            <pc:sldMk cId="1438593230" sldId="259"/>
            <ac:spMk id="68" creationId="{46235422-CC9D-4DF6-AE20-1C99C6B7FE52}"/>
          </ac:spMkLst>
        </pc:spChg>
        <pc:spChg chg="mod">
          <ac:chgData name="Peimou Sun" userId="c2260e584aeb7fe3" providerId="LiveId" clId="{C09097AA-D0E0-4DA5-9D12-961A709AF556}" dt="2020-09-24T19:07:23.345" v="1459" actId="1076"/>
          <ac:spMkLst>
            <pc:docMk/>
            <pc:sldMk cId="1438593230" sldId="259"/>
            <ac:spMk id="70" creationId="{58315BCF-1DA0-4091-B41A-D367320FE16F}"/>
          </ac:spMkLst>
        </pc:spChg>
        <pc:spChg chg="mod">
          <ac:chgData name="Peimou Sun" userId="c2260e584aeb7fe3" providerId="LiveId" clId="{C09097AA-D0E0-4DA5-9D12-961A709AF556}" dt="2020-09-23T03:42:13.802" v="784"/>
          <ac:spMkLst>
            <pc:docMk/>
            <pc:sldMk cId="1438593230" sldId="259"/>
            <ac:spMk id="70" creationId="{CD8B0BD0-D003-4BF9-96C1-21C5C9969747}"/>
          </ac:spMkLst>
        </pc:spChg>
        <pc:spChg chg="mod">
          <ac:chgData name="Peimou Sun" userId="c2260e584aeb7fe3" providerId="LiveId" clId="{C09097AA-D0E0-4DA5-9D12-961A709AF556}" dt="2020-09-23T03:42:13.802" v="784"/>
          <ac:spMkLst>
            <pc:docMk/>
            <pc:sldMk cId="1438593230" sldId="259"/>
            <ac:spMk id="71" creationId="{611210FF-0DF7-4C5C-A8DA-8AE79961A223}"/>
          </ac:spMkLst>
        </pc:spChg>
        <pc:spChg chg="mod">
          <ac:chgData name="Peimou Sun" userId="c2260e584aeb7fe3" providerId="LiveId" clId="{C09097AA-D0E0-4DA5-9D12-961A709AF556}" dt="2020-09-24T19:07:40.807" v="1466" actId="14100"/>
          <ac:spMkLst>
            <pc:docMk/>
            <pc:sldMk cId="1438593230" sldId="259"/>
            <ac:spMk id="72" creationId="{152945A0-E714-4481-ABBF-6F0C6D4EC90F}"/>
          </ac:spMkLst>
        </pc:spChg>
        <pc:spChg chg="mod">
          <ac:chgData name="Peimou Sun" userId="c2260e584aeb7fe3" providerId="LiveId" clId="{C09097AA-D0E0-4DA5-9D12-961A709AF556}" dt="2020-09-23T03:42:13.802" v="784"/>
          <ac:spMkLst>
            <pc:docMk/>
            <pc:sldMk cId="1438593230" sldId="259"/>
            <ac:spMk id="73" creationId="{140A06C5-0646-49DC-8769-37B99BC7E688}"/>
          </ac:spMkLst>
        </pc:spChg>
        <pc:spChg chg="mod">
          <ac:chgData name="Peimou Sun" userId="c2260e584aeb7fe3" providerId="LiveId" clId="{C09097AA-D0E0-4DA5-9D12-961A709AF556}" dt="2020-09-24T19:07:47.408" v="1468" actId="14100"/>
          <ac:spMkLst>
            <pc:docMk/>
            <pc:sldMk cId="1438593230" sldId="259"/>
            <ac:spMk id="73" creationId="{7CF409EC-C133-48E4-9629-E6A2BB205615}"/>
          </ac:spMkLst>
        </pc:spChg>
        <pc:spChg chg="mod">
          <ac:chgData name="Peimou Sun" userId="c2260e584aeb7fe3" providerId="LiveId" clId="{C09097AA-D0E0-4DA5-9D12-961A709AF556}" dt="2020-09-23T03:42:13.802" v="784"/>
          <ac:spMkLst>
            <pc:docMk/>
            <pc:sldMk cId="1438593230" sldId="259"/>
            <ac:spMk id="74" creationId="{4926A829-256E-4F70-A333-7E4B802DBA3F}"/>
          </ac:spMkLst>
        </pc:spChg>
        <pc:spChg chg="mod">
          <ac:chgData name="Peimou Sun" userId="c2260e584aeb7fe3" providerId="LiveId" clId="{C09097AA-D0E0-4DA5-9D12-961A709AF556}" dt="2020-09-24T19:03:43.128" v="1317"/>
          <ac:spMkLst>
            <pc:docMk/>
            <pc:sldMk cId="1438593230" sldId="259"/>
            <ac:spMk id="75" creationId="{FDA00C38-ABC8-471F-A890-F55D51175AD5}"/>
          </ac:spMkLst>
        </pc:spChg>
        <pc:spChg chg="mod">
          <ac:chgData name="Peimou Sun" userId="c2260e584aeb7fe3" providerId="LiveId" clId="{C09097AA-D0E0-4DA5-9D12-961A709AF556}" dt="2020-09-23T03:42:13.802" v="784"/>
          <ac:spMkLst>
            <pc:docMk/>
            <pc:sldMk cId="1438593230" sldId="259"/>
            <ac:spMk id="76" creationId="{94170EFB-FA67-4325-AC93-0A0FA675152E}"/>
          </ac:spMkLst>
        </pc:spChg>
        <pc:spChg chg="mod">
          <ac:chgData name="Peimou Sun" userId="c2260e584aeb7fe3" providerId="LiveId" clId="{C09097AA-D0E0-4DA5-9D12-961A709AF556}" dt="2020-09-24T19:03:54.142" v="1324" actId="20577"/>
          <ac:spMkLst>
            <pc:docMk/>
            <pc:sldMk cId="1438593230" sldId="259"/>
            <ac:spMk id="77" creationId="{FD3B7CCA-9C0B-4C48-9AAE-6068D746C807}"/>
          </ac:spMkLst>
        </pc:spChg>
        <pc:spChg chg="mod">
          <ac:chgData name="Peimou Sun" userId="c2260e584aeb7fe3" providerId="LiveId" clId="{C09097AA-D0E0-4DA5-9D12-961A709AF556}" dt="2020-09-24T19:04:56.868" v="1411" actId="2710"/>
          <ac:spMkLst>
            <pc:docMk/>
            <pc:sldMk cId="1438593230" sldId="259"/>
            <ac:spMk id="79" creationId="{C1739495-448D-4977-B50C-691F165D78AB}"/>
          </ac:spMkLst>
        </pc:spChg>
        <pc:spChg chg="add del mod">
          <ac:chgData name="Peimou Sun" userId="c2260e584aeb7fe3" providerId="LiveId" clId="{C09097AA-D0E0-4DA5-9D12-961A709AF556}" dt="2020-09-23T03:47:03.163" v="789" actId="478"/>
          <ac:spMkLst>
            <pc:docMk/>
            <pc:sldMk cId="1438593230" sldId="259"/>
            <ac:spMk id="79" creationId="{C92BA4B9-A9EE-48E7-8AAD-877E692D9DD8}"/>
          </ac:spMkLst>
        </pc:spChg>
        <pc:spChg chg="mod">
          <ac:chgData name="Peimou Sun" userId="c2260e584aeb7fe3" providerId="LiveId" clId="{C09097AA-D0E0-4DA5-9D12-961A709AF556}" dt="2020-09-23T03:47:16.839" v="794"/>
          <ac:spMkLst>
            <pc:docMk/>
            <pc:sldMk cId="1438593230" sldId="259"/>
            <ac:spMk id="81" creationId="{19300A8E-76F1-447D-B51D-8FC66B404FBD}"/>
          </ac:spMkLst>
        </pc:spChg>
        <pc:spChg chg="mod">
          <ac:chgData name="Peimou Sun" userId="c2260e584aeb7fe3" providerId="LiveId" clId="{C09097AA-D0E0-4DA5-9D12-961A709AF556}" dt="2020-09-23T03:59:05.091" v="930" actId="1076"/>
          <ac:spMkLst>
            <pc:docMk/>
            <pc:sldMk cId="1438593230" sldId="259"/>
            <ac:spMk id="83" creationId="{37F78B07-09E1-4A30-8626-35433FF289B2}"/>
          </ac:spMkLst>
        </pc:spChg>
        <pc:spChg chg="mod">
          <ac:chgData name="Peimou Sun" userId="c2260e584aeb7fe3" providerId="LiveId" clId="{C09097AA-D0E0-4DA5-9D12-961A709AF556}" dt="2020-09-23T03:58:46.257" v="926" actId="1076"/>
          <ac:spMkLst>
            <pc:docMk/>
            <pc:sldMk cId="1438593230" sldId="259"/>
            <ac:spMk id="85" creationId="{B78F652F-8E18-4397-8ABE-7B007EA2B3F5}"/>
          </ac:spMkLst>
        </pc:spChg>
        <pc:spChg chg="mod">
          <ac:chgData name="Peimou Sun" userId="c2260e584aeb7fe3" providerId="LiveId" clId="{C09097AA-D0E0-4DA5-9D12-961A709AF556}" dt="2020-09-23T03:59:13.580" v="931" actId="1076"/>
          <ac:spMkLst>
            <pc:docMk/>
            <pc:sldMk cId="1438593230" sldId="259"/>
            <ac:spMk id="86" creationId="{4EC4855D-8BCB-4EE3-A6B5-E9F8D03E0782}"/>
          </ac:spMkLst>
        </pc:spChg>
        <pc:spChg chg="mod">
          <ac:chgData name="Peimou Sun" userId="c2260e584aeb7fe3" providerId="LiveId" clId="{C09097AA-D0E0-4DA5-9D12-961A709AF556}" dt="2020-09-24T19:05:02.062" v="1412" actId="2710"/>
          <ac:spMkLst>
            <pc:docMk/>
            <pc:sldMk cId="1438593230" sldId="259"/>
            <ac:spMk id="88" creationId="{E369EC24-B0B5-4BF0-98EC-352AF892D990}"/>
          </ac:spMkLst>
        </pc:spChg>
        <pc:spChg chg="add mod">
          <ac:chgData name="Peimou Sun" userId="c2260e584aeb7fe3" providerId="LiveId" clId="{C09097AA-D0E0-4DA5-9D12-961A709AF556}" dt="2020-09-23T04:06:02.741" v="1010" actId="1076"/>
          <ac:spMkLst>
            <pc:docMk/>
            <pc:sldMk cId="1438593230" sldId="259"/>
            <ac:spMk id="89" creationId="{3D655AC9-77A9-4A26-8E6E-A1E2224ADBD9}"/>
          </ac:spMkLst>
        </pc:spChg>
        <pc:spChg chg="mod">
          <ac:chgData name="Peimou Sun" userId="c2260e584aeb7fe3" providerId="LiveId" clId="{C09097AA-D0E0-4DA5-9D12-961A709AF556}" dt="2020-09-24T19:05:14.550" v="1414"/>
          <ac:spMkLst>
            <pc:docMk/>
            <pc:sldMk cId="1438593230" sldId="259"/>
            <ac:spMk id="91" creationId="{52BE1FBD-3460-4785-A081-22E2DE0733BB}"/>
          </ac:spMkLst>
        </pc:spChg>
        <pc:spChg chg="mod">
          <ac:chgData name="Peimou Sun" userId="c2260e584aeb7fe3" providerId="LiveId" clId="{C09097AA-D0E0-4DA5-9D12-961A709AF556}" dt="2020-09-24T19:07:33.744" v="1464" actId="14100"/>
          <ac:spMkLst>
            <pc:docMk/>
            <pc:sldMk cId="1438593230" sldId="259"/>
            <ac:spMk id="92" creationId="{DF62B66D-42DC-4B52-8952-6C1FB131C76E}"/>
          </ac:spMkLst>
        </pc:spChg>
        <pc:spChg chg="add mod">
          <ac:chgData name="Peimou Sun" userId="c2260e584aeb7fe3" providerId="LiveId" clId="{C09097AA-D0E0-4DA5-9D12-961A709AF556}" dt="2020-09-23T04:05:56.413" v="1009" actId="1076"/>
          <ac:spMkLst>
            <pc:docMk/>
            <pc:sldMk cId="1438593230" sldId="259"/>
            <ac:spMk id="94" creationId="{D4D74796-6771-47B8-B1BD-BE8261C22080}"/>
          </ac:spMkLst>
        </pc:spChg>
        <pc:spChg chg="mod">
          <ac:chgData name="Peimou Sun" userId="c2260e584aeb7fe3" providerId="LiveId" clId="{C09097AA-D0E0-4DA5-9D12-961A709AF556}" dt="2020-09-24T19:08:05.434" v="1471"/>
          <ac:spMkLst>
            <pc:docMk/>
            <pc:sldMk cId="1438593230" sldId="259"/>
            <ac:spMk id="97" creationId="{F69DEF9D-0346-4096-9F90-E828A240A8E1}"/>
          </ac:spMkLst>
        </pc:spChg>
        <pc:spChg chg="mod">
          <ac:chgData name="Peimou Sun" userId="c2260e584aeb7fe3" providerId="LiveId" clId="{C09097AA-D0E0-4DA5-9D12-961A709AF556}" dt="2020-09-24T19:08:05.434" v="1471"/>
          <ac:spMkLst>
            <pc:docMk/>
            <pc:sldMk cId="1438593230" sldId="259"/>
            <ac:spMk id="98" creationId="{494A2EE6-DA9D-4DF8-902E-4D4FDD9B21F3}"/>
          </ac:spMkLst>
        </pc:spChg>
        <pc:spChg chg="mod">
          <ac:chgData name="Peimou Sun" userId="c2260e584aeb7fe3" providerId="LiveId" clId="{C09097AA-D0E0-4DA5-9D12-961A709AF556}" dt="2020-09-24T19:09:18.307" v="1506" actId="1076"/>
          <ac:spMkLst>
            <pc:docMk/>
            <pc:sldMk cId="1438593230" sldId="259"/>
            <ac:spMk id="99" creationId="{80F8A029-2D3D-4728-A98A-741C71BE2CDD}"/>
          </ac:spMkLst>
        </pc:spChg>
        <pc:spChg chg="mod">
          <ac:chgData name="Peimou Sun" userId="c2260e584aeb7fe3" providerId="LiveId" clId="{C09097AA-D0E0-4DA5-9D12-961A709AF556}" dt="2020-09-24T19:15:27.246" v="1519"/>
          <ac:spMkLst>
            <pc:docMk/>
            <pc:sldMk cId="1438593230" sldId="259"/>
            <ac:spMk id="104" creationId="{3B2E1796-1775-4E69-AECE-E270CAF2A0EB}"/>
          </ac:spMkLst>
        </pc:spChg>
        <pc:spChg chg="mod">
          <ac:chgData name="Peimou Sun" userId="c2260e584aeb7fe3" providerId="LiveId" clId="{C09097AA-D0E0-4DA5-9D12-961A709AF556}" dt="2020-09-24T19:15:43.473" v="1534" actId="1076"/>
          <ac:spMkLst>
            <pc:docMk/>
            <pc:sldMk cId="1438593230" sldId="259"/>
            <ac:spMk id="106" creationId="{7B3D518D-7930-4BD3-8FEE-ED8C6D575A1C}"/>
          </ac:spMkLst>
        </pc:spChg>
        <pc:spChg chg="mod">
          <ac:chgData name="Peimou Sun" userId="c2260e584aeb7fe3" providerId="LiveId" clId="{C09097AA-D0E0-4DA5-9D12-961A709AF556}" dt="2020-09-24T19:15:27.246" v="1519"/>
          <ac:spMkLst>
            <pc:docMk/>
            <pc:sldMk cId="1438593230" sldId="259"/>
            <ac:spMk id="108" creationId="{AAE095A6-3EF1-43BB-A8EB-5D7DBC31D0F3}"/>
          </ac:spMkLst>
        </pc:spChg>
        <pc:spChg chg="mod">
          <ac:chgData name="Peimou Sun" userId="c2260e584aeb7fe3" providerId="LiveId" clId="{C09097AA-D0E0-4DA5-9D12-961A709AF556}" dt="2020-09-24T19:15:27.246" v="1519"/>
          <ac:spMkLst>
            <pc:docMk/>
            <pc:sldMk cId="1438593230" sldId="259"/>
            <ac:spMk id="109" creationId="{930D29BA-19A8-4376-A684-C764D1090B2E}"/>
          </ac:spMkLst>
        </pc:spChg>
        <pc:spChg chg="mod">
          <ac:chgData name="Peimou Sun" userId="c2260e584aeb7fe3" providerId="LiveId" clId="{C09097AA-D0E0-4DA5-9D12-961A709AF556}" dt="2020-09-24T19:19:17.530" v="1571"/>
          <ac:spMkLst>
            <pc:docMk/>
            <pc:sldMk cId="1438593230" sldId="259"/>
            <ac:spMk id="115" creationId="{BA4D1516-A04A-408F-A189-EDE9B4ED403B}"/>
          </ac:spMkLst>
        </pc:spChg>
        <pc:spChg chg="mod">
          <ac:chgData name="Peimou Sun" userId="c2260e584aeb7fe3" providerId="LiveId" clId="{C09097AA-D0E0-4DA5-9D12-961A709AF556}" dt="2020-09-24T19:19:31.771" v="1582" actId="1076"/>
          <ac:spMkLst>
            <pc:docMk/>
            <pc:sldMk cId="1438593230" sldId="259"/>
            <ac:spMk id="116" creationId="{E69E4B36-2309-46CE-8AAC-79BC0105BD8D}"/>
          </ac:spMkLst>
        </pc:spChg>
        <pc:grpChg chg="add del mod">
          <ac:chgData name="Peimou Sun" userId="c2260e584aeb7fe3" providerId="LiveId" clId="{C09097AA-D0E0-4DA5-9D12-961A709AF556}" dt="2020-09-23T03:34:50.696" v="667" actId="478"/>
          <ac:grpSpMkLst>
            <pc:docMk/>
            <pc:sldMk cId="1438593230" sldId="259"/>
            <ac:grpSpMk id="4" creationId="{95B058C0-3432-40F3-BE01-619155CB36BB}"/>
          </ac:grpSpMkLst>
        </pc:grpChg>
        <pc:grpChg chg="add mod">
          <ac:chgData name="Peimou Sun" userId="c2260e584aeb7fe3" providerId="LiveId" clId="{C09097AA-D0E0-4DA5-9D12-961A709AF556}" dt="2020-09-24T19:08:04.008" v="1470" actId="1076"/>
          <ac:grpSpMkLst>
            <pc:docMk/>
            <pc:sldMk cId="1438593230" sldId="259"/>
            <ac:grpSpMk id="6" creationId="{4EBB41F0-C040-4BF3-AC35-DF849031F842}"/>
          </ac:grpSpMkLst>
        </pc:grpChg>
        <pc:grpChg chg="add mod">
          <ac:chgData name="Peimou Sun" userId="c2260e584aeb7fe3" providerId="LiveId" clId="{C09097AA-D0E0-4DA5-9D12-961A709AF556}" dt="2020-09-24T19:19:13.889" v="1570" actId="1076"/>
          <ac:grpSpMkLst>
            <pc:docMk/>
            <pc:sldMk cId="1438593230" sldId="259"/>
            <ac:grpSpMk id="11" creationId="{734A31C4-15B9-4EE3-8D5E-7534A57B3EFD}"/>
          </ac:grpSpMkLst>
        </pc:grpChg>
        <pc:grpChg chg="add mod">
          <ac:chgData name="Peimou Sun" userId="c2260e584aeb7fe3" providerId="LiveId" clId="{C09097AA-D0E0-4DA5-9D12-961A709AF556}" dt="2020-09-24T19:18:01.302" v="1552" actId="1076"/>
          <ac:grpSpMkLst>
            <pc:docMk/>
            <pc:sldMk cId="1438593230" sldId="259"/>
            <ac:grpSpMk id="15" creationId="{6BAC24FD-0239-4168-820C-AB8F8C5D582F}"/>
          </ac:grpSpMkLst>
        </pc:grpChg>
        <pc:grpChg chg="add mod">
          <ac:chgData name="Peimou Sun" userId="c2260e584aeb7fe3" providerId="LiveId" clId="{C09097AA-D0E0-4DA5-9D12-961A709AF556}" dt="2020-09-23T03:28:49.284" v="563" actId="164"/>
          <ac:grpSpMkLst>
            <pc:docMk/>
            <pc:sldMk cId="1438593230" sldId="259"/>
            <ac:grpSpMk id="23" creationId="{93A6C6D3-CD5C-45A8-B68F-CF585F11C090}"/>
          </ac:grpSpMkLst>
        </pc:grpChg>
        <pc:grpChg chg="add mod">
          <ac:chgData name="Peimou Sun" userId="c2260e584aeb7fe3" providerId="LiveId" clId="{C09097AA-D0E0-4DA5-9D12-961A709AF556}" dt="2020-09-23T03:28:49.284" v="563" actId="164"/>
          <ac:grpSpMkLst>
            <pc:docMk/>
            <pc:sldMk cId="1438593230" sldId="259"/>
            <ac:grpSpMk id="29" creationId="{8297E846-F616-4C8A-931F-022C71C9B140}"/>
          </ac:grpSpMkLst>
        </pc:grpChg>
        <pc:grpChg chg="add mod">
          <ac:chgData name="Peimou Sun" userId="c2260e584aeb7fe3" providerId="LiveId" clId="{C09097AA-D0E0-4DA5-9D12-961A709AF556}" dt="2020-09-23T03:30:07.788" v="574" actId="164"/>
          <ac:grpSpMkLst>
            <pc:docMk/>
            <pc:sldMk cId="1438593230" sldId="259"/>
            <ac:grpSpMk id="32" creationId="{34836CD4-D613-4B19-8779-1A55BAADDA23}"/>
          </ac:grpSpMkLst>
        </pc:grpChg>
        <pc:grpChg chg="add mod">
          <ac:chgData name="Peimou Sun" userId="c2260e584aeb7fe3" providerId="LiveId" clId="{C09097AA-D0E0-4DA5-9D12-961A709AF556}" dt="2020-09-23T03:30:07.788" v="574" actId="164"/>
          <ac:grpSpMkLst>
            <pc:docMk/>
            <pc:sldMk cId="1438593230" sldId="259"/>
            <ac:grpSpMk id="39" creationId="{9C86BF4D-FB17-43CA-A2AA-A9B7B0C05A7D}"/>
          </ac:grpSpMkLst>
        </pc:grpChg>
        <pc:grpChg chg="add mod">
          <ac:chgData name="Peimou Sun" userId="c2260e584aeb7fe3" providerId="LiveId" clId="{C09097AA-D0E0-4DA5-9D12-961A709AF556}" dt="2020-09-24T18:58:24.941" v="1056" actId="1076"/>
          <ac:grpSpMkLst>
            <pc:docMk/>
            <pc:sldMk cId="1438593230" sldId="259"/>
            <ac:grpSpMk id="40" creationId="{DDB2AE81-5265-48EB-BCFE-89A840B87223}"/>
          </ac:grpSpMkLst>
        </pc:grpChg>
        <pc:grpChg chg="add mod">
          <ac:chgData name="Peimou Sun" userId="c2260e584aeb7fe3" providerId="LiveId" clId="{C09097AA-D0E0-4DA5-9D12-961A709AF556}" dt="2020-09-23T14:01:51.225" v="1019" actId="1076"/>
          <ac:grpSpMkLst>
            <pc:docMk/>
            <pc:sldMk cId="1438593230" sldId="259"/>
            <ac:grpSpMk id="41" creationId="{3C412429-C934-4BB8-ACFD-B434F715A54F}"/>
          </ac:grpSpMkLst>
        </pc:grpChg>
        <pc:grpChg chg="add del mod">
          <ac:chgData name="Peimou Sun" userId="c2260e584aeb7fe3" providerId="LiveId" clId="{C09097AA-D0E0-4DA5-9D12-961A709AF556}" dt="2020-09-23T03:42:10.828" v="783" actId="478"/>
          <ac:grpSpMkLst>
            <pc:docMk/>
            <pc:sldMk cId="1438593230" sldId="259"/>
            <ac:grpSpMk id="41" creationId="{5A66B5C3-B268-4B93-9C77-34A3D5E85FB0}"/>
          </ac:grpSpMkLst>
        </pc:grpChg>
        <pc:grpChg chg="add mod">
          <ac:chgData name="Peimou Sun" userId="c2260e584aeb7fe3" providerId="LiveId" clId="{C09097AA-D0E0-4DA5-9D12-961A709AF556}" dt="2020-09-24T19:18:20.241" v="1559" actId="1038"/>
          <ac:grpSpMkLst>
            <pc:docMk/>
            <pc:sldMk cId="1438593230" sldId="259"/>
            <ac:grpSpMk id="45" creationId="{63CB62BE-C327-4A86-9A14-3595B3C49CD1}"/>
          </ac:grpSpMkLst>
        </pc:grpChg>
        <pc:grpChg chg="add mod">
          <ac:chgData name="Peimou Sun" userId="c2260e584aeb7fe3" providerId="LiveId" clId="{C09097AA-D0E0-4DA5-9D12-961A709AF556}" dt="2020-09-24T19:01:02.558" v="1172" actId="164"/>
          <ac:grpSpMkLst>
            <pc:docMk/>
            <pc:sldMk cId="1438593230" sldId="259"/>
            <ac:grpSpMk id="49" creationId="{10DD4D72-D642-4840-B44D-A9837DFA960A}"/>
          </ac:grpSpMkLst>
        </pc:grpChg>
        <pc:grpChg chg="add mod">
          <ac:chgData name="Peimou Sun" userId="c2260e584aeb7fe3" providerId="LiveId" clId="{C09097AA-D0E0-4DA5-9D12-961A709AF556}" dt="2020-09-23T03:35:02.466" v="670" actId="164"/>
          <ac:grpSpMkLst>
            <pc:docMk/>
            <pc:sldMk cId="1438593230" sldId="259"/>
            <ac:grpSpMk id="50" creationId="{58456063-AB76-48F7-9BF3-D201E722E258}"/>
          </ac:grpSpMkLst>
        </pc:grpChg>
        <pc:grpChg chg="mod">
          <ac:chgData name="Peimou Sun" userId="c2260e584aeb7fe3" providerId="LiveId" clId="{C09097AA-D0E0-4DA5-9D12-961A709AF556}" dt="2020-09-23T03:33:29.886" v="645"/>
          <ac:grpSpMkLst>
            <pc:docMk/>
            <pc:sldMk cId="1438593230" sldId="259"/>
            <ac:grpSpMk id="51" creationId="{97CB04CB-6DC4-4B19-8AC5-9890BFB08EB4}"/>
          </ac:grpSpMkLst>
        </pc:grpChg>
        <pc:grpChg chg="add mod">
          <ac:chgData name="Peimou Sun" userId="c2260e584aeb7fe3" providerId="LiveId" clId="{C09097AA-D0E0-4DA5-9D12-961A709AF556}" dt="2020-09-23T03:35:35.951" v="680" actId="14100"/>
          <ac:grpSpMkLst>
            <pc:docMk/>
            <pc:sldMk cId="1438593230" sldId="259"/>
            <ac:grpSpMk id="65" creationId="{74A5FB32-1175-4B17-8647-7079D8AD088C}"/>
          </ac:grpSpMkLst>
        </pc:grpChg>
        <pc:grpChg chg="add mod">
          <ac:chgData name="Peimou Sun" userId="c2260e584aeb7fe3" providerId="LiveId" clId="{C09097AA-D0E0-4DA5-9D12-961A709AF556}" dt="2020-09-24T19:07:15.483" v="1455" actId="164"/>
          <ac:grpSpMkLst>
            <pc:docMk/>
            <pc:sldMk cId="1438593230" sldId="259"/>
            <ac:grpSpMk id="67" creationId="{33B9D075-4050-4663-BF04-08BBFD7DB805}"/>
          </ac:grpSpMkLst>
        </pc:grpChg>
        <pc:grpChg chg="add del mod">
          <ac:chgData name="Peimou Sun" userId="c2260e584aeb7fe3" providerId="LiveId" clId="{C09097AA-D0E0-4DA5-9D12-961A709AF556}" dt="2020-09-23T03:46:55.263" v="786" actId="478"/>
          <ac:grpSpMkLst>
            <pc:docMk/>
            <pc:sldMk cId="1438593230" sldId="259"/>
            <ac:grpSpMk id="68" creationId="{611482FA-05E7-4871-8264-274E3D6339F8}"/>
          </ac:grpSpMkLst>
        </pc:grpChg>
        <pc:grpChg chg="mod">
          <ac:chgData name="Peimou Sun" userId="c2260e584aeb7fe3" providerId="LiveId" clId="{C09097AA-D0E0-4DA5-9D12-961A709AF556}" dt="2020-09-23T03:42:13.802" v="784"/>
          <ac:grpSpMkLst>
            <pc:docMk/>
            <pc:sldMk cId="1438593230" sldId="259"/>
            <ac:grpSpMk id="69" creationId="{12D237FF-6F79-47B9-A84F-094969D08C88}"/>
          </ac:grpSpMkLst>
        </pc:grpChg>
        <pc:grpChg chg="mod">
          <ac:chgData name="Peimou Sun" userId="c2260e584aeb7fe3" providerId="LiveId" clId="{C09097AA-D0E0-4DA5-9D12-961A709AF556}" dt="2020-09-23T03:42:13.802" v="784"/>
          <ac:grpSpMkLst>
            <pc:docMk/>
            <pc:sldMk cId="1438593230" sldId="259"/>
            <ac:grpSpMk id="72" creationId="{6442736B-4333-4F9C-ACC5-7FD99FB120ED}"/>
          </ac:grpSpMkLst>
        </pc:grpChg>
        <pc:grpChg chg="add mod">
          <ac:chgData name="Peimou Sun" userId="c2260e584aeb7fe3" providerId="LiveId" clId="{C09097AA-D0E0-4DA5-9D12-961A709AF556}" dt="2020-09-24T19:07:15.483" v="1455" actId="164"/>
          <ac:grpSpMkLst>
            <pc:docMk/>
            <pc:sldMk cId="1438593230" sldId="259"/>
            <ac:grpSpMk id="74" creationId="{610C57F9-AD7E-4A2F-9BAE-0EE9929F3B01}"/>
          </ac:grpSpMkLst>
        </pc:grpChg>
        <pc:grpChg chg="add mod">
          <ac:chgData name="Peimou Sun" userId="c2260e584aeb7fe3" providerId="LiveId" clId="{C09097AA-D0E0-4DA5-9D12-961A709AF556}" dt="2020-09-23T04:05:03.604" v="997" actId="1076"/>
          <ac:grpSpMkLst>
            <pc:docMk/>
            <pc:sldMk cId="1438593230" sldId="259"/>
            <ac:grpSpMk id="80" creationId="{83A6EA7D-3462-49EC-894B-2B6547435E07}"/>
          </ac:grpSpMkLst>
        </pc:grpChg>
        <pc:grpChg chg="add del mod">
          <ac:chgData name="Peimou Sun" userId="c2260e584aeb7fe3" providerId="LiveId" clId="{C09097AA-D0E0-4DA5-9D12-961A709AF556}" dt="2020-09-23T04:03:51.823" v="976" actId="478"/>
          <ac:grpSpMkLst>
            <pc:docMk/>
            <pc:sldMk cId="1438593230" sldId="259"/>
            <ac:grpSpMk id="90" creationId="{B113D2F9-E905-4AAB-9B7B-D6D1EA5A218B}"/>
          </ac:grpSpMkLst>
        </pc:grpChg>
        <pc:grpChg chg="add mod">
          <ac:chgData name="Peimou Sun" userId="c2260e584aeb7fe3" providerId="LiveId" clId="{C09097AA-D0E0-4DA5-9D12-961A709AF556}" dt="2020-09-24T19:07:15.483" v="1455" actId="164"/>
          <ac:grpSpMkLst>
            <pc:docMk/>
            <pc:sldMk cId="1438593230" sldId="259"/>
            <ac:grpSpMk id="90" creationId="{BE021EA1-8FF7-4EEA-8C91-51FDFF424C25}"/>
          </ac:grpSpMkLst>
        </pc:grpChg>
        <pc:grpChg chg="add mod">
          <ac:chgData name="Peimou Sun" userId="c2260e584aeb7fe3" providerId="LiveId" clId="{C09097AA-D0E0-4DA5-9D12-961A709AF556}" dt="2020-09-24T19:09:25.969" v="1508" actId="1076"/>
          <ac:grpSpMkLst>
            <pc:docMk/>
            <pc:sldMk cId="1438593230" sldId="259"/>
            <ac:grpSpMk id="93" creationId="{5E5CBF86-47C0-417C-AC00-9D4FBF68C28E}"/>
          </ac:grpSpMkLst>
        </pc:grpChg>
        <pc:grpChg chg="add del mod topLvl">
          <ac:chgData name="Peimou Sun" userId="c2260e584aeb7fe3" providerId="LiveId" clId="{C09097AA-D0E0-4DA5-9D12-961A709AF556}" dt="2020-09-23T14:01:24.600" v="1012" actId="478"/>
          <ac:grpSpMkLst>
            <pc:docMk/>
            <pc:sldMk cId="1438593230" sldId="259"/>
            <ac:grpSpMk id="95" creationId="{58961050-01D5-4E6B-8DC0-FB429829D777}"/>
          </ac:grpSpMkLst>
        </pc:grpChg>
        <pc:grpChg chg="mod">
          <ac:chgData name="Peimou Sun" userId="c2260e584aeb7fe3" providerId="LiveId" clId="{C09097AA-D0E0-4DA5-9D12-961A709AF556}" dt="2020-09-24T19:08:05.434" v="1471"/>
          <ac:grpSpMkLst>
            <pc:docMk/>
            <pc:sldMk cId="1438593230" sldId="259"/>
            <ac:grpSpMk id="96" creationId="{EFD125A8-5770-489F-A583-8DDC72F0FE36}"/>
          </ac:grpSpMkLst>
        </pc:grpChg>
        <pc:grpChg chg="add mod">
          <ac:chgData name="Peimou Sun" userId="c2260e584aeb7fe3" providerId="LiveId" clId="{C09097AA-D0E0-4DA5-9D12-961A709AF556}" dt="2020-09-24T19:09:53.004" v="1514" actId="1076"/>
          <ac:grpSpMkLst>
            <pc:docMk/>
            <pc:sldMk cId="1438593230" sldId="259"/>
            <ac:grpSpMk id="100" creationId="{AB3418C4-9738-4C75-8BED-768D19DB40CA}"/>
          </ac:grpSpMkLst>
        </pc:grpChg>
        <pc:grpChg chg="add del mod">
          <ac:chgData name="Peimou Sun" userId="c2260e584aeb7fe3" providerId="LiveId" clId="{C09097AA-D0E0-4DA5-9D12-961A709AF556}" dt="2020-09-23T14:01:24.600" v="1012" actId="478"/>
          <ac:grpSpMkLst>
            <pc:docMk/>
            <pc:sldMk cId="1438593230" sldId="259"/>
            <ac:grpSpMk id="102" creationId="{43655A7F-1387-4423-B873-7CEE2605D174}"/>
          </ac:grpSpMkLst>
        </pc:grpChg>
        <pc:grpChg chg="add mod">
          <ac:chgData name="Peimou Sun" userId="c2260e584aeb7fe3" providerId="LiveId" clId="{C09097AA-D0E0-4DA5-9D12-961A709AF556}" dt="2020-09-24T19:17:58.328" v="1551" actId="164"/>
          <ac:grpSpMkLst>
            <pc:docMk/>
            <pc:sldMk cId="1438593230" sldId="259"/>
            <ac:grpSpMk id="103" creationId="{1F284D21-E2D9-47D7-89D9-82E47704867A}"/>
          </ac:grpSpMkLst>
        </pc:grpChg>
        <pc:grpChg chg="add mod">
          <ac:chgData name="Peimou Sun" userId="c2260e584aeb7fe3" providerId="LiveId" clId="{C09097AA-D0E0-4DA5-9D12-961A709AF556}" dt="2020-09-24T19:19:02.489" v="1569" actId="1076"/>
          <ac:grpSpMkLst>
            <pc:docMk/>
            <pc:sldMk cId="1438593230" sldId="259"/>
            <ac:grpSpMk id="111" creationId="{E6735630-AA51-4C63-86F4-79E55561CC32}"/>
          </ac:grpSpMkLst>
        </pc:grpChg>
        <pc:grpChg chg="add mod">
          <ac:chgData name="Peimou Sun" userId="c2260e584aeb7fe3" providerId="LiveId" clId="{C09097AA-D0E0-4DA5-9D12-961A709AF556}" dt="2020-09-24T19:19:21.865" v="1572" actId="1076"/>
          <ac:grpSpMkLst>
            <pc:docMk/>
            <pc:sldMk cId="1438593230" sldId="259"/>
            <ac:grpSpMk id="114" creationId="{882E6ADF-5492-4474-955B-E3F436DC8FC4}"/>
          </ac:grpSpMkLst>
        </pc:grpChg>
        <pc:picChg chg="add del mod">
          <ac:chgData name="Peimou Sun" userId="c2260e584aeb7fe3" providerId="LiveId" clId="{C09097AA-D0E0-4DA5-9D12-961A709AF556}" dt="2020-09-24T19:14:58.342" v="1515" actId="478"/>
          <ac:picMkLst>
            <pc:docMk/>
            <pc:sldMk cId="1438593230" sldId="259"/>
            <ac:picMk id="1026" creationId="{E01234C2-584C-450D-91C9-8B5912631838}"/>
          </ac:picMkLst>
        </pc:picChg>
        <pc:cxnChg chg="del mod">
          <ac:chgData name="Peimou Sun" userId="c2260e584aeb7fe3" providerId="LiveId" clId="{C09097AA-D0E0-4DA5-9D12-961A709AF556}" dt="2020-09-23T03:34:47.671" v="665" actId="478"/>
          <ac:cxnSpMkLst>
            <pc:docMk/>
            <pc:sldMk cId="1438593230" sldId="259"/>
            <ac:cxnSpMk id="6" creationId="{FEF11299-9944-4D83-A5A4-72C21E4D6FFF}"/>
          </ac:cxnSpMkLst>
        </pc:cxnChg>
        <pc:cxnChg chg="add mod">
          <ac:chgData name="Peimou Sun" userId="c2260e584aeb7fe3" providerId="LiveId" clId="{C09097AA-D0E0-4DA5-9D12-961A709AF556}" dt="2020-09-24T19:07:15.483" v="1455" actId="164"/>
          <ac:cxnSpMkLst>
            <pc:docMk/>
            <pc:sldMk cId="1438593230" sldId="259"/>
            <ac:cxnSpMk id="8" creationId="{1341DA77-46A4-4E1B-BEA7-07149689AAD6}"/>
          </ac:cxnSpMkLst>
        </pc:cxnChg>
        <pc:cxnChg chg="del mod">
          <ac:chgData name="Peimou Sun" userId="c2260e584aeb7fe3" providerId="LiveId" clId="{C09097AA-D0E0-4DA5-9D12-961A709AF556}" dt="2020-09-23T03:34:50.696" v="667" actId="478"/>
          <ac:cxnSpMkLst>
            <pc:docMk/>
            <pc:sldMk cId="1438593230" sldId="259"/>
            <ac:cxnSpMk id="8" creationId="{6C02DA9A-811A-4964-8CB6-86DCDEEBDB83}"/>
          </ac:cxnSpMkLst>
        </pc:cxnChg>
        <pc:cxnChg chg="add mod">
          <ac:chgData name="Peimou Sun" userId="c2260e584aeb7fe3" providerId="LiveId" clId="{C09097AA-D0E0-4DA5-9D12-961A709AF556}" dt="2020-09-24T19:07:15.483" v="1455" actId="164"/>
          <ac:cxnSpMkLst>
            <pc:docMk/>
            <pc:sldMk cId="1438593230" sldId="259"/>
            <ac:cxnSpMk id="10" creationId="{69D1982D-28C7-4DF6-8ECD-E429CDCC9D2E}"/>
          </ac:cxnSpMkLst>
        </pc:cxnChg>
        <pc:cxnChg chg="add mod">
          <ac:chgData name="Peimou Sun" userId="c2260e584aeb7fe3" providerId="LiveId" clId="{C09097AA-D0E0-4DA5-9D12-961A709AF556}" dt="2020-09-24T19:09:37.746" v="1511" actId="1582"/>
          <ac:cxnSpMkLst>
            <pc:docMk/>
            <pc:sldMk cId="1438593230" sldId="259"/>
            <ac:cxnSpMk id="13" creationId="{BDA2C176-58CA-43E9-A962-24850F9375CE}"/>
          </ac:cxnSpMkLst>
        </pc:cxnChg>
        <pc:cxnChg chg="add mod">
          <ac:chgData name="Peimou Sun" userId="c2260e584aeb7fe3" providerId="LiveId" clId="{C09097AA-D0E0-4DA5-9D12-961A709AF556}" dt="2020-09-24T19:18:36.977" v="1563" actId="1582"/>
          <ac:cxnSpMkLst>
            <pc:docMk/>
            <pc:sldMk cId="1438593230" sldId="259"/>
            <ac:cxnSpMk id="17" creationId="{2038DEDF-ADB8-4913-94A7-B2D350B41FE2}"/>
          </ac:cxnSpMkLst>
        </pc:cxnChg>
        <pc:cxnChg chg="add mod">
          <ac:chgData name="Peimou Sun" userId="c2260e584aeb7fe3" providerId="LiveId" clId="{C09097AA-D0E0-4DA5-9D12-961A709AF556}" dt="2020-09-24T18:58:25.681" v="1060" actId="1076"/>
          <ac:cxnSpMkLst>
            <pc:docMk/>
            <pc:sldMk cId="1438593230" sldId="259"/>
            <ac:cxnSpMk id="26" creationId="{5ABD4FBD-B735-4600-837B-43D92DEC8BC9}"/>
          </ac:cxnSpMkLst>
        </pc:cxnChg>
        <pc:cxnChg chg="mod">
          <ac:chgData name="Peimou Sun" userId="c2260e584aeb7fe3" providerId="LiveId" clId="{C09097AA-D0E0-4DA5-9D12-961A709AF556}" dt="2020-09-24T18:58:25.308" v="1058" actId="1076"/>
          <ac:cxnSpMkLst>
            <pc:docMk/>
            <pc:sldMk cId="1438593230" sldId="259"/>
            <ac:cxnSpMk id="30" creationId="{ED28F21C-E3D6-42C5-9C42-CABE12EBD734}"/>
          </ac:cxnSpMkLst>
        </pc:cxnChg>
        <pc:cxnChg chg="mod">
          <ac:chgData name="Peimou Sun" userId="c2260e584aeb7fe3" providerId="LiveId" clId="{C09097AA-D0E0-4DA5-9D12-961A709AF556}" dt="2020-09-24T18:58:25.496" v="1059" actId="1076"/>
          <ac:cxnSpMkLst>
            <pc:docMk/>
            <pc:sldMk cId="1438593230" sldId="259"/>
            <ac:cxnSpMk id="31" creationId="{B41C31D6-2B1D-4E80-AAC6-16D798F094F2}"/>
          </ac:cxnSpMkLst>
        </pc:cxnChg>
        <pc:cxnChg chg="mod">
          <ac:chgData name="Peimou Sun" userId="c2260e584aeb7fe3" providerId="LiveId" clId="{C09097AA-D0E0-4DA5-9D12-961A709AF556}" dt="2020-09-23T03:28:28.961" v="560"/>
          <ac:cxnSpMkLst>
            <pc:docMk/>
            <pc:sldMk cId="1438593230" sldId="259"/>
            <ac:cxnSpMk id="34" creationId="{BB8A77E8-21FE-4C58-9B92-0D7D5529F8FB}"/>
          </ac:cxnSpMkLst>
        </pc:cxnChg>
        <pc:cxnChg chg="mod">
          <ac:chgData name="Peimou Sun" userId="c2260e584aeb7fe3" providerId="LiveId" clId="{C09097AA-D0E0-4DA5-9D12-961A709AF556}" dt="2020-09-23T03:28:28.961" v="560"/>
          <ac:cxnSpMkLst>
            <pc:docMk/>
            <pc:sldMk cId="1438593230" sldId="259"/>
            <ac:cxnSpMk id="36" creationId="{C400D698-0451-4CAE-849C-B310EE81C977}"/>
          </ac:cxnSpMkLst>
        </pc:cxnChg>
        <pc:cxnChg chg="mod">
          <ac:chgData name="Peimou Sun" userId="c2260e584aeb7fe3" providerId="LiveId" clId="{C09097AA-D0E0-4DA5-9D12-961A709AF556}" dt="2020-09-23T14:01:20.958" v="1011"/>
          <ac:cxnSpMkLst>
            <pc:docMk/>
            <pc:sldMk cId="1438593230" sldId="259"/>
            <ac:cxnSpMk id="42" creationId="{9B01BE54-74AE-4B43-B045-47112B39DF65}"/>
          </ac:cxnSpMkLst>
        </pc:cxnChg>
        <pc:cxnChg chg="mod">
          <ac:chgData name="Peimou Sun" userId="c2260e584aeb7fe3" providerId="LiveId" clId="{C09097AA-D0E0-4DA5-9D12-961A709AF556}" dt="2020-09-23T14:01:44.206" v="1017" actId="1035"/>
          <ac:cxnSpMkLst>
            <pc:docMk/>
            <pc:sldMk cId="1438593230" sldId="259"/>
            <ac:cxnSpMk id="43" creationId="{07B72B65-8572-480D-9C27-429DE5A499F3}"/>
          </ac:cxnSpMkLst>
        </pc:cxnChg>
        <pc:cxnChg chg="mod">
          <ac:chgData name="Peimou Sun" userId="c2260e584aeb7fe3" providerId="LiveId" clId="{C09097AA-D0E0-4DA5-9D12-961A709AF556}" dt="2020-09-23T03:33:00.829" v="643"/>
          <ac:cxnSpMkLst>
            <pc:docMk/>
            <pc:sldMk cId="1438593230" sldId="259"/>
            <ac:cxnSpMk id="43" creationId="{504F14D7-9DC2-4BCA-89CC-658E2D2D07DF}"/>
          </ac:cxnSpMkLst>
        </pc:cxnChg>
        <pc:cxnChg chg="mod">
          <ac:chgData name="Peimou Sun" userId="c2260e584aeb7fe3" providerId="LiveId" clId="{C09097AA-D0E0-4DA5-9D12-961A709AF556}" dt="2020-09-23T03:42:09.293" v="781" actId="478"/>
          <ac:cxnSpMkLst>
            <pc:docMk/>
            <pc:sldMk cId="1438593230" sldId="259"/>
            <ac:cxnSpMk id="45" creationId="{411AD1E2-DCCA-47B6-8A3B-401DAADE6831}"/>
          </ac:cxnSpMkLst>
        </pc:cxnChg>
        <pc:cxnChg chg="mod">
          <ac:chgData name="Peimou Sun" userId="c2260e584aeb7fe3" providerId="LiveId" clId="{C09097AA-D0E0-4DA5-9D12-961A709AF556}" dt="2020-09-23T03:33:29.886" v="645"/>
          <ac:cxnSpMkLst>
            <pc:docMk/>
            <pc:sldMk cId="1438593230" sldId="259"/>
            <ac:cxnSpMk id="54" creationId="{9229272C-1646-495C-B1C6-D1B582E8FFC7}"/>
          </ac:cxnSpMkLst>
        </pc:cxnChg>
        <pc:cxnChg chg="mod">
          <ac:chgData name="Peimou Sun" userId="c2260e584aeb7fe3" providerId="LiveId" clId="{C09097AA-D0E0-4DA5-9D12-961A709AF556}" dt="2020-09-23T03:33:29.886" v="645"/>
          <ac:cxnSpMkLst>
            <pc:docMk/>
            <pc:sldMk cId="1438593230" sldId="259"/>
            <ac:cxnSpMk id="56" creationId="{05F398BB-557C-4B42-85AF-DB9F6CB18809}"/>
          </ac:cxnSpMkLst>
        </pc:cxnChg>
        <pc:cxnChg chg="mod">
          <ac:chgData name="Peimou Sun" userId="c2260e584aeb7fe3" providerId="LiveId" clId="{C09097AA-D0E0-4DA5-9D12-961A709AF556}" dt="2020-09-24T18:59:26.421" v="1111"/>
          <ac:cxnSpMkLst>
            <pc:docMk/>
            <pc:sldMk cId="1438593230" sldId="259"/>
            <ac:cxnSpMk id="58" creationId="{D8CA3CE2-0A83-4622-BE80-A24484D92BCE}"/>
          </ac:cxnSpMkLst>
        </pc:cxnChg>
        <pc:cxnChg chg="mod">
          <ac:chgData name="Peimou Sun" userId="c2260e584aeb7fe3" providerId="LiveId" clId="{C09097AA-D0E0-4DA5-9D12-961A709AF556}" dt="2020-09-24T18:59:26.421" v="1111"/>
          <ac:cxnSpMkLst>
            <pc:docMk/>
            <pc:sldMk cId="1438593230" sldId="259"/>
            <ac:cxnSpMk id="60" creationId="{B56D4686-D00A-4529-8A7E-24DB3619771F}"/>
          </ac:cxnSpMkLst>
        </pc:cxnChg>
        <pc:cxnChg chg="mod">
          <ac:chgData name="Peimou Sun" userId="c2260e584aeb7fe3" providerId="LiveId" clId="{C09097AA-D0E0-4DA5-9D12-961A709AF556}" dt="2020-09-24T19:01:55.176" v="1183"/>
          <ac:cxnSpMkLst>
            <pc:docMk/>
            <pc:sldMk cId="1438593230" sldId="259"/>
            <ac:cxnSpMk id="69" creationId="{E34B65EE-E497-4FF6-845F-0D347F489F26}"/>
          </ac:cxnSpMkLst>
        </pc:cxnChg>
        <pc:cxnChg chg="mod">
          <ac:chgData name="Peimou Sun" userId="c2260e584aeb7fe3" providerId="LiveId" clId="{C09097AA-D0E0-4DA5-9D12-961A709AF556}" dt="2020-09-24T19:01:55.176" v="1183"/>
          <ac:cxnSpMkLst>
            <pc:docMk/>
            <pc:sldMk cId="1438593230" sldId="259"/>
            <ac:cxnSpMk id="71" creationId="{02EFF6F6-861B-481B-9EBF-E988DA7B7170}"/>
          </ac:cxnSpMkLst>
        </pc:cxnChg>
        <pc:cxnChg chg="mod">
          <ac:chgData name="Peimou Sun" userId="c2260e584aeb7fe3" providerId="LiveId" clId="{C09097AA-D0E0-4DA5-9D12-961A709AF556}" dt="2020-09-23T03:42:13.802" v="784"/>
          <ac:cxnSpMkLst>
            <pc:docMk/>
            <pc:sldMk cId="1438593230" sldId="259"/>
            <ac:cxnSpMk id="75" creationId="{465B0FAE-43CF-451C-89C9-621C2F017765}"/>
          </ac:cxnSpMkLst>
        </pc:cxnChg>
        <pc:cxnChg chg="mod">
          <ac:chgData name="Peimou Sun" userId="c2260e584aeb7fe3" providerId="LiveId" clId="{C09097AA-D0E0-4DA5-9D12-961A709AF556}" dt="2020-09-24T19:03:43.128" v="1317"/>
          <ac:cxnSpMkLst>
            <pc:docMk/>
            <pc:sldMk cId="1438593230" sldId="259"/>
            <ac:cxnSpMk id="76" creationId="{83214991-0D79-49DB-BE86-E395A594F04D}"/>
          </ac:cxnSpMkLst>
        </pc:cxnChg>
        <pc:cxnChg chg="mod">
          <ac:chgData name="Peimou Sun" userId="c2260e584aeb7fe3" providerId="LiveId" clId="{C09097AA-D0E0-4DA5-9D12-961A709AF556}" dt="2020-09-23T03:46:55.263" v="786" actId="478"/>
          <ac:cxnSpMkLst>
            <pc:docMk/>
            <pc:sldMk cId="1438593230" sldId="259"/>
            <ac:cxnSpMk id="77" creationId="{300BFD91-EAB8-452A-85F6-A7FDFD59E21B}"/>
          </ac:cxnSpMkLst>
        </pc:cxnChg>
        <pc:cxnChg chg="mod">
          <ac:chgData name="Peimou Sun" userId="c2260e584aeb7fe3" providerId="LiveId" clId="{C09097AA-D0E0-4DA5-9D12-961A709AF556}" dt="2020-09-24T19:03:43.128" v="1317"/>
          <ac:cxnSpMkLst>
            <pc:docMk/>
            <pc:sldMk cId="1438593230" sldId="259"/>
            <ac:cxnSpMk id="78" creationId="{988CA8F5-1752-48B3-A212-CBFBCEAC9577}"/>
          </ac:cxnSpMkLst>
        </pc:cxnChg>
        <pc:cxnChg chg="mod">
          <ac:chgData name="Peimou Sun" userId="c2260e584aeb7fe3" providerId="LiveId" clId="{C09097AA-D0E0-4DA5-9D12-961A709AF556}" dt="2020-09-23T03:47:16.839" v="794"/>
          <ac:cxnSpMkLst>
            <pc:docMk/>
            <pc:sldMk cId="1438593230" sldId="259"/>
            <ac:cxnSpMk id="82" creationId="{8093E6E8-C5A7-45E5-A7A1-74F7B8EAF3CD}"/>
          </ac:cxnSpMkLst>
        </pc:cxnChg>
        <pc:cxnChg chg="mod">
          <ac:chgData name="Peimou Sun" userId="c2260e584aeb7fe3" providerId="LiveId" clId="{C09097AA-D0E0-4DA5-9D12-961A709AF556}" dt="2020-09-23T03:47:16.839" v="794"/>
          <ac:cxnSpMkLst>
            <pc:docMk/>
            <pc:sldMk cId="1438593230" sldId="259"/>
            <ac:cxnSpMk id="84" creationId="{F4337204-3607-41F4-B0E7-D34683E2C270}"/>
          </ac:cxnSpMkLst>
        </pc:cxnChg>
        <pc:cxnChg chg="add mod">
          <ac:chgData name="Peimou Sun" userId="c2260e584aeb7fe3" providerId="LiveId" clId="{C09097AA-D0E0-4DA5-9D12-961A709AF556}" dt="2020-09-23T04:04:45.844" v="991" actId="14100"/>
          <ac:cxnSpMkLst>
            <pc:docMk/>
            <pc:sldMk cId="1438593230" sldId="259"/>
            <ac:cxnSpMk id="87" creationId="{B6AE370A-12D0-4172-A0CD-837706193FB2}"/>
          </ac:cxnSpMkLst>
        </pc:cxnChg>
        <pc:cxnChg chg="del mod">
          <ac:chgData name="Peimou Sun" userId="c2260e584aeb7fe3" providerId="LiveId" clId="{C09097AA-D0E0-4DA5-9D12-961A709AF556}" dt="2020-09-23T04:03:55.537" v="979" actId="478"/>
          <ac:cxnSpMkLst>
            <pc:docMk/>
            <pc:sldMk cId="1438593230" sldId="259"/>
            <ac:cxnSpMk id="91" creationId="{DDFB3BF3-D40E-445A-BF3E-D54649EBF6F6}"/>
          </ac:cxnSpMkLst>
        </pc:cxnChg>
        <pc:cxnChg chg="del mod">
          <ac:chgData name="Peimou Sun" userId="c2260e584aeb7fe3" providerId="LiveId" clId="{C09097AA-D0E0-4DA5-9D12-961A709AF556}" dt="2020-09-23T04:03:51.823" v="976" actId="478"/>
          <ac:cxnSpMkLst>
            <pc:docMk/>
            <pc:sldMk cId="1438593230" sldId="259"/>
            <ac:cxnSpMk id="92" creationId="{668A9536-0E4C-4C19-9018-13FD36CDB631}"/>
          </ac:cxnSpMkLst>
        </pc:cxnChg>
        <pc:cxnChg chg="add del mod topLvl">
          <ac:chgData name="Peimou Sun" userId="c2260e584aeb7fe3" providerId="LiveId" clId="{C09097AA-D0E0-4DA5-9D12-961A709AF556}" dt="2020-09-23T14:01:24.600" v="1012" actId="478"/>
          <ac:cxnSpMkLst>
            <pc:docMk/>
            <pc:sldMk cId="1438593230" sldId="259"/>
            <ac:cxnSpMk id="100" creationId="{2E344D90-E982-42E0-8676-D97224F0073A}"/>
          </ac:cxnSpMkLst>
        </pc:cxnChg>
        <pc:cxnChg chg="mod">
          <ac:chgData name="Peimou Sun" userId="c2260e584aeb7fe3" providerId="LiveId" clId="{C09097AA-D0E0-4DA5-9D12-961A709AF556}" dt="2020-09-24T19:09:44.326" v="1512"/>
          <ac:cxnSpMkLst>
            <pc:docMk/>
            <pc:sldMk cId="1438593230" sldId="259"/>
            <ac:cxnSpMk id="101" creationId="{F05915E5-4B32-47CC-9720-E2358A95BFF4}"/>
          </ac:cxnSpMkLst>
        </pc:cxnChg>
        <pc:cxnChg chg="mod">
          <ac:chgData name="Peimou Sun" userId="c2260e584aeb7fe3" providerId="LiveId" clId="{C09097AA-D0E0-4DA5-9D12-961A709AF556}" dt="2020-09-24T19:09:44.326" v="1512"/>
          <ac:cxnSpMkLst>
            <pc:docMk/>
            <pc:sldMk cId="1438593230" sldId="259"/>
            <ac:cxnSpMk id="102" creationId="{9871053F-7005-44E4-B3BF-0D1249622CD4}"/>
          </ac:cxnSpMkLst>
        </pc:cxnChg>
        <pc:cxnChg chg="mod">
          <ac:chgData name="Peimou Sun" userId="c2260e584aeb7fe3" providerId="LiveId" clId="{C09097AA-D0E0-4DA5-9D12-961A709AF556}" dt="2020-09-24T19:15:27.246" v="1519"/>
          <ac:cxnSpMkLst>
            <pc:docMk/>
            <pc:sldMk cId="1438593230" sldId="259"/>
            <ac:cxnSpMk id="105" creationId="{627447A9-7315-4363-851F-7D59B67BD2DE}"/>
          </ac:cxnSpMkLst>
        </pc:cxnChg>
        <pc:cxnChg chg="mod">
          <ac:chgData name="Peimou Sun" userId="c2260e584aeb7fe3" providerId="LiveId" clId="{C09097AA-D0E0-4DA5-9D12-961A709AF556}" dt="2020-09-24T19:15:27.246" v="1519"/>
          <ac:cxnSpMkLst>
            <pc:docMk/>
            <pc:sldMk cId="1438593230" sldId="259"/>
            <ac:cxnSpMk id="107" creationId="{8CAA01A8-D529-4F66-9AF4-F9045D74B23B}"/>
          </ac:cxnSpMkLst>
        </pc:cxnChg>
        <pc:cxnChg chg="mod">
          <ac:chgData name="Peimou Sun" userId="c2260e584aeb7fe3" providerId="LiveId" clId="{C09097AA-D0E0-4DA5-9D12-961A709AF556}" dt="2020-09-24T19:18:45.031" v="1564"/>
          <ac:cxnSpMkLst>
            <pc:docMk/>
            <pc:sldMk cId="1438593230" sldId="259"/>
            <ac:cxnSpMk id="112" creationId="{07F1979D-0231-4DE6-B580-1B3E19CBDB97}"/>
          </ac:cxnSpMkLst>
        </pc:cxnChg>
        <pc:cxnChg chg="mod">
          <ac:chgData name="Peimou Sun" userId="c2260e584aeb7fe3" providerId="LiveId" clId="{C09097AA-D0E0-4DA5-9D12-961A709AF556}" dt="2020-09-24T19:18:45.031" v="1564"/>
          <ac:cxnSpMkLst>
            <pc:docMk/>
            <pc:sldMk cId="1438593230" sldId="259"/>
            <ac:cxnSpMk id="113" creationId="{402D600A-0060-4C57-B3E5-2B1B91E5FA8A}"/>
          </ac:cxnSpMkLst>
        </pc:cxnChg>
      </pc:sldChg>
      <pc:sldChg chg="new">
        <pc:chgData name="Peimou Sun" userId="c2260e584aeb7fe3" providerId="LiveId" clId="{C09097AA-D0E0-4DA5-9D12-961A709AF556}" dt="2020-09-24T18:57:09.587" v="1024" actId="680"/>
        <pc:sldMkLst>
          <pc:docMk/>
          <pc:sldMk cId="93062268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E1A4-3BEC-49CD-920B-1BB54EA55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316A1-5FAA-4D4E-A821-4101CF57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BB728-1CC2-4164-BF88-950565CD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CC655-619B-47B0-9383-422086C5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5950-BA3B-45B7-A922-E7CFBEAA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1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FF31-BF0E-4C0B-9FC8-89F0DA95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70190-F899-42F8-B9E7-1252AFE04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A4041-23AD-4AA6-96A1-55EF1B08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A14A-649D-44AA-A7DD-8AFF4AE5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1646-93D5-4AF4-A04E-4C67B432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A430F-2ADB-49E0-B141-F7DFF6975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515A5-038E-4B7C-A5DC-447D123EB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9960E-C18E-4A06-9DA5-D03F23CD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DA989-B7A0-40B7-8670-3C875800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57AD3-6C4C-4F1F-8FF7-7BBA46C3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9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3E93-6F85-4755-AB79-3CC48CA8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B087-3E86-4DB2-A28F-F1899B50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097BA-9426-4C7A-A86F-F7605D0A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6076-96AF-4B72-BC04-075435D5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B856-3F96-4ECB-992D-6EEE493D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8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0DED-6A29-46BF-AE59-658B057D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31ADA-F37B-4C33-8D81-547C010F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DD4C4-A98C-4EB8-9105-8BE6B03A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2193A-FDE6-44BB-A225-524B6C23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0F86B-B3DB-4DE8-98CA-2286F777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2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18C2-F47B-4803-8779-7B3F3097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DE2A-171E-433D-AE50-74B75200E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F1090-1316-4992-AE67-8B0515746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0D5DB-10C9-4CEB-9AED-391607E9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2F26-18C3-411B-892B-1903E1CC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96262-CDE6-4138-B794-6897D87F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F264-90E1-419F-B0AC-697374F8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E2BB5-08A6-4876-825B-E9019482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8558E-1B81-4332-BD29-626FD99B4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5B254-B7CB-4EA2-B081-E9457EF13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E6D5B-CB8E-4690-A11A-D223FDEBB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F4FA0-023F-4F7A-88FC-7C24145B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13F88-6B78-44C6-8439-21E9637B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25928-7DB4-4CDB-86BF-132F905D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5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2EDB-AFC0-4E25-A888-7D40A5CC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141BD-5F06-4A73-80C7-EADEF334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255CE-57B4-44DD-B11E-EE57FBC1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7CAC8-AD76-4D79-8592-E8E59213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61827-61E8-48DA-83D6-ABC52CE7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33D2B-29DA-4C1D-BB97-AD653417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7D148-0840-4D5C-A833-999E48F7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51B-199B-4E8F-A669-C22C2B813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6FAB-FB61-4C64-888F-291E3792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36360-CDBB-4E04-99C4-C55E1EE68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69481-DB14-462F-94F8-F2BF4171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ED881-A780-454D-9D8C-EEF2262E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29C40-226D-40CC-9F3D-144AF847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3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D55C-4D92-49FB-AA4D-C0AA483A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43D7F-5489-41E7-9FA0-0C084B802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72E2C-47ED-45CC-976F-902070D72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7D077-FF30-4EAB-A3C8-E9F54622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D35-A862-4BC9-AA34-52E6BB93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08BDD-FFA2-4A02-A98E-04F820A7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3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C4C9E-9A70-4075-B6D4-AD9459D0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8EA7B-45F8-4616-9AEF-CBA6F8AA7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8239-4658-4196-AC7F-EB8F90EB4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6B67-91D7-4BAC-BF79-AEE709040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556F-780A-4CBC-B478-E73A679D9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9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FB68F-D422-466E-B8BF-EDE79893C549}"/>
              </a:ext>
            </a:extLst>
          </p:cNvPr>
          <p:cNvGrpSpPr/>
          <p:nvPr/>
        </p:nvGrpSpPr>
        <p:grpSpPr>
          <a:xfrm>
            <a:off x="1026368" y="550506"/>
            <a:ext cx="2911151" cy="2500604"/>
            <a:chOff x="1614196" y="849086"/>
            <a:chExt cx="2911151" cy="25006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2D0ABE-9C74-4DDF-A01F-2A5A99C748AE}"/>
                </a:ext>
              </a:extLst>
            </p:cNvPr>
            <p:cNvSpPr/>
            <p:nvPr/>
          </p:nvSpPr>
          <p:spPr>
            <a:xfrm>
              <a:off x="1614196" y="849086"/>
              <a:ext cx="2911151" cy="25006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1EF628-E9E0-48AF-972B-DDA0B0CEF21C}"/>
                </a:ext>
              </a:extLst>
            </p:cNvPr>
            <p:cNvCxnSpPr>
              <a:cxnSpLocks/>
            </p:cNvCxnSpPr>
            <p:nvPr/>
          </p:nvCxnSpPr>
          <p:spPr>
            <a:xfrm>
              <a:off x="1614196" y="1418253"/>
              <a:ext cx="29111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31EE4A-0BB0-417B-BC4F-7410DB379B95}"/>
                </a:ext>
              </a:extLst>
            </p:cNvPr>
            <p:cNvSpPr txBox="1"/>
            <p:nvPr/>
          </p:nvSpPr>
          <p:spPr>
            <a:xfrm>
              <a:off x="2631233" y="949004"/>
              <a:ext cx="1455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Entity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FE066D-85B3-461D-A0A7-AACED18142DB}"/>
                </a:ext>
              </a:extLst>
            </p:cNvPr>
            <p:cNvCxnSpPr>
              <a:endCxn id="4" idx="2"/>
            </p:cNvCxnSpPr>
            <p:nvPr/>
          </p:nvCxnSpPr>
          <p:spPr>
            <a:xfrm>
              <a:off x="3069771" y="1418253"/>
              <a:ext cx="1" cy="19314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0D9AD7-3BDC-4EA7-98FD-1DBCD0C082DD}"/>
                </a:ext>
              </a:extLst>
            </p:cNvPr>
            <p:cNvSpPr txBox="1"/>
            <p:nvPr/>
          </p:nvSpPr>
          <p:spPr>
            <a:xfrm>
              <a:off x="1772816" y="1558212"/>
              <a:ext cx="1222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Field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1DF8B8-4CDA-4E77-B3C2-FE84918D6F1A}"/>
                </a:ext>
              </a:extLst>
            </p:cNvPr>
            <p:cNvSpPr txBox="1"/>
            <p:nvPr/>
          </p:nvSpPr>
          <p:spPr>
            <a:xfrm>
              <a:off x="3144428" y="1558212"/>
              <a:ext cx="1222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Domains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00BFD1-D10F-4415-BCDA-A442F03C10F0}"/>
              </a:ext>
            </a:extLst>
          </p:cNvPr>
          <p:cNvGrpSpPr/>
          <p:nvPr/>
        </p:nvGrpSpPr>
        <p:grpSpPr>
          <a:xfrm>
            <a:off x="6802016" y="550506"/>
            <a:ext cx="3041776" cy="2640560"/>
            <a:chOff x="6260841" y="475861"/>
            <a:chExt cx="3041776" cy="264056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70DB1-8C1F-4473-8630-DCA86034AF74}"/>
                </a:ext>
              </a:extLst>
            </p:cNvPr>
            <p:cNvGrpSpPr/>
            <p:nvPr/>
          </p:nvGrpSpPr>
          <p:grpSpPr>
            <a:xfrm>
              <a:off x="6329266" y="546613"/>
              <a:ext cx="2911151" cy="2500604"/>
              <a:chOff x="1614196" y="849086"/>
              <a:chExt cx="2911151" cy="250060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3B0A-1292-4E95-8BFD-1FE29D0F8C06}"/>
                  </a:ext>
                </a:extLst>
              </p:cNvPr>
              <p:cNvSpPr/>
              <p:nvPr/>
            </p:nvSpPr>
            <p:spPr>
              <a:xfrm>
                <a:off x="1614196" y="849086"/>
                <a:ext cx="2911151" cy="25006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C575E93-5EA1-4DB1-9434-D8C5A2102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4196" y="1418253"/>
                <a:ext cx="291115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C4439D-E32D-4275-80AA-20BD656DD243}"/>
                  </a:ext>
                </a:extLst>
              </p:cNvPr>
              <p:cNvSpPr txBox="1"/>
              <p:nvPr/>
            </p:nvSpPr>
            <p:spPr>
              <a:xfrm>
                <a:off x="2631233" y="949004"/>
                <a:ext cx="1455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Entity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66D5-24F5-4D9E-A27F-2572E99E5CAF}"/>
                  </a:ext>
                </a:extLst>
              </p:cNvPr>
              <p:cNvCxnSpPr>
                <a:endCxn id="21" idx="2"/>
              </p:cNvCxnSpPr>
              <p:nvPr/>
            </p:nvCxnSpPr>
            <p:spPr>
              <a:xfrm>
                <a:off x="3069771" y="1418253"/>
                <a:ext cx="1" cy="19314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EA9019-D1F3-47B8-9D82-9DCFC31C5C62}"/>
                  </a:ext>
                </a:extLst>
              </p:cNvPr>
              <p:cNvSpPr txBox="1"/>
              <p:nvPr/>
            </p:nvSpPr>
            <p:spPr>
              <a:xfrm>
                <a:off x="1772816" y="1558212"/>
                <a:ext cx="122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Field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29D8B9-CA01-4081-A166-B46F52E55486}"/>
                  </a:ext>
                </a:extLst>
              </p:cNvPr>
              <p:cNvSpPr txBox="1"/>
              <p:nvPr/>
            </p:nvSpPr>
            <p:spPr>
              <a:xfrm>
                <a:off x="3144428" y="1558212"/>
                <a:ext cx="122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Domains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40B9B5-5F86-4D10-AF4B-AD6662DA7A84}"/>
                </a:ext>
              </a:extLst>
            </p:cNvPr>
            <p:cNvSpPr/>
            <p:nvPr/>
          </p:nvSpPr>
          <p:spPr>
            <a:xfrm>
              <a:off x="6260841" y="475861"/>
              <a:ext cx="3041776" cy="26405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42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5749123-B433-446E-91A2-D2C477E9709B}"/>
              </a:ext>
            </a:extLst>
          </p:cNvPr>
          <p:cNvGrpSpPr/>
          <p:nvPr/>
        </p:nvGrpSpPr>
        <p:grpSpPr>
          <a:xfrm>
            <a:off x="1324948" y="1101012"/>
            <a:ext cx="2547256" cy="1259632"/>
            <a:chOff x="1940768" y="1203649"/>
            <a:chExt cx="2547256" cy="1259632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57F036A8-DB32-4EC2-BE3A-B666DBD0868B}"/>
                </a:ext>
              </a:extLst>
            </p:cNvPr>
            <p:cNvSpPr/>
            <p:nvPr/>
          </p:nvSpPr>
          <p:spPr>
            <a:xfrm>
              <a:off x="1940768" y="1203649"/>
              <a:ext cx="2547256" cy="1259632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2F23A-414F-4FD4-9468-241BD42C18DD}"/>
                </a:ext>
              </a:extLst>
            </p:cNvPr>
            <p:cNvSpPr txBox="1"/>
            <p:nvPr/>
          </p:nvSpPr>
          <p:spPr>
            <a:xfrm>
              <a:off x="2528596" y="1648799"/>
              <a:ext cx="1688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Relationship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BBE083-73EB-4255-9A08-735395B1C254}"/>
              </a:ext>
            </a:extLst>
          </p:cNvPr>
          <p:cNvGrpSpPr/>
          <p:nvPr/>
        </p:nvGrpSpPr>
        <p:grpSpPr>
          <a:xfrm>
            <a:off x="6758470" y="1035699"/>
            <a:ext cx="2758750" cy="1390260"/>
            <a:chOff x="6758470" y="1035699"/>
            <a:chExt cx="2758750" cy="13902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6534DD-40E6-42E4-BF23-53CDD366477F}"/>
                </a:ext>
              </a:extLst>
            </p:cNvPr>
            <p:cNvGrpSpPr/>
            <p:nvPr/>
          </p:nvGrpSpPr>
          <p:grpSpPr>
            <a:xfrm>
              <a:off x="6861111" y="1101012"/>
              <a:ext cx="2547256" cy="1259632"/>
              <a:chOff x="1940768" y="1203649"/>
              <a:chExt cx="2547256" cy="1259632"/>
            </a:xfrm>
          </p:grpSpPr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C6951C59-2AFB-4B65-8E04-0A9556BDA87E}"/>
                  </a:ext>
                </a:extLst>
              </p:cNvPr>
              <p:cNvSpPr/>
              <p:nvPr/>
            </p:nvSpPr>
            <p:spPr>
              <a:xfrm>
                <a:off x="1940768" y="1203649"/>
                <a:ext cx="2547256" cy="1259632"/>
              </a:xfrm>
              <a:prstGeom prst="flowChartDecision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AC44E7-807C-49F2-89E1-AFC4AC0058E6}"/>
                  </a:ext>
                </a:extLst>
              </p:cNvPr>
              <p:cNvSpPr txBox="1"/>
              <p:nvPr/>
            </p:nvSpPr>
            <p:spPr>
              <a:xfrm>
                <a:off x="2528596" y="1648799"/>
                <a:ext cx="1688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Relationship</a:t>
                </a:r>
              </a:p>
            </p:txBody>
          </p:sp>
        </p:grp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4252A984-6C6B-4A48-996B-3C0EA0058F92}"/>
                </a:ext>
              </a:extLst>
            </p:cNvPr>
            <p:cNvSpPr/>
            <p:nvPr/>
          </p:nvSpPr>
          <p:spPr>
            <a:xfrm>
              <a:off x="6758470" y="1035699"/>
              <a:ext cx="2758750" cy="139026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006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DE8ED8-3550-4832-BFF4-C12EA00AF406}"/>
              </a:ext>
            </a:extLst>
          </p:cNvPr>
          <p:cNvCxnSpPr/>
          <p:nvPr/>
        </p:nvCxnSpPr>
        <p:spPr>
          <a:xfrm>
            <a:off x="1520890" y="2202024"/>
            <a:ext cx="17821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773E1A-695D-442C-A4BB-F79236D79C3D}"/>
              </a:ext>
            </a:extLst>
          </p:cNvPr>
          <p:cNvCxnSpPr/>
          <p:nvPr/>
        </p:nvCxnSpPr>
        <p:spPr>
          <a:xfrm>
            <a:off x="4313853" y="2202024"/>
            <a:ext cx="178214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9EAB5F-8498-4895-AC3A-57F7E14796D1}"/>
              </a:ext>
            </a:extLst>
          </p:cNvPr>
          <p:cNvCxnSpPr/>
          <p:nvPr/>
        </p:nvCxnSpPr>
        <p:spPr>
          <a:xfrm>
            <a:off x="1520890" y="3340359"/>
            <a:ext cx="17821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3EDADB-0EE1-4888-8A24-0332FC6E60A4}"/>
              </a:ext>
            </a:extLst>
          </p:cNvPr>
          <p:cNvGrpSpPr/>
          <p:nvPr/>
        </p:nvGrpSpPr>
        <p:grpSpPr>
          <a:xfrm>
            <a:off x="4313853" y="3323255"/>
            <a:ext cx="1782147" cy="34210"/>
            <a:chOff x="4313853" y="3397900"/>
            <a:chExt cx="1782147" cy="3421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E90AA2-C75F-4AAE-BDCB-D91BC12BAB56}"/>
                </a:ext>
              </a:extLst>
            </p:cNvPr>
            <p:cNvCxnSpPr/>
            <p:nvPr/>
          </p:nvCxnSpPr>
          <p:spPr>
            <a:xfrm>
              <a:off x="4313853" y="3432110"/>
              <a:ext cx="178214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75B9C48-6982-451E-B0A4-9BDDC0AD2962}"/>
                </a:ext>
              </a:extLst>
            </p:cNvPr>
            <p:cNvCxnSpPr/>
            <p:nvPr/>
          </p:nvCxnSpPr>
          <p:spPr>
            <a:xfrm>
              <a:off x="4313853" y="3397900"/>
              <a:ext cx="178214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61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2DFFB8-3851-4CC6-9D59-617AEBA5453D}"/>
              </a:ext>
            </a:extLst>
          </p:cNvPr>
          <p:cNvGrpSpPr/>
          <p:nvPr/>
        </p:nvGrpSpPr>
        <p:grpSpPr>
          <a:xfrm>
            <a:off x="873537" y="-378150"/>
            <a:ext cx="10621342" cy="8284860"/>
            <a:chOff x="873537" y="-378150"/>
            <a:chExt cx="10621342" cy="828486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4A95012-76EF-462C-BBD7-1F9135F59EB6}"/>
                </a:ext>
              </a:extLst>
            </p:cNvPr>
            <p:cNvGrpSpPr/>
            <p:nvPr/>
          </p:nvGrpSpPr>
          <p:grpSpPr>
            <a:xfrm>
              <a:off x="873537" y="-378150"/>
              <a:ext cx="10621342" cy="8284860"/>
              <a:chOff x="228603" y="559696"/>
              <a:chExt cx="10621342" cy="828486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DB2AE81-5265-48EB-BCFE-89A840B87223}"/>
                  </a:ext>
                </a:extLst>
              </p:cNvPr>
              <p:cNvGrpSpPr/>
              <p:nvPr/>
            </p:nvGrpSpPr>
            <p:grpSpPr>
              <a:xfrm>
                <a:off x="228603" y="604645"/>
                <a:ext cx="4076959" cy="1594134"/>
                <a:chOff x="228603" y="626422"/>
                <a:chExt cx="6671390" cy="2013811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C86BF4D-FB17-43CA-A2AA-A9B7B0C05A7D}"/>
                    </a:ext>
                  </a:extLst>
                </p:cNvPr>
                <p:cNvGrpSpPr/>
                <p:nvPr/>
              </p:nvGrpSpPr>
              <p:grpSpPr>
                <a:xfrm>
                  <a:off x="3158414" y="1322700"/>
                  <a:ext cx="3741579" cy="1013728"/>
                  <a:chOff x="3452329" y="1116364"/>
                  <a:chExt cx="4739957" cy="1259633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93A6C6D3-CD5C-45A8-B68F-CF585F11C090}"/>
                      </a:ext>
                    </a:extLst>
                  </p:cNvPr>
                  <p:cNvGrpSpPr/>
                  <p:nvPr/>
                </p:nvGrpSpPr>
                <p:grpSpPr>
                  <a:xfrm>
                    <a:off x="4544012" y="1116364"/>
                    <a:ext cx="2547255" cy="1259633"/>
                    <a:chOff x="1940771" y="1203649"/>
                    <a:chExt cx="2547255" cy="1259633"/>
                  </a:xfrm>
                </p:grpSpPr>
                <p:sp>
                  <p:nvSpPr>
                    <p:cNvPr id="24" name="Flowchart: Decision 23">
                      <a:extLst>
                        <a:ext uri="{FF2B5EF4-FFF2-40B4-BE49-F238E27FC236}">
                          <a16:creationId xmlns:a16="http://schemas.microsoft.com/office/drawing/2014/main" id="{3B9FED99-DDF1-44E9-A0F4-4FD1323BB0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0771" y="1203649"/>
                      <a:ext cx="2547255" cy="1259633"/>
                    </a:xfrm>
                    <a:prstGeom prst="flowChartDecision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27380D2-CF74-4A45-BBDB-721438EE36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9087" y="1634687"/>
                      <a:ext cx="1950330" cy="4106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100" dirty="0"/>
                        <a:t>city_state</a:t>
                      </a:r>
                      <a:endParaRPr lang="en-US" sz="1100" dirty="0"/>
                    </a:p>
                  </p:txBody>
                </p:sp>
              </p:grp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5ABD4FBD-B735-4600-837B-43D92DEC8BC9}"/>
                      </a:ext>
                    </a:extLst>
                  </p:cNvPr>
                  <p:cNvCxnSpPr>
                    <a:cxnSpLocks/>
                    <a:stCxn id="24" idx="1"/>
                  </p:cNvCxnSpPr>
                  <p:nvPr/>
                </p:nvCxnSpPr>
                <p:spPr>
                  <a:xfrm flipH="1" flipV="1">
                    <a:off x="3452329" y="1744825"/>
                    <a:ext cx="1091682" cy="135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8297E846-F616-4C8A-931F-022C71C9B140}"/>
                      </a:ext>
                    </a:extLst>
                  </p:cNvPr>
                  <p:cNvGrpSpPr/>
                  <p:nvPr/>
                </p:nvGrpSpPr>
                <p:grpSpPr>
                  <a:xfrm>
                    <a:off x="7091272" y="1727703"/>
                    <a:ext cx="1101014" cy="45665"/>
                    <a:chOff x="4313868" y="3397829"/>
                    <a:chExt cx="1782152" cy="34169"/>
                  </a:xfrm>
                </p:grpSpPr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ED28F21C-E3D6-42C5-9C42-CABE12EBD73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313872" y="3431998"/>
                      <a:ext cx="1782148" cy="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B41C31D6-2B1D-4E80-AAC6-16D798F094F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313868" y="3397829"/>
                      <a:ext cx="1782146" cy="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34836CD4-D613-4B19-8779-1A55BAADDA23}"/>
                    </a:ext>
                  </a:extLst>
                </p:cNvPr>
                <p:cNvGrpSpPr/>
                <p:nvPr/>
              </p:nvGrpSpPr>
              <p:grpSpPr>
                <a:xfrm>
                  <a:off x="228603" y="626422"/>
                  <a:ext cx="2929812" cy="2013811"/>
                  <a:chOff x="1614196" y="949003"/>
                  <a:chExt cx="2911151" cy="1925506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46B32737-672A-45F9-A137-CA2F39F23482}"/>
                      </a:ext>
                    </a:extLst>
                  </p:cNvPr>
                  <p:cNvSpPr/>
                  <p:nvPr/>
                </p:nvSpPr>
                <p:spPr>
                  <a:xfrm>
                    <a:off x="1614196" y="979816"/>
                    <a:ext cx="2911144" cy="1894693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B8A77E8-21FE-4C58-9B92-0D7D5529F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4196" y="1418253"/>
                    <a:ext cx="291115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E2FE185-0BCF-4C77-B25A-C9E77EC40B5A}"/>
                      </a:ext>
                    </a:extLst>
                  </p:cNvPr>
                  <p:cNvSpPr txBox="1"/>
                  <p:nvPr/>
                </p:nvSpPr>
                <p:spPr>
                  <a:xfrm>
                    <a:off x="2416631" y="949003"/>
                    <a:ext cx="14555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state</a:t>
                    </a:r>
                  </a:p>
                </p:txBody>
              </p: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C400D698-0451-4CAE-849C-B310EE81C977}"/>
                      </a:ext>
                    </a:extLst>
                  </p:cNvPr>
                  <p:cNvCxnSpPr>
                    <a:cxnSpLocks/>
                    <a:endCxn id="33" idx="2"/>
                  </p:cNvCxnSpPr>
                  <p:nvPr/>
                </p:nvCxnSpPr>
                <p:spPr>
                  <a:xfrm flipH="1">
                    <a:off x="3069768" y="1418253"/>
                    <a:ext cx="3" cy="145625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1954797-0B62-49FA-9547-E3181DCD3662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425" y="1455538"/>
                    <a:ext cx="1428237" cy="13816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governor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altLang="zh-CN" sz="1100" dirty="0"/>
                      <a:t>gdp</a:t>
                    </a:r>
                    <a:endParaRPr lang="en-US" sz="1100" dirty="0"/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b="1" dirty="0"/>
                      <a:t>state_name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total_cases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new_cases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1C24F99-0D61-4C3F-9A4E-61643328018D}"/>
                      </a:ext>
                    </a:extLst>
                  </p:cNvPr>
                  <p:cNvSpPr txBox="1"/>
                  <p:nvPr/>
                </p:nvSpPr>
                <p:spPr>
                  <a:xfrm>
                    <a:off x="3142872" y="1489195"/>
                    <a:ext cx="1222298" cy="13816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CHAR(20)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REAL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CHAR(20)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INTEGER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INTEGER</a:t>
                    </a:r>
                  </a:p>
                </p:txBody>
              </p: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34A31C4-15B9-4EE3-8D5E-7534A57B3EFD}"/>
                  </a:ext>
                </a:extLst>
              </p:cNvPr>
              <p:cNvGrpSpPr/>
              <p:nvPr/>
            </p:nvGrpSpPr>
            <p:grpSpPr>
              <a:xfrm>
                <a:off x="650770" y="6572939"/>
                <a:ext cx="6206390" cy="2271617"/>
                <a:chOff x="-110390" y="4966612"/>
                <a:chExt cx="6811347" cy="239019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337DC99-CDAD-41A7-AAA9-07305F333F4F}"/>
                    </a:ext>
                  </a:extLst>
                </p:cNvPr>
                <p:cNvSpPr/>
                <p:nvPr/>
              </p:nvSpPr>
              <p:spPr>
                <a:xfrm>
                  <a:off x="-110390" y="4966612"/>
                  <a:ext cx="6811347" cy="239019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33B9D075-4050-4663-BF04-08BBFD7DB805}"/>
                    </a:ext>
                  </a:extLst>
                </p:cNvPr>
                <p:cNvGrpSpPr/>
                <p:nvPr/>
              </p:nvGrpSpPr>
              <p:grpSpPr>
                <a:xfrm>
                  <a:off x="129431" y="5264360"/>
                  <a:ext cx="2307414" cy="1813184"/>
                  <a:chOff x="1614196" y="849086"/>
                  <a:chExt cx="2911151" cy="2500604"/>
                </a:xfrm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6235422-CC9D-4DF6-AE20-1C99C6B7FE52}"/>
                      </a:ext>
                    </a:extLst>
                  </p:cNvPr>
                  <p:cNvSpPr/>
                  <p:nvPr/>
                </p:nvSpPr>
                <p:spPr>
                  <a:xfrm>
                    <a:off x="1614196" y="849086"/>
                    <a:ext cx="2911151" cy="250060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E34B65EE-E497-4FF6-845F-0D347F489F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4196" y="1418253"/>
                    <a:ext cx="291115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58315BCF-1DA0-4091-B41A-D367320FE16F}"/>
                      </a:ext>
                    </a:extLst>
                  </p:cNvPr>
                  <p:cNvSpPr txBox="1"/>
                  <p:nvPr/>
                </p:nvSpPr>
                <p:spPr>
                  <a:xfrm>
                    <a:off x="2314790" y="865700"/>
                    <a:ext cx="1625218" cy="535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comment</a:t>
                    </a:r>
                  </a:p>
                </p:txBody>
              </p: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02EFF6F6-861B-481B-9EBF-E988DA7B7170}"/>
                      </a:ext>
                    </a:extLst>
                  </p:cNvPr>
                  <p:cNvCxnSpPr>
                    <a:endCxn id="68" idx="2"/>
                  </p:cNvCxnSpPr>
                  <p:nvPr/>
                </p:nvCxnSpPr>
                <p:spPr>
                  <a:xfrm>
                    <a:off x="3069771" y="1418253"/>
                    <a:ext cx="1" cy="1931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2945A0-E714-4481-ABBF-6F0C6D4EC90F}"/>
                      </a:ext>
                    </a:extLst>
                  </p:cNvPr>
                  <p:cNvSpPr txBox="1"/>
                  <p:nvPr/>
                </p:nvSpPr>
                <p:spPr>
                  <a:xfrm>
                    <a:off x="1698111" y="1636620"/>
                    <a:ext cx="1329491" cy="1569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sz="1100" b="1" dirty="0"/>
                      <a:t>id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sz="1100" dirty="0"/>
                      <a:t>created_time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sz="1100" dirty="0"/>
                      <a:t>attitude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1100" dirty="0"/>
                      <a:t>details</a:t>
                    </a:r>
                    <a:endParaRPr lang="en-US" sz="1100" dirty="0"/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CF409EC-C133-48E4-9629-E6A2BB205615}"/>
                      </a:ext>
                    </a:extLst>
                  </p:cNvPr>
                  <p:cNvSpPr txBox="1"/>
                  <p:nvPr/>
                </p:nvSpPr>
                <p:spPr>
                  <a:xfrm>
                    <a:off x="3075798" y="1637119"/>
                    <a:ext cx="1379106" cy="1569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1100" dirty="0"/>
                      <a:t>INTEGER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1100" dirty="0"/>
                      <a:t>TIMESTAMP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sz="1100" dirty="0"/>
                      <a:t>ENUM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1100" dirty="0"/>
                      <a:t>CHAR(3000)</a:t>
                    </a:r>
                    <a:endParaRPr lang="en-US" sz="1100" dirty="0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610C57F9-AD7E-4A2F-9BAE-0EE9929F3B01}"/>
                    </a:ext>
                  </a:extLst>
                </p:cNvPr>
                <p:cNvGrpSpPr/>
                <p:nvPr/>
              </p:nvGrpSpPr>
              <p:grpSpPr>
                <a:xfrm>
                  <a:off x="4036978" y="5245869"/>
                  <a:ext cx="2177208" cy="1831676"/>
                  <a:chOff x="1614196" y="849086"/>
                  <a:chExt cx="2911151" cy="2500604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FDA00C38-ABC8-471F-A890-F55D51175AD5}"/>
                      </a:ext>
                    </a:extLst>
                  </p:cNvPr>
                  <p:cNvSpPr/>
                  <p:nvPr/>
                </p:nvSpPr>
                <p:spPr>
                  <a:xfrm>
                    <a:off x="1614196" y="849086"/>
                    <a:ext cx="2911151" cy="250060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83214991-0D79-49DB-BE86-E395A594F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4196" y="1418253"/>
                    <a:ext cx="291115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D3B7CCA-9C0B-4C48-9AAE-6068D746C807}"/>
                      </a:ext>
                    </a:extLst>
                  </p:cNvPr>
                  <p:cNvSpPr txBox="1"/>
                  <p:nvPr/>
                </p:nvSpPr>
                <p:spPr>
                  <a:xfrm>
                    <a:off x="2631233" y="949004"/>
                    <a:ext cx="14555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user</a:t>
                    </a:r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88CA8F5-1752-48B3-A212-CBFBCEAC9577}"/>
                      </a:ext>
                    </a:extLst>
                  </p:cNvPr>
                  <p:cNvCxnSpPr>
                    <a:endCxn id="75" idx="2"/>
                  </p:cNvCxnSpPr>
                  <p:nvPr/>
                </p:nvCxnSpPr>
                <p:spPr>
                  <a:xfrm>
                    <a:off x="3069771" y="1418253"/>
                    <a:ext cx="1" cy="1931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1739495-448D-4977-B50C-691F165D78AB}"/>
                      </a:ext>
                    </a:extLst>
                  </p:cNvPr>
                  <p:cNvSpPr txBox="1"/>
                  <p:nvPr/>
                </p:nvSpPr>
                <p:spPr>
                  <a:xfrm>
                    <a:off x="1772815" y="1558212"/>
                    <a:ext cx="1222300" cy="15539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sz="1100" b="1" dirty="0"/>
                      <a:t>username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sz="1100" dirty="0"/>
                      <a:t>age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sz="1100" dirty="0"/>
                      <a:t>gender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sz="1100" dirty="0"/>
                      <a:t>race</a:t>
                    </a: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E369EC24-B0B5-4BF0-98EC-352AF892D990}"/>
                      </a:ext>
                    </a:extLst>
                  </p:cNvPr>
                  <p:cNvSpPr txBox="1"/>
                  <p:nvPr/>
                </p:nvSpPr>
                <p:spPr>
                  <a:xfrm>
                    <a:off x="3248277" y="1573144"/>
                    <a:ext cx="1222300" cy="15539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sz="1100" dirty="0"/>
                      <a:t>CHAR(50)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sz="1100" dirty="0"/>
                      <a:t>INTEGER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sz="1100" dirty="0"/>
                      <a:t>ENUM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sz="1100" dirty="0"/>
                      <a:t>ENUM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BE021EA1-8FF7-4EEA-8C91-51FDFF424C25}"/>
                    </a:ext>
                  </a:extLst>
                </p:cNvPr>
                <p:cNvGrpSpPr/>
                <p:nvPr/>
              </p:nvGrpSpPr>
              <p:grpSpPr>
                <a:xfrm>
                  <a:off x="2786205" y="5841768"/>
                  <a:ext cx="923225" cy="658367"/>
                  <a:chOff x="1940768" y="1203649"/>
                  <a:chExt cx="2547256" cy="1259632"/>
                </a:xfrm>
              </p:grpSpPr>
              <p:sp>
                <p:nvSpPr>
                  <p:cNvPr id="91" name="Flowchart: Decision 90">
                    <a:extLst>
                      <a:ext uri="{FF2B5EF4-FFF2-40B4-BE49-F238E27FC236}">
                        <a16:creationId xmlns:a16="http://schemas.microsoft.com/office/drawing/2014/main" id="{52BE1FBD-3460-4785-A081-22E2DE0733BB}"/>
                      </a:ext>
                    </a:extLst>
                  </p:cNvPr>
                  <p:cNvSpPr/>
                  <p:nvPr/>
                </p:nvSpPr>
                <p:spPr>
                  <a:xfrm>
                    <a:off x="1940768" y="1203649"/>
                    <a:ext cx="2547256" cy="1259632"/>
                  </a:xfrm>
                  <a:prstGeom prst="flowChartDecisi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F62B66D-42DC-4B52-8952-6C1FB131C76E}"/>
                      </a:ext>
                    </a:extLst>
                  </p:cNvPr>
                  <p:cNvSpPr txBox="1"/>
                  <p:nvPr/>
                </p:nvSpPr>
                <p:spPr>
                  <a:xfrm>
                    <a:off x="2268267" y="1487080"/>
                    <a:ext cx="2065707" cy="681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800" dirty="0"/>
                      <a:t>comment_publish</a:t>
                    </a:r>
                    <a:endParaRPr lang="en-US" sz="800" dirty="0"/>
                  </a:p>
                </p:txBody>
              </p:sp>
            </p:grp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341DA77-46A4-4E1B-BEA7-07149689AAD6}"/>
                    </a:ext>
                  </a:extLst>
                </p:cNvPr>
                <p:cNvCxnSpPr>
                  <a:stCxn id="68" idx="3"/>
                  <a:endCxn id="91" idx="1"/>
                </p:cNvCxnSpPr>
                <p:nvPr/>
              </p:nvCxnSpPr>
              <p:spPr>
                <a:xfrm>
                  <a:off x="2436845" y="6170952"/>
                  <a:ext cx="3493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69D1982D-28C7-4DF6-8ECD-E429CDCC9D2E}"/>
                    </a:ext>
                  </a:extLst>
                </p:cNvPr>
                <p:cNvCxnSpPr>
                  <a:stCxn id="91" idx="3"/>
                </p:cNvCxnSpPr>
                <p:nvPr/>
              </p:nvCxnSpPr>
              <p:spPr>
                <a:xfrm flipV="1">
                  <a:off x="3709430" y="6170951"/>
                  <a:ext cx="327548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89BE3FD-4660-41AC-B32F-8AFCBF4E0E7D}"/>
                  </a:ext>
                </a:extLst>
              </p:cNvPr>
              <p:cNvGrpSpPr/>
              <p:nvPr/>
            </p:nvGrpSpPr>
            <p:grpSpPr>
              <a:xfrm>
                <a:off x="405884" y="559696"/>
                <a:ext cx="10444061" cy="6030816"/>
                <a:chOff x="405884" y="559696"/>
                <a:chExt cx="10444061" cy="6030816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4A5FB32-1175-4B17-8647-7079D8AD088C}"/>
                    </a:ext>
                  </a:extLst>
                </p:cNvPr>
                <p:cNvGrpSpPr/>
                <p:nvPr/>
              </p:nvGrpSpPr>
              <p:grpSpPr>
                <a:xfrm>
                  <a:off x="4349413" y="559696"/>
                  <a:ext cx="2057168" cy="2392433"/>
                  <a:chOff x="5877453" y="3068835"/>
                  <a:chExt cx="2911151" cy="2864666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97CB04CB-6DC4-4B19-8AC5-9890BFB08EB4}"/>
                      </a:ext>
                    </a:extLst>
                  </p:cNvPr>
                  <p:cNvGrpSpPr/>
                  <p:nvPr/>
                </p:nvGrpSpPr>
                <p:grpSpPr>
                  <a:xfrm>
                    <a:off x="5877453" y="3068835"/>
                    <a:ext cx="2911151" cy="2500603"/>
                    <a:chOff x="1614196" y="849086"/>
                    <a:chExt cx="2911151" cy="2500604"/>
                  </a:xfrm>
                </p:grpSpPr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4D7870D5-603A-4435-9949-1217E39A8B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4196" y="849086"/>
                      <a:ext cx="2911151" cy="250060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4" name="Straight Connector 53">
                      <a:extLst>
                        <a:ext uri="{FF2B5EF4-FFF2-40B4-BE49-F238E27FC236}">
                          <a16:creationId xmlns:a16="http://schemas.microsoft.com/office/drawing/2014/main" id="{9229272C-1646-495C-B1C6-D1B582E8FF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14196" y="1418253"/>
                      <a:ext cx="2911151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4F93B254-5EB1-40B5-A467-B28F4751FF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02033" y="933454"/>
                      <a:ext cx="1455575" cy="369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city</a:t>
                      </a:r>
                    </a:p>
                  </p:txBody>
                </p:sp>
                <p:cxnSp>
                  <p:nvCxnSpPr>
                    <p:cNvPr id="56" name="Straight Connector 55">
                      <a:extLst>
                        <a:ext uri="{FF2B5EF4-FFF2-40B4-BE49-F238E27FC236}">
                          <a16:creationId xmlns:a16="http://schemas.microsoft.com/office/drawing/2014/main" id="{05F398BB-557C-4B42-85AF-DB9F6CB18809}"/>
                        </a:ext>
                      </a:extLst>
                    </p:cNvPr>
                    <p:cNvCxnSpPr>
                      <a:endCxn id="53" idx="2"/>
                    </p:cNvCxnSpPr>
                    <p:nvPr/>
                  </p:nvCxnSpPr>
                  <p:spPr>
                    <a:xfrm>
                      <a:off x="3069771" y="1418253"/>
                      <a:ext cx="1" cy="1931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9E1B86D-8E7E-45FE-96E6-5D756105F4A5}"/>
                      </a:ext>
                    </a:extLst>
                  </p:cNvPr>
                  <p:cNvSpPr txBox="1"/>
                  <p:nvPr/>
                </p:nvSpPr>
                <p:spPr>
                  <a:xfrm>
                    <a:off x="5966987" y="3673200"/>
                    <a:ext cx="1520453" cy="22603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population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altLang="zh-CN" sz="1100" dirty="0"/>
                      <a:t>a</a:t>
                    </a:r>
                    <a:r>
                      <a:rPr lang="en-US" sz="1100" dirty="0"/>
                      <a:t>vg_salary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total_cases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new_cases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death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b="1" dirty="0"/>
                      <a:t>zipcode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b="1" dirty="0"/>
                      <a:t>city_name</a:t>
                    </a:r>
                  </a:p>
                  <a:p>
                    <a:endParaRPr lang="en-US" dirty="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2BA06C1-AD3D-4978-92BC-0CEB1542F75E}"/>
                      </a:ext>
                    </a:extLst>
                  </p:cNvPr>
                  <p:cNvSpPr txBox="1"/>
                  <p:nvPr/>
                </p:nvSpPr>
                <p:spPr>
                  <a:xfrm>
                    <a:off x="7474524" y="3675472"/>
                    <a:ext cx="1249209" cy="1897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INTEGER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REAL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INTEGER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INTEGER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INTEGER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CHAR(5)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CHAR(30)</a:t>
                    </a: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83A6EA7D-3462-49EC-894B-2B6547435E07}"/>
                    </a:ext>
                  </a:extLst>
                </p:cNvPr>
                <p:cNvGrpSpPr/>
                <p:nvPr/>
              </p:nvGrpSpPr>
              <p:grpSpPr>
                <a:xfrm>
                  <a:off x="8701536" y="711868"/>
                  <a:ext cx="1969105" cy="1652124"/>
                  <a:chOff x="1588575" y="849086"/>
                  <a:chExt cx="2936772" cy="2500604"/>
                </a:xfrm>
              </p:grpSpPr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19300A8E-76F1-447D-B51D-8FC66B404FBD}"/>
                      </a:ext>
                    </a:extLst>
                  </p:cNvPr>
                  <p:cNvSpPr/>
                  <p:nvPr/>
                </p:nvSpPr>
                <p:spPr>
                  <a:xfrm>
                    <a:off x="1614196" y="849086"/>
                    <a:ext cx="2911151" cy="250060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8093E6E8-C5A7-45E5-A7A1-74F7B8EAF3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4196" y="1418253"/>
                    <a:ext cx="291115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7F78B07-09E1-4A30-8626-35433FF289B2}"/>
                      </a:ext>
                    </a:extLst>
                  </p:cNvPr>
                  <p:cNvSpPr txBox="1"/>
                  <p:nvPr/>
                </p:nvSpPr>
                <p:spPr>
                  <a:xfrm>
                    <a:off x="2413758" y="851464"/>
                    <a:ext cx="1455575" cy="3885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hospital</a:t>
                    </a:r>
                  </a:p>
                </p:txBody>
              </p: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F4337204-3607-41F4-B0E7-D34683E2C270}"/>
                      </a:ext>
                    </a:extLst>
                  </p:cNvPr>
                  <p:cNvCxnSpPr>
                    <a:endCxn id="81" idx="2"/>
                  </p:cNvCxnSpPr>
                  <p:nvPr/>
                </p:nvCxnSpPr>
                <p:spPr>
                  <a:xfrm>
                    <a:off x="3069771" y="1418253"/>
                    <a:ext cx="1" cy="1931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B78F652F-8E18-4397-8ABE-7B007EA2B3F5}"/>
                      </a:ext>
                    </a:extLst>
                  </p:cNvPr>
                  <p:cNvSpPr txBox="1"/>
                  <p:nvPr/>
                </p:nvSpPr>
                <p:spPr>
                  <a:xfrm>
                    <a:off x="1588575" y="1517630"/>
                    <a:ext cx="2170480" cy="17313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facility_id 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facility_name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zipcode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ownership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hospital_rating</a:t>
                    </a:r>
                  </a:p>
                </p:txBody>
              </p: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4EC4855D-8BCB-4EE3-A6B5-E9F8D03E0782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517" y="1502574"/>
                    <a:ext cx="1222300" cy="17313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CHAR(10)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CHAR(50)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CHAR(10)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CHAR(50)</a:t>
                    </a:r>
                  </a:p>
                  <a:p>
                    <a:pPr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US" sz="1100" dirty="0"/>
                      <a:t>ENUM</a:t>
                    </a: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58961050-01D5-4E6B-8DC0-FB429829D777}"/>
                    </a:ext>
                  </a:extLst>
                </p:cNvPr>
                <p:cNvGrpSpPr/>
                <p:nvPr/>
              </p:nvGrpSpPr>
              <p:grpSpPr>
                <a:xfrm>
                  <a:off x="6366395" y="1150352"/>
                  <a:ext cx="1756660" cy="775155"/>
                  <a:chOff x="6592435" y="4711550"/>
                  <a:chExt cx="1988198" cy="718850"/>
                </a:xfrm>
              </p:grpSpPr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B6AE370A-12D0-4172-A0CD-837706193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592435" y="5070977"/>
                    <a:ext cx="658969" cy="682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Flowchart: Decision 88">
                    <a:extLst>
                      <a:ext uri="{FF2B5EF4-FFF2-40B4-BE49-F238E27FC236}">
                        <a16:creationId xmlns:a16="http://schemas.microsoft.com/office/drawing/2014/main" id="{3D655AC9-77A9-4A26-8E6E-A1E2224ADBD9}"/>
                      </a:ext>
                    </a:extLst>
                  </p:cNvPr>
                  <p:cNvSpPr/>
                  <p:nvPr/>
                </p:nvSpPr>
                <p:spPr>
                  <a:xfrm>
                    <a:off x="7261074" y="4711550"/>
                    <a:ext cx="1319559" cy="718850"/>
                  </a:xfrm>
                  <a:prstGeom prst="flowChartDecisi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4D74796-6771-47B8-B1BD-BE8261C22080}"/>
                      </a:ext>
                    </a:extLst>
                  </p:cNvPr>
                  <p:cNvSpPr txBox="1"/>
                  <p:nvPr/>
                </p:nvSpPr>
                <p:spPr>
                  <a:xfrm>
                    <a:off x="7475400" y="4918637"/>
                    <a:ext cx="967088" cy="2854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locate_in</a:t>
                    </a:r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3C412429-C934-4BB8-ACFD-B434F715A54F}"/>
                    </a:ext>
                  </a:extLst>
                </p:cNvPr>
                <p:cNvGrpSpPr/>
                <p:nvPr/>
              </p:nvGrpSpPr>
              <p:grpSpPr>
                <a:xfrm flipV="1">
                  <a:off x="8123055" y="1524400"/>
                  <a:ext cx="578481" cy="27057"/>
                  <a:chOff x="4313853" y="3411864"/>
                  <a:chExt cx="1782147" cy="20246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9B01BE54-74AE-4B43-B045-47112B39DF65}"/>
                      </a:ext>
                    </a:extLst>
                  </p:cNvPr>
                  <p:cNvCxnSpPr/>
                  <p:nvPr/>
                </p:nvCxnSpPr>
                <p:spPr>
                  <a:xfrm>
                    <a:off x="4313853" y="3432110"/>
                    <a:ext cx="1782147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07B72B65-8572-480D-9C27-429DE5A499F3}"/>
                      </a:ext>
                    </a:extLst>
                  </p:cNvPr>
                  <p:cNvCxnSpPr/>
                  <p:nvPr/>
                </p:nvCxnSpPr>
                <p:spPr>
                  <a:xfrm>
                    <a:off x="4313853" y="3411864"/>
                    <a:ext cx="1782147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3CB62BE-C327-4A86-9A14-3595B3C49CD1}"/>
                    </a:ext>
                  </a:extLst>
                </p:cNvPr>
                <p:cNvGrpSpPr/>
                <p:nvPr/>
              </p:nvGrpSpPr>
              <p:grpSpPr>
                <a:xfrm>
                  <a:off x="405884" y="3370197"/>
                  <a:ext cx="1417216" cy="811561"/>
                  <a:chOff x="1940768" y="1203649"/>
                  <a:chExt cx="2547256" cy="1259632"/>
                </a:xfrm>
              </p:grpSpPr>
              <p:sp>
                <p:nvSpPr>
                  <p:cNvPr id="46" name="Flowchart: Decision 45">
                    <a:extLst>
                      <a:ext uri="{FF2B5EF4-FFF2-40B4-BE49-F238E27FC236}">
                        <a16:creationId xmlns:a16="http://schemas.microsoft.com/office/drawing/2014/main" id="{411FD556-79A8-4B22-BF66-B06E81AD3A7F}"/>
                      </a:ext>
                    </a:extLst>
                  </p:cNvPr>
                  <p:cNvSpPr/>
                  <p:nvPr/>
                </p:nvSpPr>
                <p:spPr>
                  <a:xfrm>
                    <a:off x="1940768" y="1203649"/>
                    <a:ext cx="2547256" cy="1259632"/>
                  </a:xfrm>
                  <a:prstGeom prst="flowChartDecisi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0096E6C-C0EE-4BB9-B106-A1BABFD9CCF6}"/>
                      </a:ext>
                    </a:extLst>
                  </p:cNvPr>
                  <p:cNvSpPr txBox="1"/>
                  <p:nvPr/>
                </p:nvSpPr>
                <p:spPr>
                  <a:xfrm>
                    <a:off x="2309866" y="1599377"/>
                    <a:ext cx="1809058" cy="4060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100" dirty="0"/>
                      <a:t>policy_publish</a:t>
                    </a:r>
                    <a:endParaRPr lang="en-US" sz="1100" dirty="0"/>
                  </a:p>
                </p:txBody>
              </p:sp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4EBB41F0-C040-4BF3-AC35-DF849031F842}"/>
                    </a:ext>
                  </a:extLst>
                </p:cNvPr>
                <p:cNvGrpSpPr/>
                <p:nvPr/>
              </p:nvGrpSpPr>
              <p:grpSpPr>
                <a:xfrm>
                  <a:off x="8644501" y="4215642"/>
                  <a:ext cx="2205444" cy="1906660"/>
                  <a:chOff x="8338664" y="3483147"/>
                  <a:chExt cx="2767389" cy="2239763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10DD4D72-D642-4840-B44D-A9837DFA960A}"/>
                      </a:ext>
                    </a:extLst>
                  </p:cNvPr>
                  <p:cNvGrpSpPr/>
                  <p:nvPr/>
                </p:nvGrpSpPr>
                <p:grpSpPr>
                  <a:xfrm>
                    <a:off x="8410232" y="3552383"/>
                    <a:ext cx="2633117" cy="2101291"/>
                    <a:chOff x="1433945" y="868865"/>
                    <a:chExt cx="3353446" cy="2866941"/>
                  </a:xfrm>
                </p:grpSpPr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520B633A-46D0-457D-9527-40FD9A34EB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3945" y="868865"/>
                      <a:ext cx="3325993" cy="2866941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D8CA3CE2-0A83-4622-BE80-A24484D92B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61398" y="1428586"/>
                      <a:ext cx="3325993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F1876838-DFA5-4D05-8EBF-C987A8B912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0901" y="923954"/>
                      <a:ext cx="145557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patient</a:t>
                      </a:r>
                    </a:p>
                  </p:txBody>
                </p: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B56D4686-D00A-4529-8A7E-24DB361977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43998" y="1428586"/>
                      <a:ext cx="0" cy="230722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963169C7-C3B5-4785-B444-B59F652C1E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0205" y="1776791"/>
                      <a:ext cx="1929995" cy="15045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100" b="1" dirty="0"/>
                        <a:t>id</a:t>
                      </a:r>
                    </a:p>
                    <a:p>
                      <a:r>
                        <a:rPr lang="en-US" sz="1100" dirty="0"/>
                        <a:t>age</a:t>
                      </a:r>
                    </a:p>
                    <a:p>
                      <a:r>
                        <a:rPr lang="en-US" sz="1100" dirty="0"/>
                        <a:t>race</a:t>
                      </a:r>
                    </a:p>
                    <a:p>
                      <a:r>
                        <a:rPr lang="en-US" sz="1100" b="1" dirty="0"/>
                        <a:t>admission_</a:t>
                      </a:r>
                      <a:r>
                        <a:rPr lang="en-US" altLang="zh-CN" sz="1100" b="1" dirty="0"/>
                        <a:t>date</a:t>
                      </a:r>
                    </a:p>
                    <a:p>
                      <a:r>
                        <a:rPr lang="en-US" sz="1100" dirty="0"/>
                        <a:t>discharge_date</a:t>
                      </a:r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18DB2259-0A90-4487-BF1E-65C6121B81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601" y="1766684"/>
                      <a:ext cx="1471337" cy="15045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100" dirty="0"/>
                        <a:t>INTEGER</a:t>
                      </a:r>
                    </a:p>
                    <a:p>
                      <a:r>
                        <a:rPr lang="en-US" sz="1100" dirty="0"/>
                        <a:t>INTEGER</a:t>
                      </a:r>
                    </a:p>
                    <a:p>
                      <a:r>
                        <a:rPr lang="en-US" sz="1100" dirty="0"/>
                        <a:t>CHAR(20)</a:t>
                      </a:r>
                    </a:p>
                    <a:p>
                      <a:r>
                        <a:rPr lang="en-US" sz="1100" dirty="0"/>
                        <a:t>TIMESTAMP</a:t>
                      </a:r>
                    </a:p>
                    <a:p>
                      <a:r>
                        <a:rPr lang="en-US" sz="1100" dirty="0"/>
                        <a:t>TIMESTAMP</a:t>
                      </a:r>
                    </a:p>
                  </p:txBody>
                </p:sp>
              </p:grp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20B9B7F6-C5AD-4608-AA1E-0926CC656EE5}"/>
                      </a:ext>
                    </a:extLst>
                  </p:cNvPr>
                  <p:cNvSpPr/>
                  <p:nvPr/>
                </p:nvSpPr>
                <p:spPr>
                  <a:xfrm>
                    <a:off x="8338664" y="3483147"/>
                    <a:ext cx="2767389" cy="2239763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5E5CBF86-47C0-417C-AC00-9D4FBF68C28E}"/>
                    </a:ext>
                  </a:extLst>
                </p:cNvPr>
                <p:cNvGrpSpPr/>
                <p:nvPr/>
              </p:nvGrpSpPr>
              <p:grpSpPr>
                <a:xfrm>
                  <a:off x="8988515" y="2839108"/>
                  <a:ext cx="1409365" cy="906232"/>
                  <a:chOff x="6655998" y="1016053"/>
                  <a:chExt cx="2957475" cy="1428407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EFD125A8-5770-489F-A583-8DDC72F0FE36}"/>
                      </a:ext>
                    </a:extLst>
                  </p:cNvPr>
                  <p:cNvGrpSpPr/>
                  <p:nvPr/>
                </p:nvGrpSpPr>
                <p:grpSpPr>
                  <a:xfrm>
                    <a:off x="6861111" y="1101012"/>
                    <a:ext cx="2547256" cy="1259632"/>
                    <a:chOff x="1940768" y="1203649"/>
                    <a:chExt cx="2547256" cy="1259632"/>
                  </a:xfrm>
                </p:grpSpPr>
                <p:sp>
                  <p:nvSpPr>
                    <p:cNvPr id="98" name="Flowchart: Decision 97">
                      <a:extLst>
                        <a:ext uri="{FF2B5EF4-FFF2-40B4-BE49-F238E27FC236}">
                          <a16:creationId xmlns:a16="http://schemas.microsoft.com/office/drawing/2014/main" id="{494A2EE6-DA9D-4DF8-902E-4D4FDD9B2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0768" y="1203649"/>
                      <a:ext cx="2547256" cy="1259632"/>
                    </a:xfrm>
                    <a:prstGeom prst="flowChartDecision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80F8A029-2D3D-4728-A98A-741C71BE2C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23203" y="1622856"/>
                      <a:ext cx="2182387" cy="4186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100" dirty="0"/>
                        <a:t>hospitalization</a:t>
                      </a:r>
                    </a:p>
                  </p:txBody>
                </p:sp>
              </p:grpSp>
              <p:sp>
                <p:nvSpPr>
                  <p:cNvPr id="97" name="Flowchart: Decision 96">
                    <a:extLst>
                      <a:ext uri="{FF2B5EF4-FFF2-40B4-BE49-F238E27FC236}">
                        <a16:creationId xmlns:a16="http://schemas.microsoft.com/office/drawing/2014/main" id="{F69DEF9D-0346-4096-9F90-E828A240A8E1}"/>
                      </a:ext>
                    </a:extLst>
                  </p:cNvPr>
                  <p:cNvSpPr/>
                  <p:nvPr/>
                </p:nvSpPr>
                <p:spPr>
                  <a:xfrm>
                    <a:off x="6655998" y="1016053"/>
                    <a:ext cx="2957475" cy="1428407"/>
                  </a:xfrm>
                  <a:prstGeom prst="flowChartDecisi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BDA2C176-58CA-43E9-A962-24850F937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03433" y="2363992"/>
                  <a:ext cx="0" cy="5023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B3418C4-9738-4C75-8BED-768D19DB40CA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9403986" y="3960658"/>
                  <a:ext cx="578482" cy="50208"/>
                  <a:chOff x="4313853" y="3403202"/>
                  <a:chExt cx="1782148" cy="37569"/>
                </a:xfrm>
              </p:grpSpPr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F05915E5-4B32-47CC-9720-E2358A95BFF4}"/>
                      </a:ext>
                    </a:extLst>
                  </p:cNvPr>
                  <p:cNvCxnSpPr/>
                  <p:nvPr/>
                </p:nvCxnSpPr>
                <p:spPr>
                  <a:xfrm>
                    <a:off x="4313853" y="3440771"/>
                    <a:ext cx="1782148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9871053F-7005-44E4-B3BF-0D1249622CD4}"/>
                      </a:ext>
                    </a:extLst>
                  </p:cNvPr>
                  <p:cNvCxnSpPr/>
                  <p:nvPr/>
                </p:nvCxnSpPr>
                <p:spPr>
                  <a:xfrm>
                    <a:off x="4313856" y="3403202"/>
                    <a:ext cx="1782145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6BAC24FD-0239-4168-820C-AB8F8C5D582F}"/>
                    </a:ext>
                  </a:extLst>
                </p:cNvPr>
                <p:cNvGrpSpPr/>
                <p:nvPr/>
              </p:nvGrpSpPr>
              <p:grpSpPr>
                <a:xfrm>
                  <a:off x="2662816" y="2874156"/>
                  <a:ext cx="2205444" cy="1906659"/>
                  <a:chOff x="2509950" y="2828321"/>
                  <a:chExt cx="2205444" cy="1906659"/>
                </a:xfrm>
              </p:grpSpPr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1F284D21-E2D9-47D7-89D9-82E47704867A}"/>
                      </a:ext>
                    </a:extLst>
                  </p:cNvPr>
                  <p:cNvGrpSpPr/>
                  <p:nvPr/>
                </p:nvGrpSpPr>
                <p:grpSpPr>
                  <a:xfrm>
                    <a:off x="2555902" y="2888245"/>
                    <a:ext cx="2090395" cy="1777420"/>
                    <a:chOff x="1614196" y="849086"/>
                    <a:chExt cx="2911151" cy="2500604"/>
                  </a:xfrm>
                </p:grpSpPr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3B2E1796-1775-4E69-AECE-E270CAF2A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4196" y="849086"/>
                      <a:ext cx="2911151" cy="250060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627447A9-7315-4363-851F-7D59B67BD2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14196" y="1418253"/>
                      <a:ext cx="2911151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7B3D518D-7930-4BD3-8FEE-ED8C6D575A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9605" y="888240"/>
                      <a:ext cx="1455576" cy="5744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policy</a:t>
                      </a:r>
                    </a:p>
                  </p:txBody>
                </p:sp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8CAA01A8-D529-4F66-9AF4-F9045D74B23B}"/>
                        </a:ext>
                      </a:extLst>
                    </p:cNvPr>
                    <p:cNvCxnSpPr>
                      <a:endCxn id="104" idx="2"/>
                    </p:cNvCxnSpPr>
                    <p:nvPr/>
                  </p:nvCxnSpPr>
                  <p:spPr>
                    <a:xfrm>
                      <a:off x="3069771" y="1418253"/>
                      <a:ext cx="1" cy="1931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AAE095A6-3EF1-43BB-A8EB-5D7DBC31D0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79318" y="1675736"/>
                      <a:ext cx="1371613" cy="11646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dirty="0"/>
                        <a:t>Created_time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dirty="0"/>
                        <a:t>policy_tpye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dirty="0"/>
                        <a:t>details</a:t>
                      </a:r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930D29BA-19A8-4376-A684-C764D1090B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3766" y="1668929"/>
                      <a:ext cx="1222299" cy="11646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dirty="0"/>
                        <a:t>timestamp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dirty="0"/>
                        <a:t>ENUM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dirty="0"/>
                        <a:t>char(2000)</a:t>
                      </a:r>
                    </a:p>
                  </p:txBody>
                </p:sp>
              </p:grp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09D3C933-7ACC-4098-A611-2BFB35488A8D}"/>
                      </a:ext>
                    </a:extLst>
                  </p:cNvPr>
                  <p:cNvSpPr/>
                  <p:nvPr/>
                </p:nvSpPr>
                <p:spPr>
                  <a:xfrm flipH="1">
                    <a:off x="2509950" y="2828321"/>
                    <a:ext cx="2205444" cy="190665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038DEDF-ADB8-4913-94A7-B2D350B41FE2}"/>
                    </a:ext>
                  </a:extLst>
                </p:cNvPr>
                <p:cNvCxnSpPr>
                  <a:cxnSpLocks/>
                  <a:stCxn id="46" idx="0"/>
                  <a:endCxn id="33" idx="2"/>
                </p:cNvCxnSpPr>
                <p:nvPr/>
              </p:nvCxnSpPr>
              <p:spPr>
                <a:xfrm flipV="1">
                  <a:off x="1114492" y="2198778"/>
                  <a:ext cx="9329" cy="117141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E6735630-AA51-4C63-86F4-79E55561CC32}"/>
                    </a:ext>
                  </a:extLst>
                </p:cNvPr>
                <p:cNvGrpSpPr/>
                <p:nvPr/>
              </p:nvGrpSpPr>
              <p:grpSpPr>
                <a:xfrm>
                  <a:off x="1806029" y="3750410"/>
                  <a:ext cx="875683" cy="45719"/>
                  <a:chOff x="4313853" y="3397900"/>
                  <a:chExt cx="1782147" cy="34210"/>
                </a:xfrm>
              </p:grpSpPr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07F1979D-0231-4DE6-B580-1B3E19CBDB97}"/>
                      </a:ext>
                    </a:extLst>
                  </p:cNvPr>
                  <p:cNvCxnSpPr/>
                  <p:nvPr/>
                </p:nvCxnSpPr>
                <p:spPr>
                  <a:xfrm>
                    <a:off x="4313853" y="3432110"/>
                    <a:ext cx="1782147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402D600A-0060-4C57-B3E5-2B1B91E5FA8A}"/>
                      </a:ext>
                    </a:extLst>
                  </p:cNvPr>
                  <p:cNvCxnSpPr/>
                  <p:nvPr/>
                </p:nvCxnSpPr>
                <p:spPr>
                  <a:xfrm>
                    <a:off x="4313853" y="3397900"/>
                    <a:ext cx="1782147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82E6ADF-5492-4474-955B-E3F436DC8FC4}"/>
                    </a:ext>
                  </a:extLst>
                </p:cNvPr>
                <p:cNvGrpSpPr/>
                <p:nvPr/>
              </p:nvGrpSpPr>
              <p:grpSpPr>
                <a:xfrm>
                  <a:off x="3065831" y="5345507"/>
                  <a:ext cx="1417216" cy="811561"/>
                  <a:chOff x="1940768" y="1203649"/>
                  <a:chExt cx="2547256" cy="1259632"/>
                </a:xfrm>
              </p:grpSpPr>
              <p:sp>
                <p:nvSpPr>
                  <p:cNvPr id="115" name="Flowchart: Decision 114">
                    <a:extLst>
                      <a:ext uri="{FF2B5EF4-FFF2-40B4-BE49-F238E27FC236}">
                        <a16:creationId xmlns:a16="http://schemas.microsoft.com/office/drawing/2014/main" id="{BA4D1516-A04A-408F-A189-EDE9B4ED403B}"/>
                      </a:ext>
                    </a:extLst>
                  </p:cNvPr>
                  <p:cNvSpPr/>
                  <p:nvPr/>
                </p:nvSpPr>
                <p:spPr>
                  <a:xfrm>
                    <a:off x="1940768" y="1203649"/>
                    <a:ext cx="2547256" cy="1259632"/>
                  </a:xfrm>
                  <a:prstGeom prst="flowChartDecisi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E69E4B36-2309-46CE-8AAC-79BC0105BD8D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711" y="1597128"/>
                    <a:ext cx="2145485" cy="4060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100" dirty="0"/>
                      <a:t>policy_comment</a:t>
                    </a:r>
                    <a:endParaRPr lang="en-US" sz="1100" dirty="0"/>
                  </a:p>
                </p:txBody>
              </p:sp>
            </p:grp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E74D55F2-AAD5-4550-A855-B3A7B52FFF90}"/>
                    </a:ext>
                  </a:extLst>
                </p:cNvPr>
                <p:cNvCxnSpPr>
                  <a:cxnSpLocks/>
                  <a:stCxn id="115" idx="0"/>
                  <a:endCxn id="14" idx="2"/>
                </p:cNvCxnSpPr>
                <p:nvPr/>
              </p:nvCxnSpPr>
              <p:spPr>
                <a:xfrm flipH="1" flipV="1">
                  <a:off x="3765538" y="4780815"/>
                  <a:ext cx="8901" cy="5646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A6598FFD-B8E8-498A-91AE-72562AFA590C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3559019" y="6341955"/>
                  <a:ext cx="443504" cy="53610"/>
                  <a:chOff x="4313853" y="3411864"/>
                  <a:chExt cx="1782147" cy="20246"/>
                </a:xfrm>
              </p:grpSpPr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6B504850-76BD-4EB1-B26B-92BDB7F70C19}"/>
                      </a:ext>
                    </a:extLst>
                  </p:cNvPr>
                  <p:cNvCxnSpPr/>
                  <p:nvPr/>
                </p:nvCxnSpPr>
                <p:spPr>
                  <a:xfrm>
                    <a:off x="4313853" y="3432110"/>
                    <a:ext cx="1782147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6342ADDF-6CE8-49CC-ABFE-492D6B5A71D5}"/>
                      </a:ext>
                    </a:extLst>
                  </p:cNvPr>
                  <p:cNvCxnSpPr/>
                  <p:nvPr/>
                </p:nvCxnSpPr>
                <p:spPr>
                  <a:xfrm>
                    <a:off x="4313853" y="3411864"/>
                    <a:ext cx="1782147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36537AF0-7E05-4D57-96AC-386033584BA3}"/>
                </a:ext>
              </a:extLst>
            </p:cNvPr>
            <p:cNvSpPr/>
            <p:nvPr/>
          </p:nvSpPr>
          <p:spPr>
            <a:xfrm>
              <a:off x="929523" y="2363751"/>
              <a:ext cx="1673954" cy="947648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59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BA0109-D90F-4339-B650-BDB5E891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65" y="0"/>
            <a:ext cx="8783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2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163</Words>
  <Application>Microsoft Office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Peimou Sun</dc:creator>
  <cp:lastModifiedBy>Peimou Sun</cp:lastModifiedBy>
  <cp:revision>24</cp:revision>
  <dcterms:created xsi:type="dcterms:W3CDTF">2020-09-23T02:59:15Z</dcterms:created>
  <dcterms:modified xsi:type="dcterms:W3CDTF">2020-10-05T03:34:47Z</dcterms:modified>
</cp:coreProperties>
</file>