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Modern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Best Practices and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Development Principles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/>
            <a:r>
              <a:rPr b="1"/>
              <a:t>Agile</a:t>
            </a:r>
            <a:r>
              <a:t> methodology for flexible development</a:t>
            </a:r>
          </a:p>
          <a:p>
            <a:pPr/>
            <a:r>
              <a:rPr i="1"/>
              <a:t>Continuous Integration</a:t>
            </a:r>
            <a:r>
              <a:t> and </a:t>
            </a:r>
            <a:r>
              <a:rPr i="1"/>
              <a:t>Continuous Deployment</a:t>
            </a:r>
          </a:p>
          <a:p>
            <a:pPr/>
            <a:r>
              <a:rPr b="1"/>
              <a:t>Test-Driven Development</a:t>
            </a:r>
            <a:r>
              <a:t> (TDD)</a:t>
            </a:r>
          </a:p>
          <a:p>
            <a:pPr/>
            <a:r>
              <a:t>Code review and pair programming</a:t>
            </a:r>
          </a:p>
          <a:p>
            <a:pPr/>
            <a:r>
              <a:t>Documentation and knowledge sharing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Step-by-Step: 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1714500"/>
            <a:ext cx="6096000" cy="59436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400"/>
              <a:t>Step 1:</a:t>
            </a:r>
            <a:r>
              <a:rPr sz="1400"/>
              <a:t> Plan and gather requirements</a:t>
            </a:r>
          </a:p>
        </p:txBody>
      </p:sp>
      <p:sp>
        <p:nvSpPr>
          <p:cNvPr id="5" name="Pentagon 4"/>
          <p:cNvSpPr/>
          <p:nvPr/>
        </p:nvSpPr>
        <p:spPr>
          <a:xfrm>
            <a:off x="1371600" y="2583179"/>
            <a:ext cx="6096000" cy="59436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400"/>
              <a:t>Step 2:</a:t>
            </a:r>
            <a:r>
              <a:rPr sz="1400"/>
              <a:t> Design system architecture</a:t>
            </a:r>
          </a:p>
        </p:txBody>
      </p:sp>
      <p:sp>
        <p:nvSpPr>
          <p:cNvPr id="6" name="Pentagon 5"/>
          <p:cNvSpPr/>
          <p:nvPr/>
        </p:nvSpPr>
        <p:spPr>
          <a:xfrm>
            <a:off x="1828800" y="3451858"/>
            <a:ext cx="6096000" cy="59436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400"/>
              <a:t>Step 3:</a:t>
            </a:r>
            <a:r>
              <a:rPr sz="1400"/>
              <a:t> Implement features</a:t>
            </a:r>
          </a:p>
        </p:txBody>
      </p:sp>
      <p:sp>
        <p:nvSpPr>
          <p:cNvPr id="7" name="Pentagon 6"/>
          <p:cNvSpPr/>
          <p:nvPr/>
        </p:nvSpPr>
        <p:spPr>
          <a:xfrm>
            <a:off x="2286000" y="4320538"/>
            <a:ext cx="6096000" cy="59436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400"/>
              <a:t>Step 4:</a:t>
            </a:r>
            <a:r>
              <a:rPr sz="1400"/>
              <a:t> Write and run tests</a:t>
            </a:r>
          </a:p>
        </p:txBody>
      </p:sp>
      <p:sp>
        <p:nvSpPr>
          <p:cNvPr id="8" name="Pentagon 7"/>
          <p:cNvSpPr/>
          <p:nvPr/>
        </p:nvSpPr>
        <p:spPr>
          <a:xfrm>
            <a:off x="2743200" y="5189218"/>
            <a:ext cx="6096000" cy="59436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400"/>
              <a:t>Step 5:</a:t>
            </a:r>
            <a:r>
              <a:rPr sz="1400"/>
              <a:t> Deploy and monitor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Write clean, maintainable code</a:t>
            </a:r>
          </a:p>
          <a:p>
            <a:pPr/>
            <a:r>
              <a:t>Automate testing and deployment</a:t>
            </a:r>
          </a:p>
          <a:p>
            <a:pPr/>
            <a:r>
              <a:t>Monitor and optimize performance</a:t>
            </a:r>
          </a:p>
          <a:p>
            <a:pPr/>
            <a:r>
              <a:t>Keep security in mind</a:t>
            </a:r>
          </a:p>
          <a:p>
            <a:pPr/>
            <a:r>
              <a:t>Document everything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Approaches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0519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Cons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Clear structure, predictable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Less flexible, slow to adapt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Flexible, iterative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discipline, can be chaotic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 delivery,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Complex setup, requires expertise</a:t>
                      </a:r>
                    </a:p>
                  </a:txBody>
                  <a:tcPr/>
                </a:tc>
              </a:tr>
              <a:tr h="905195">
                <a:tc>
                  <a:txBody>
                    <a:bodyPr/>
                    <a:lstStyle/>
                    <a:p>
                      <a:r>
                        <a:t>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Efficient, waste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cultural change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