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2E5A-C293-41D1-8358-E43F7FD538B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423A29E-54FE-43EB-AB64-1E116490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30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2E5A-C293-41D1-8358-E43F7FD538B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423A29E-54FE-43EB-AB64-1E116490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2E5A-C293-41D1-8358-E43F7FD538B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423A29E-54FE-43EB-AB64-1E116490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20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2E5A-C293-41D1-8358-E43F7FD538B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423A29E-54FE-43EB-AB64-1E1164905AF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9424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2E5A-C293-41D1-8358-E43F7FD538B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423A29E-54FE-43EB-AB64-1E116490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84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2E5A-C293-41D1-8358-E43F7FD538B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A29E-54FE-43EB-AB64-1E116490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40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2E5A-C293-41D1-8358-E43F7FD538B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A29E-54FE-43EB-AB64-1E116490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84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2E5A-C293-41D1-8358-E43F7FD538B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A29E-54FE-43EB-AB64-1E116490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65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6302E5A-C293-41D1-8358-E43F7FD538B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423A29E-54FE-43EB-AB64-1E116490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797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2E5A-C293-41D1-8358-E43F7FD538B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A29E-54FE-43EB-AB64-1E116490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9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2E5A-C293-41D1-8358-E43F7FD538B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423A29E-54FE-43EB-AB64-1E116490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401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2E5A-C293-41D1-8358-E43F7FD538B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A29E-54FE-43EB-AB64-1E116490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7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2E5A-C293-41D1-8358-E43F7FD538B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A29E-54FE-43EB-AB64-1E116490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8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2E5A-C293-41D1-8358-E43F7FD538B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A29E-54FE-43EB-AB64-1E116490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2E5A-C293-41D1-8358-E43F7FD538B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A29E-54FE-43EB-AB64-1E116490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6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2E5A-C293-41D1-8358-E43F7FD538B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A29E-54FE-43EB-AB64-1E116490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8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2E5A-C293-41D1-8358-E43F7FD538B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A29E-54FE-43EB-AB64-1E116490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2E5A-C293-41D1-8358-E43F7FD538B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A29E-54FE-43EB-AB64-1E116490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23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Mathiac</a:t>
            </a:r>
            <a:r>
              <a:rPr lang="en-US" dirty="0"/>
              <a:t>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Cyruz Campos</a:t>
            </a:r>
          </a:p>
        </p:txBody>
      </p:sp>
    </p:spTree>
    <p:extLst>
      <p:ext uri="{BB962C8B-B14F-4D97-AF65-F5344CB8AC3E}">
        <p14:creationId xmlns:p14="http://schemas.microsoft.com/office/powerpoint/2010/main" val="346413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an old IOS application as reference, it was possible to convert that app over to an Android platform.</a:t>
            </a:r>
          </a:p>
          <a:p>
            <a:endParaRPr lang="en-US" dirty="0"/>
          </a:p>
          <a:p>
            <a:r>
              <a:rPr lang="en-US" dirty="0"/>
              <a:t>The app is a child-friendly math game that allows users to practice their skills in addition, subtraction, multiplication, and division.</a:t>
            </a:r>
          </a:p>
          <a:p>
            <a:endParaRPr lang="en-US" dirty="0"/>
          </a:p>
          <a:p>
            <a:r>
              <a:rPr lang="en-US" dirty="0"/>
              <a:t>Everything is saved through a Parse Database. Also everything is linked through their username.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3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Users are first prompted to either sign-in (if they have an account), or create a new account.</a:t>
            </a:r>
          </a:p>
          <a:p>
            <a:endParaRPr lang="en-US" dirty="0"/>
          </a:p>
          <a:p>
            <a:r>
              <a:rPr lang="en-US" dirty="0"/>
              <a:t>Users then are prompted to solving five of; either addition, subtraction, multiplication or division problems.</a:t>
            </a:r>
          </a:p>
          <a:p>
            <a:endParaRPr lang="en-US" dirty="0"/>
          </a:p>
          <a:p>
            <a:r>
              <a:rPr lang="en-US" dirty="0"/>
              <a:t>They have access to a help menu if needed. Also their high scores are saved and linked to their accounts.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7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Complications / Successes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to an old Parse database that the trial ended, Getting new problems generated every time a button is clicked, A.I. complications, and Level difficulty.</a:t>
            </a:r>
          </a:p>
          <a:p>
            <a:endParaRPr lang="en-US" dirty="0"/>
          </a:p>
          <a:p>
            <a:r>
              <a:rPr lang="en-US" dirty="0"/>
              <a:t>Connecting to Parse overall (Stored Usernames and Passwords), Display a screen to show how many questions you got correct, and converting Swift to Java.</a:t>
            </a:r>
          </a:p>
        </p:txBody>
      </p:sp>
    </p:spTree>
    <p:extLst>
      <p:ext uri="{BB962C8B-B14F-4D97-AF65-F5344CB8AC3E}">
        <p14:creationId xmlns:p14="http://schemas.microsoft.com/office/powerpoint/2010/main" val="373623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6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2077362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22</TotalTime>
  <Words>206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Mathiac 2.0</vt:lpstr>
      <vt:lpstr>Project Summary</vt:lpstr>
      <vt:lpstr>The way it works</vt:lpstr>
      <vt:lpstr>Complications / Successes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Mathiac</dc:title>
  <dc:creator>Cyruz Campos</dc:creator>
  <cp:lastModifiedBy>Cyruz Campos</cp:lastModifiedBy>
  <cp:revision>4</cp:revision>
  <dcterms:created xsi:type="dcterms:W3CDTF">2017-01-24T06:25:26Z</dcterms:created>
  <dcterms:modified xsi:type="dcterms:W3CDTF">2017-01-24T06:47:58Z</dcterms:modified>
</cp:coreProperties>
</file>