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4660"/>
  </p:normalViewPr>
  <p:slideViewPr>
    <p:cSldViewPr snapToGrid="0">
      <p:cViewPr>
        <p:scale>
          <a:sx n="100" d="100"/>
          <a:sy n="100" d="100"/>
        </p:scale>
        <p:origin x="2928" y="3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BF69A-9EEC-4113-B3E7-30981FC0E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2A6038-57EF-47BE-9501-4A9AB13E8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E6B55F-1E05-4B2A-A7E7-EE30AA91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1A-4018-41F1-9EC1-B0EFF02E09E0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D3580C-5A1A-459D-80BD-20040A2C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F86724-CD71-4334-BBB4-AC27C6F5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80AA-367B-46DF-AFBC-650105641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9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289C8-0077-4FAF-A02D-95E2D7E4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BE8A37-0D32-47E4-8635-871330E75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DC9F36-9FF8-4D52-A925-C5E93270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1A-4018-41F1-9EC1-B0EFF02E09E0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9977C6-9D27-49AE-AF44-D94D2B11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F1CCF-A8F2-421B-9D78-8B5A2DAE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80AA-367B-46DF-AFBC-650105641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8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48AEB8-09ED-4DCE-9096-E2D9CFE1C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FC3013-2F2B-4761-80ED-4CAD4846F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313F97-4CAB-4D69-8015-EB32C3B7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1A-4018-41F1-9EC1-B0EFF02E09E0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509CE9-7BE2-4B78-8A7E-98F81319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CC233F-0C8F-4FE6-AD13-89780E7D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80AA-367B-46DF-AFBC-650105641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30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6527F-89B3-48E3-A387-38EB828F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80759A-5B87-4214-A6DA-13AF22DF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C0F173-0298-48F6-957A-04D0CCE8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1A-4018-41F1-9EC1-B0EFF02E09E0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52213A-1F37-4BAF-AF30-F5D54528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BF2A14-5ED0-4635-AE55-B9BFD06A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80AA-367B-46DF-AFBC-650105641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84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699D9-2BB8-4ADB-B84B-2739FF88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22BB27-DFCA-4463-881F-01487806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9B3DEE-3AFE-4ED8-8023-DD460442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1A-4018-41F1-9EC1-B0EFF02E09E0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FB48E9-06F0-4854-AAB4-D08F5BA5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384ABF-7110-4C28-A886-03150A82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80AA-367B-46DF-AFBC-650105641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76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40394-2E54-42A2-A42E-0E29462A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381D6-FA1B-4973-8F4E-39FEEA296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D00CB7-A276-4EC2-A0CD-A13A48CED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44545B-C1AA-48DA-A1E9-8BEA3225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1A-4018-41F1-9EC1-B0EFF02E09E0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49872C-9BFC-4FFB-85F8-C739DB53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B5C042-7A77-4982-A363-0C7CBEE5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80AA-367B-46DF-AFBC-650105641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3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CA077-AC48-4344-87C6-21CB501B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DC7115-6B71-4580-9D13-BE39BD9B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29538E-B79F-4848-A763-8152B593D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621AC0-643B-4275-9B78-3BBDD307F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15C728-5768-47B6-BFC6-D907B898E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E23252-32ED-4140-822C-71B27015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1A-4018-41F1-9EC1-B0EFF02E09E0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1284DF9-8125-47B0-86D7-FF603A0F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1420E7-F77E-492B-94F0-802CA35A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80AA-367B-46DF-AFBC-650105641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2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BC309-7AEC-442C-A409-17941E58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3D0547-7F82-41CD-BC4C-8E4C031F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1A-4018-41F1-9EC1-B0EFF02E09E0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77B6D-F108-40EC-8E2A-434FB61C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575BA8-C996-4EE3-835A-27B795AB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80AA-367B-46DF-AFBC-650105641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77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CD824C-A10B-40E9-A36A-CC30DCA0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1A-4018-41F1-9EC1-B0EFF02E09E0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F56C3B-3957-4F11-B208-B0C7D04F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5ADAC6-3B3C-429F-8B4A-C0375B97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80AA-367B-46DF-AFBC-650105641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19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B38E8-6137-46D9-9288-E50F5A83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966359-C3FE-40DF-920D-B58EFA61A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00EE38-0708-46F3-9E19-5B6EB1476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75CD17-7F91-440E-A7EA-5F7812F2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1A-4018-41F1-9EC1-B0EFF02E09E0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67DB39-3668-469D-806F-BF316DDE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3C401F-EC58-4B3F-AB63-5A287823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80AA-367B-46DF-AFBC-650105641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05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AF8B-9A97-46DE-924B-6DFA7593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BDA1C5-82BF-45AA-BE99-63ECA195A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2261D4-D4DF-4152-B28B-43C6DEEF0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6003CE-B137-42E7-A4B5-4E4786AB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F21A-4018-41F1-9EC1-B0EFF02E09E0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14F8B4-7231-42BC-940A-D3788AC4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A65CEF-EB67-43D8-803D-B6FFA866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80AA-367B-46DF-AFBC-650105641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83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49977E-1DD6-49AE-9A06-76444244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14A5A9-8220-4BD2-AF05-7EFE6E3F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366F93-01EC-425C-95B5-8A36733DB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F21A-4018-41F1-9EC1-B0EFF02E09E0}" type="datetimeFigureOut">
              <a:rPr kumimoji="1" lang="ja-JP" altLang="en-US" smtClean="0"/>
              <a:t>2023/1/26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3AD4EF-55CA-465C-AF6F-4173DA3E5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DDFDBF-E3A8-438F-88FD-39132F8CD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80AA-367B-46DF-AFBC-650105641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54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>
            <a:extLst>
              <a:ext uri="{FF2B5EF4-FFF2-40B4-BE49-F238E27FC236}">
                <a16:creationId xmlns:a16="http://schemas.microsoft.com/office/drawing/2014/main" id="{C29C4E3E-7360-4DBE-BA7B-EBBDA6F75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974" y="1972650"/>
            <a:ext cx="3918765" cy="119413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DC428FA-6ADF-4A30-BFB0-4FED86375015}"/>
              </a:ext>
            </a:extLst>
          </p:cNvPr>
          <p:cNvSpPr/>
          <p:nvPr/>
        </p:nvSpPr>
        <p:spPr>
          <a:xfrm>
            <a:off x="5483054" y="1460999"/>
            <a:ext cx="435935" cy="382772"/>
          </a:xfrm>
          <a:prstGeom prst="rect">
            <a:avLst/>
          </a:prstGeom>
          <a:solidFill>
            <a:srgbClr val="3297F0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X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960592-75D1-4BC9-8D7B-280462F15AD7}"/>
              </a:ext>
            </a:extLst>
          </p:cNvPr>
          <p:cNvSpPr/>
          <p:nvPr/>
        </p:nvSpPr>
        <p:spPr>
          <a:xfrm>
            <a:off x="5918989" y="1460999"/>
            <a:ext cx="435935" cy="382772"/>
          </a:xfrm>
          <a:prstGeom prst="rect">
            <a:avLst/>
          </a:prstGeom>
          <a:solidFill>
            <a:srgbClr val="20978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Y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0A6E9F-943E-4B35-B2FD-9F70438BCC43}"/>
              </a:ext>
            </a:extLst>
          </p:cNvPr>
          <p:cNvSpPr/>
          <p:nvPr/>
        </p:nvSpPr>
        <p:spPr>
          <a:xfrm>
            <a:off x="6354924" y="1460999"/>
            <a:ext cx="435935" cy="382772"/>
          </a:xfrm>
          <a:prstGeom prst="rect">
            <a:avLst/>
          </a:prstGeom>
          <a:solidFill>
            <a:srgbClr val="CBDB2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Z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7F787F-D3D7-4BDF-9D81-5E2AC4244748}"/>
              </a:ext>
            </a:extLst>
          </p:cNvPr>
          <p:cNvSpPr/>
          <p:nvPr/>
        </p:nvSpPr>
        <p:spPr>
          <a:xfrm>
            <a:off x="6789338" y="1460999"/>
            <a:ext cx="435935" cy="382772"/>
          </a:xfrm>
          <a:prstGeom prst="rect">
            <a:avLst/>
          </a:prstGeom>
          <a:solidFill>
            <a:srgbClr val="3297F0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X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641E8B7-9A46-4539-A0C2-85D0EC687E74}"/>
              </a:ext>
            </a:extLst>
          </p:cNvPr>
          <p:cNvSpPr/>
          <p:nvPr/>
        </p:nvSpPr>
        <p:spPr>
          <a:xfrm>
            <a:off x="7225273" y="1460999"/>
            <a:ext cx="435935" cy="382772"/>
          </a:xfrm>
          <a:prstGeom prst="rect">
            <a:avLst/>
          </a:prstGeom>
          <a:solidFill>
            <a:srgbClr val="20978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Y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AC3C223-0C69-44D2-9CA1-58568FAC531B}"/>
              </a:ext>
            </a:extLst>
          </p:cNvPr>
          <p:cNvSpPr/>
          <p:nvPr/>
        </p:nvSpPr>
        <p:spPr>
          <a:xfrm>
            <a:off x="7661208" y="1460999"/>
            <a:ext cx="435935" cy="382772"/>
          </a:xfrm>
          <a:prstGeom prst="rect">
            <a:avLst/>
          </a:prstGeom>
          <a:solidFill>
            <a:srgbClr val="CBDB2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Z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CB9DE7D-A3B5-4008-AEB4-0CB6684EA097}"/>
              </a:ext>
            </a:extLst>
          </p:cNvPr>
          <p:cNvSpPr/>
          <p:nvPr/>
        </p:nvSpPr>
        <p:spPr>
          <a:xfrm>
            <a:off x="8096383" y="1460999"/>
            <a:ext cx="435935" cy="382772"/>
          </a:xfrm>
          <a:prstGeom prst="rect">
            <a:avLst/>
          </a:prstGeom>
          <a:solidFill>
            <a:srgbClr val="3297F0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X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F73A08B-0F4F-4C96-AC66-C6B8C3316938}"/>
              </a:ext>
            </a:extLst>
          </p:cNvPr>
          <p:cNvSpPr/>
          <p:nvPr/>
        </p:nvSpPr>
        <p:spPr>
          <a:xfrm>
            <a:off x="8532318" y="1460999"/>
            <a:ext cx="435935" cy="382772"/>
          </a:xfrm>
          <a:prstGeom prst="rect">
            <a:avLst/>
          </a:prstGeom>
          <a:solidFill>
            <a:srgbClr val="20978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Y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946D2C2-8448-47C9-A6CD-9D445BAD78F2}"/>
              </a:ext>
            </a:extLst>
          </p:cNvPr>
          <p:cNvSpPr/>
          <p:nvPr/>
        </p:nvSpPr>
        <p:spPr>
          <a:xfrm>
            <a:off x="8968253" y="1460999"/>
            <a:ext cx="435935" cy="382772"/>
          </a:xfrm>
          <a:prstGeom prst="rect">
            <a:avLst/>
          </a:prstGeom>
          <a:solidFill>
            <a:srgbClr val="CBDB2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Z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10B23BE-D7F9-4704-9FA2-10C439536E9E}"/>
              </a:ext>
            </a:extLst>
          </p:cNvPr>
          <p:cNvSpPr/>
          <p:nvPr/>
        </p:nvSpPr>
        <p:spPr>
          <a:xfrm>
            <a:off x="9390518" y="1460999"/>
            <a:ext cx="435935" cy="382772"/>
          </a:xfrm>
          <a:prstGeom prst="rect">
            <a:avLst/>
          </a:prstGeom>
          <a:solidFill>
            <a:srgbClr val="3297F0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X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030DA6B-3EAB-4C4B-BA5B-774E7F72D7FF}"/>
              </a:ext>
            </a:extLst>
          </p:cNvPr>
          <p:cNvSpPr/>
          <p:nvPr/>
        </p:nvSpPr>
        <p:spPr>
          <a:xfrm>
            <a:off x="9826453" y="1460999"/>
            <a:ext cx="435935" cy="382772"/>
          </a:xfrm>
          <a:prstGeom prst="rect">
            <a:avLst/>
          </a:prstGeom>
          <a:solidFill>
            <a:srgbClr val="20978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Y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1B63528-7647-414F-8A82-C7FA2A6B8413}"/>
              </a:ext>
            </a:extLst>
          </p:cNvPr>
          <p:cNvSpPr/>
          <p:nvPr/>
        </p:nvSpPr>
        <p:spPr>
          <a:xfrm>
            <a:off x="10262388" y="1460999"/>
            <a:ext cx="435935" cy="382772"/>
          </a:xfrm>
          <a:prstGeom prst="rect">
            <a:avLst/>
          </a:prstGeom>
          <a:solidFill>
            <a:srgbClr val="CBDB2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Z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17C9EA2-B4BA-4191-B378-BAD13C85E4AA}"/>
              </a:ext>
            </a:extLst>
          </p:cNvPr>
          <p:cNvSpPr/>
          <p:nvPr/>
        </p:nvSpPr>
        <p:spPr>
          <a:xfrm>
            <a:off x="5483054" y="2929847"/>
            <a:ext cx="435935" cy="382772"/>
          </a:xfrm>
          <a:prstGeom prst="rect">
            <a:avLst/>
          </a:prstGeom>
          <a:solidFill>
            <a:srgbClr val="3297F0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X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3CADAC2-8344-484A-99F7-98F712E1A958}"/>
              </a:ext>
            </a:extLst>
          </p:cNvPr>
          <p:cNvSpPr/>
          <p:nvPr/>
        </p:nvSpPr>
        <p:spPr>
          <a:xfrm>
            <a:off x="7660448" y="2929847"/>
            <a:ext cx="435935" cy="382772"/>
          </a:xfrm>
          <a:prstGeom prst="rect">
            <a:avLst/>
          </a:prstGeom>
          <a:solidFill>
            <a:srgbClr val="20978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Y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22C3C6D-97A0-45C6-ACD2-A07A65F3A08B}"/>
              </a:ext>
            </a:extLst>
          </p:cNvPr>
          <p:cNvSpPr/>
          <p:nvPr/>
        </p:nvSpPr>
        <p:spPr>
          <a:xfrm>
            <a:off x="9832908" y="2929847"/>
            <a:ext cx="435935" cy="382772"/>
          </a:xfrm>
          <a:prstGeom prst="rect">
            <a:avLst/>
          </a:prstGeom>
          <a:solidFill>
            <a:srgbClr val="CBDB2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Z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193B5DA-20F1-46C5-AF97-4534C0E7C10B}"/>
              </a:ext>
            </a:extLst>
          </p:cNvPr>
          <p:cNvSpPr/>
          <p:nvPr/>
        </p:nvSpPr>
        <p:spPr>
          <a:xfrm>
            <a:off x="6783748" y="2929772"/>
            <a:ext cx="435935" cy="382772"/>
          </a:xfrm>
          <a:prstGeom prst="rect">
            <a:avLst/>
          </a:prstGeom>
          <a:solidFill>
            <a:srgbClr val="3297F0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X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113C4FC-99C5-4203-9FFD-AC3B042E1141}"/>
              </a:ext>
            </a:extLst>
          </p:cNvPr>
          <p:cNvSpPr/>
          <p:nvPr/>
        </p:nvSpPr>
        <p:spPr>
          <a:xfrm>
            <a:off x="7225273" y="2929847"/>
            <a:ext cx="435935" cy="382772"/>
          </a:xfrm>
          <a:prstGeom prst="rect">
            <a:avLst/>
          </a:prstGeom>
          <a:solidFill>
            <a:srgbClr val="20978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Y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CB5B4CD-479A-4FF2-B160-E345C1FB48D3}"/>
              </a:ext>
            </a:extLst>
          </p:cNvPr>
          <p:cNvSpPr/>
          <p:nvPr/>
        </p:nvSpPr>
        <p:spPr>
          <a:xfrm>
            <a:off x="9403428" y="2929847"/>
            <a:ext cx="435935" cy="382772"/>
          </a:xfrm>
          <a:prstGeom prst="rect">
            <a:avLst/>
          </a:prstGeom>
          <a:solidFill>
            <a:srgbClr val="CBDB2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Z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C7ECEC6-A466-459D-8D13-8E045AA9E32E}"/>
              </a:ext>
            </a:extLst>
          </p:cNvPr>
          <p:cNvSpPr/>
          <p:nvPr/>
        </p:nvSpPr>
        <p:spPr>
          <a:xfrm>
            <a:off x="6351589" y="2929847"/>
            <a:ext cx="435935" cy="382772"/>
          </a:xfrm>
          <a:prstGeom prst="rect">
            <a:avLst/>
          </a:prstGeom>
          <a:solidFill>
            <a:srgbClr val="3297F0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X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34512AB-C91B-479F-B09B-245DEBDA4925}"/>
              </a:ext>
            </a:extLst>
          </p:cNvPr>
          <p:cNvSpPr/>
          <p:nvPr/>
        </p:nvSpPr>
        <p:spPr>
          <a:xfrm>
            <a:off x="8524262" y="2929847"/>
            <a:ext cx="435935" cy="382772"/>
          </a:xfrm>
          <a:prstGeom prst="rect">
            <a:avLst/>
          </a:prstGeom>
          <a:solidFill>
            <a:srgbClr val="20978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Y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2226A4C-005E-466C-AC8C-A4FBD1248290}"/>
              </a:ext>
            </a:extLst>
          </p:cNvPr>
          <p:cNvSpPr/>
          <p:nvPr/>
        </p:nvSpPr>
        <p:spPr>
          <a:xfrm>
            <a:off x="8968253" y="2929847"/>
            <a:ext cx="435935" cy="382772"/>
          </a:xfrm>
          <a:prstGeom prst="rect">
            <a:avLst/>
          </a:prstGeom>
          <a:solidFill>
            <a:srgbClr val="CBDB2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Z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193E5B6-7753-4403-A6FF-2B523B9DCBE2}"/>
              </a:ext>
            </a:extLst>
          </p:cNvPr>
          <p:cNvSpPr/>
          <p:nvPr/>
        </p:nvSpPr>
        <p:spPr>
          <a:xfrm>
            <a:off x="5916034" y="2929847"/>
            <a:ext cx="435935" cy="382772"/>
          </a:xfrm>
          <a:prstGeom prst="rect">
            <a:avLst/>
          </a:prstGeom>
          <a:solidFill>
            <a:srgbClr val="3297F0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X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1E3B4AC-2CCB-4609-8044-9D1084571F25}"/>
              </a:ext>
            </a:extLst>
          </p:cNvPr>
          <p:cNvSpPr/>
          <p:nvPr/>
        </p:nvSpPr>
        <p:spPr>
          <a:xfrm>
            <a:off x="8096383" y="2929847"/>
            <a:ext cx="435935" cy="382772"/>
          </a:xfrm>
          <a:prstGeom prst="rect">
            <a:avLst/>
          </a:prstGeom>
          <a:solidFill>
            <a:srgbClr val="20978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Y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A979033-A4FE-45AE-BE5E-A33E0DDD8628}"/>
              </a:ext>
            </a:extLst>
          </p:cNvPr>
          <p:cNvSpPr/>
          <p:nvPr/>
        </p:nvSpPr>
        <p:spPr>
          <a:xfrm>
            <a:off x="10262388" y="2929847"/>
            <a:ext cx="435935" cy="382772"/>
          </a:xfrm>
          <a:prstGeom prst="rect">
            <a:avLst/>
          </a:prstGeom>
          <a:solidFill>
            <a:srgbClr val="CBDB2A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Z</a:t>
            </a: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591DE76-8ACB-4C00-AC41-3A504C752417}"/>
              </a:ext>
            </a:extLst>
          </p:cNvPr>
          <p:cNvSpPr txBox="1"/>
          <p:nvPr/>
        </p:nvSpPr>
        <p:spPr>
          <a:xfrm>
            <a:off x="7890486" y="2043125"/>
            <a:ext cx="379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ja-JP" ker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  <a:sym typeface="Arial"/>
              </a:rPr>
              <a:t>array[1].Y</a:t>
            </a:r>
            <a:endParaRPr lang="ja-JP" altLang="en-US" ker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62C28FB-B76E-4988-8CD8-A4D75757A4F9}"/>
              </a:ext>
            </a:extLst>
          </p:cNvPr>
          <p:cNvSpPr txBox="1"/>
          <p:nvPr/>
        </p:nvSpPr>
        <p:spPr>
          <a:xfrm>
            <a:off x="5472636" y="1136543"/>
            <a:ext cx="3793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ja-JP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  <a:sym typeface="Arial"/>
              </a:rPr>
              <a:t>Vector3[]</a:t>
            </a:r>
            <a:endParaRPr lang="ja-JP" altLang="en-US" sz="1200" ker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AEB93D6-88C8-475B-9A31-748A9C761AF6}"/>
              </a:ext>
            </a:extLst>
          </p:cNvPr>
          <p:cNvSpPr/>
          <p:nvPr/>
        </p:nvSpPr>
        <p:spPr>
          <a:xfrm>
            <a:off x="5483053" y="1398795"/>
            <a:ext cx="1313501" cy="5071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D95462C-F642-4D0B-B0A4-810E62E81572}"/>
              </a:ext>
            </a:extLst>
          </p:cNvPr>
          <p:cNvSpPr/>
          <p:nvPr/>
        </p:nvSpPr>
        <p:spPr>
          <a:xfrm>
            <a:off x="6806972" y="1398795"/>
            <a:ext cx="1290171" cy="5071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077D740-FE68-4F4D-ACAF-977A6DC1B342}"/>
              </a:ext>
            </a:extLst>
          </p:cNvPr>
          <p:cNvSpPr/>
          <p:nvPr/>
        </p:nvSpPr>
        <p:spPr>
          <a:xfrm>
            <a:off x="8108808" y="1398795"/>
            <a:ext cx="1282956" cy="5071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D0DD21D-D99C-4F7D-8C02-EDDBA38FCB68}"/>
              </a:ext>
            </a:extLst>
          </p:cNvPr>
          <p:cNvSpPr/>
          <p:nvPr/>
        </p:nvSpPr>
        <p:spPr>
          <a:xfrm>
            <a:off x="5472636" y="2867568"/>
            <a:ext cx="1742219" cy="5071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29586B2-0BC1-4084-8614-E5E06BF558F7}"/>
              </a:ext>
            </a:extLst>
          </p:cNvPr>
          <p:cNvSpPr/>
          <p:nvPr/>
        </p:nvSpPr>
        <p:spPr>
          <a:xfrm>
            <a:off x="7215617" y="2867568"/>
            <a:ext cx="1742219" cy="5071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DCE0436-C1F1-40EB-B63B-A762622FD5BF}"/>
              </a:ext>
            </a:extLst>
          </p:cNvPr>
          <p:cNvSpPr/>
          <p:nvPr/>
        </p:nvSpPr>
        <p:spPr>
          <a:xfrm>
            <a:off x="8951381" y="2867568"/>
            <a:ext cx="1742219" cy="5071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上向き折線 56">
            <a:extLst>
              <a:ext uri="{FF2B5EF4-FFF2-40B4-BE49-F238E27FC236}">
                <a16:creationId xmlns:a16="http://schemas.microsoft.com/office/drawing/2014/main" id="{F6D0D1EB-5573-4FCB-856A-A6D055FC1305}"/>
              </a:ext>
            </a:extLst>
          </p:cNvPr>
          <p:cNvSpPr/>
          <p:nvPr/>
        </p:nvSpPr>
        <p:spPr>
          <a:xfrm rot="5400000">
            <a:off x="7398214" y="1860540"/>
            <a:ext cx="489550" cy="505777"/>
          </a:xfrm>
          <a:prstGeom prst="bent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F958FE-805F-4A64-A326-A87B3F622A2C}"/>
              </a:ext>
            </a:extLst>
          </p:cNvPr>
          <p:cNvSpPr txBox="1"/>
          <p:nvPr/>
        </p:nvSpPr>
        <p:spPr>
          <a:xfrm>
            <a:off x="8325221" y="3516547"/>
            <a:ext cx="379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ja-JP" ker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  <a:sym typeface="Arial"/>
              </a:rPr>
              <a:t>array.Y[1]</a:t>
            </a:r>
            <a:endParaRPr lang="ja-JP" altLang="en-US" ker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矢印: 上向き折線 58">
            <a:extLst>
              <a:ext uri="{FF2B5EF4-FFF2-40B4-BE49-F238E27FC236}">
                <a16:creationId xmlns:a16="http://schemas.microsoft.com/office/drawing/2014/main" id="{943D11B7-1E40-4AD3-8556-B232AAF9B38C}"/>
              </a:ext>
            </a:extLst>
          </p:cNvPr>
          <p:cNvSpPr/>
          <p:nvPr/>
        </p:nvSpPr>
        <p:spPr>
          <a:xfrm rot="5400000">
            <a:off x="7832949" y="3333962"/>
            <a:ext cx="489550" cy="505777"/>
          </a:xfrm>
          <a:prstGeom prst="bent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1E3CE2E-2344-445B-B2A1-30CC6DCA7E7C}"/>
              </a:ext>
            </a:extLst>
          </p:cNvPr>
          <p:cNvSpPr txBox="1"/>
          <p:nvPr/>
        </p:nvSpPr>
        <p:spPr>
          <a:xfrm>
            <a:off x="5483053" y="2578468"/>
            <a:ext cx="3793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ja-JP" sz="1200" ker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  <a:sym typeface="Arial"/>
              </a:rPr>
              <a:t>Vector3MultiArray</a:t>
            </a:r>
            <a:endParaRPr lang="ja-JP" altLang="en-US" sz="1200" ker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" name="矢印: 上向き折線 61">
            <a:extLst>
              <a:ext uri="{FF2B5EF4-FFF2-40B4-BE49-F238E27FC236}">
                <a16:creationId xmlns:a16="http://schemas.microsoft.com/office/drawing/2014/main" id="{EA99FAEA-59DD-48F2-B38D-7CECBD985638}"/>
              </a:ext>
            </a:extLst>
          </p:cNvPr>
          <p:cNvSpPr/>
          <p:nvPr/>
        </p:nvSpPr>
        <p:spPr>
          <a:xfrm rot="5400000">
            <a:off x="4627706" y="2500577"/>
            <a:ext cx="667735" cy="850144"/>
          </a:xfrm>
          <a:prstGeom prst="bentUp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5E70403-E9C8-4F7B-8F98-944604EC77C7}"/>
              </a:ext>
            </a:extLst>
          </p:cNvPr>
          <p:cNvSpPr txBox="1"/>
          <p:nvPr/>
        </p:nvSpPr>
        <p:spPr>
          <a:xfrm>
            <a:off x="3374776" y="3176915"/>
            <a:ext cx="2024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ja-JP" sz="1100" ker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  <a:sym typeface="Arial"/>
              </a:rPr>
              <a:t>Generate structure of arrays</a:t>
            </a:r>
            <a:endParaRPr lang="ja-JP" altLang="en-US" sz="1100" ker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CE909AE-A258-4D9B-9785-3ED983D35535}"/>
              </a:ext>
            </a:extLst>
          </p:cNvPr>
          <p:cNvSpPr/>
          <p:nvPr/>
        </p:nvSpPr>
        <p:spPr>
          <a:xfrm>
            <a:off x="9390518" y="1398795"/>
            <a:ext cx="1306302" cy="5071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3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河合 宜文</dc:creator>
  <cp:lastModifiedBy>河合 宜文</cp:lastModifiedBy>
  <cp:revision>2</cp:revision>
  <dcterms:created xsi:type="dcterms:W3CDTF">2023-01-26T10:12:47Z</dcterms:created>
  <dcterms:modified xsi:type="dcterms:W3CDTF">2023-01-26T10:33:15Z</dcterms:modified>
</cp:coreProperties>
</file>