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29" autoAdjust="0"/>
    <p:restoredTop sz="94660"/>
  </p:normalViewPr>
  <p:slideViewPr>
    <p:cSldViewPr snapToGrid="0">
      <p:cViewPr>
        <p:scale>
          <a:sx n="120" d="100"/>
          <a:sy n="120" d="100"/>
        </p:scale>
        <p:origin x="2016" y="19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69C2A-34D1-ADC9-6D46-298DE3782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2FC14C0-CCF7-BDFC-DBBA-39B72ADE0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A988A6-AA5D-6D06-44A1-F4D2A989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E13E3-A3B3-33CE-087D-AFF86CFDF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DF06DB-3489-0393-178E-4FB80598E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63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E774DD-5553-81EB-79C7-2C4BE9FB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A5C7302-5B0A-9D21-D358-28CCB4A38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63BADF-95EF-90F7-9BDD-F5EC7D78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B330B9-C899-CFFF-EF8A-269E726B4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9C52E28-8B13-A80F-6188-7A35037EE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770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BFF389A-349F-9744-2F4E-B6695273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0948F6-5DC2-D915-0F3D-BCBAB08B9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41783-AA5F-2CAA-2CE5-841D4C7BD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4D5150-B33E-63E2-056E-416DEF7AA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87A7F-BD71-BEE8-FFB9-8F38D6FE9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1280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CA4C95-9010-4DCC-1B19-E78A9D158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6B4F2D-E725-BD41-2663-6461C42B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E8EB25-7373-EB15-6873-57A8BEA57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FCFD22-F536-D7FB-3E6D-77D878C2D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244583-228A-112B-D688-A7B61F830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63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A4B950-C2F5-96D3-2F31-84A9EE06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9C13CE-908F-3358-F06F-56CA46C8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581ACD-EEE3-C2AF-27C8-C986745F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7BB668-09EA-AA2C-D1F1-DBAB753E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4F472F-5648-16CD-B0CB-50B6D95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78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17AD61-19E6-1035-3D30-CD39865B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954336-1840-168D-CAC9-0F8AA45F48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139D8CA-6AC0-3D74-F8ED-220EED2DF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696BA7-84E8-7282-31FC-9C00A9A4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468EB66-1430-2D5D-5B7D-8760EE2A7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DA0D6B-A391-0142-B5B0-A2EBACED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4025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A24A8-C8FD-6E72-0EBA-41C9C9636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7A2FBA5-EBE3-5A2A-E1FC-743A6D99E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5A5FC37-CEA3-B0D1-001D-B2C6C14DD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6201B4F-7105-E5B1-F23C-08752745E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4ECF223-FFD3-DD60-89AD-75F9DE85E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FD821E-6B23-78BE-21AE-C9B44A37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BBA0A9-9E92-2462-B66A-2017ED68F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56B22B9-3D73-09ED-F692-4B58C709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047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57DDE8-0820-8BB4-2944-BE25E0C0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5288BE0-2C8C-56DD-33C2-ADAFC27F9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19C2EE7-9DBD-D251-0B31-1537BF48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A492906-C39C-A8AB-1E7B-F376426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70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C85E501-E0EF-F33D-AB57-B189C6E20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1D8C79-8ACB-1BA2-807D-7F9D0E1B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1E9BDB-D594-0CC4-62F2-B115F6D84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0023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8E21FE-A76C-D680-74F6-6A35B5F0C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DD654-8580-874C-7F4D-1B46EAC64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BE94D4-5445-B9F8-D37A-DB972898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53FE7BA-C4E0-19A4-24DA-83763F52B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AF33B61-6FD8-2BA7-C12A-3E17BAAF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7DE9FE-DA98-9B10-2C36-9CC55B58F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600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A9AA7-42D5-B0D9-B0CB-4B57D2FEE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54DB465-9146-2991-5D35-43BAE455D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45E95EC-FAEB-59A5-5CD8-8F34E3744B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E04196D-4A6A-D1C8-9CBB-A0A07A5A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686AD0-C583-0AA8-0058-BC39A9E7E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70D780-F714-E3C9-2816-005371E9A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723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B8E5273-9CD6-9769-2A22-3FBF28F80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4C6837E-BE54-6B61-57B0-8A21D95BA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CCA715-1662-1C77-7409-7C763FC68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98614-72F4-4AD5-8E4B-5FDC4660E202}" type="datetimeFigureOut">
              <a:rPr kumimoji="1" lang="ja-JP" altLang="en-US" smtClean="0"/>
              <a:t>2023/10/11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1FA65-2DA2-2E87-87DF-81A0343FC2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26FE99-351F-09E5-491D-9E334F1B2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0D235-2723-4A37-AAB9-C9FC767C1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5008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>
            <a:extLst>
              <a:ext uri="{FF2B5EF4-FFF2-40B4-BE49-F238E27FC236}">
                <a16:creationId xmlns:a16="http://schemas.microsoft.com/office/drawing/2014/main" id="{F399058B-9BAD-F8B4-25F9-667370F7E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0" y="85525"/>
            <a:ext cx="6049219" cy="92405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CD319837-B4B5-80E2-8E3F-050C7A3E5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30" y="1366690"/>
            <a:ext cx="8707065" cy="2105319"/>
          </a:xfrm>
          <a:prstGeom prst="rect">
            <a:avLst/>
          </a:prstGeom>
        </p:spPr>
      </p:pic>
      <p:sp>
        <p:nvSpPr>
          <p:cNvPr id="16" name="矢印: 右 15">
            <a:extLst>
              <a:ext uri="{FF2B5EF4-FFF2-40B4-BE49-F238E27FC236}">
                <a16:creationId xmlns:a16="http://schemas.microsoft.com/office/drawing/2014/main" id="{A393EDC8-1D34-089F-6F2C-E7C4616DC402}"/>
              </a:ext>
            </a:extLst>
          </p:cNvPr>
          <p:cNvSpPr/>
          <p:nvPr/>
        </p:nvSpPr>
        <p:spPr>
          <a:xfrm rot="5400000">
            <a:off x="2051315" y="1109090"/>
            <a:ext cx="588637" cy="38961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149A4408-8362-2FD3-8C9E-EFB1E0D00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2390" y="2161732"/>
            <a:ext cx="7602011" cy="4610743"/>
          </a:xfrm>
          <a:prstGeom prst="rect">
            <a:avLst/>
          </a:prstGeom>
        </p:spPr>
      </p:pic>
      <p:sp>
        <p:nvSpPr>
          <p:cNvPr id="17" name="矢印: 右 16">
            <a:extLst>
              <a:ext uri="{FF2B5EF4-FFF2-40B4-BE49-F238E27FC236}">
                <a16:creationId xmlns:a16="http://schemas.microsoft.com/office/drawing/2014/main" id="{27622CCF-F0D6-E1F3-C0F5-56B96606DF43}"/>
              </a:ext>
            </a:extLst>
          </p:cNvPr>
          <p:cNvSpPr/>
          <p:nvPr/>
        </p:nvSpPr>
        <p:spPr>
          <a:xfrm rot="2253440">
            <a:off x="3000666" y="3351898"/>
            <a:ext cx="2105393" cy="38961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9382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YOSHIFUMI KAWAI</dc:creator>
  <cp:lastModifiedBy>YOSHIFUMI KAWAI</cp:lastModifiedBy>
  <cp:revision>1</cp:revision>
  <dcterms:created xsi:type="dcterms:W3CDTF">2023-10-10T19:08:04Z</dcterms:created>
  <dcterms:modified xsi:type="dcterms:W3CDTF">2023-10-10T19:08:23Z</dcterms:modified>
</cp:coreProperties>
</file>