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484-D58B-EA45-A086-823283078195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6A1-A42B-4348-9567-19EBD9A17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9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484-D58B-EA45-A086-823283078195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6A1-A42B-4348-9567-19EBD9A17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90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484-D58B-EA45-A086-823283078195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6A1-A42B-4348-9567-19EBD9A17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26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484-D58B-EA45-A086-823283078195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6A1-A42B-4348-9567-19EBD9A17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50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484-D58B-EA45-A086-823283078195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6A1-A42B-4348-9567-19EBD9A17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0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484-D58B-EA45-A086-823283078195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6A1-A42B-4348-9567-19EBD9A17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02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484-D58B-EA45-A086-823283078195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6A1-A42B-4348-9567-19EBD9A17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484-D58B-EA45-A086-823283078195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6A1-A42B-4348-9567-19EBD9A17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65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484-D58B-EA45-A086-823283078195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6A1-A42B-4348-9567-19EBD9A17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43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484-D58B-EA45-A086-823283078195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6A1-A42B-4348-9567-19EBD9A17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99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484-D58B-EA45-A086-823283078195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6A1-A42B-4348-9567-19EBD9A17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05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C484-D58B-EA45-A086-823283078195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86A1-A42B-4348-9567-19EBD9A17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57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2052543" y="-325621"/>
            <a:ext cx="4879540" cy="7321203"/>
            <a:chOff x="2052543" y="-325621"/>
            <a:chExt cx="4879540" cy="7321203"/>
          </a:xfrm>
        </p:grpSpPr>
        <p:pic>
          <p:nvPicPr>
            <p:cNvPr id="4" name="Image 3" descr="Nexus_7_(2013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543" y="-325621"/>
              <a:ext cx="4879540" cy="7321203"/>
            </a:xfrm>
            <a:prstGeom prst="rect">
              <a:avLst/>
            </a:prstGeom>
          </p:spPr>
        </p:pic>
        <p:pic>
          <p:nvPicPr>
            <p:cNvPr id="2" name="Image 1" descr="Capture d’écran 2015-10-18 à 19.10.07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61"/>
            <a:stretch/>
          </p:blipFill>
          <p:spPr>
            <a:xfrm>
              <a:off x="2992027" y="866981"/>
              <a:ext cx="3004238" cy="4957664"/>
            </a:xfrm>
            <a:prstGeom prst="rect">
              <a:avLst/>
            </a:prstGeom>
          </p:spPr>
        </p:pic>
      </p:grpSp>
      <p:sp>
        <p:nvSpPr>
          <p:cNvPr id="3" name="ZoneTexte 2"/>
          <p:cNvSpPr txBox="1"/>
          <p:nvPr/>
        </p:nvSpPr>
        <p:spPr>
          <a:xfrm>
            <a:off x="244247" y="1294365"/>
            <a:ext cx="2051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 Beta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Revoir </a:t>
            </a:r>
            <a:r>
              <a:rPr lang="fr-FR" b="1" dirty="0" smtClean="0"/>
              <a:t>Thème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Langue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Police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Couleur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Forme ( bouton, </a:t>
            </a:r>
            <a:r>
              <a:rPr lang="fr-FR" dirty="0" err="1" smtClean="0"/>
              <a:t>numeric</a:t>
            </a:r>
            <a:r>
              <a:rPr lang="fr-FR" dirty="0" smtClean="0"/>
              <a:t> stepper...)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Taille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620508" y="6106999"/>
            <a:ext cx="13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18/10/15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56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r 6"/>
          <p:cNvGrpSpPr/>
          <p:nvPr/>
        </p:nvGrpSpPr>
        <p:grpSpPr>
          <a:xfrm>
            <a:off x="2052543" y="-325621"/>
            <a:ext cx="4879540" cy="7321203"/>
            <a:chOff x="2052543" y="-325621"/>
            <a:chExt cx="4879540" cy="7321203"/>
          </a:xfrm>
        </p:grpSpPr>
        <p:pic>
          <p:nvPicPr>
            <p:cNvPr id="4" name="Image 3" descr="Nexus_7_(2013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543" y="-325621"/>
              <a:ext cx="4879540" cy="7321203"/>
            </a:xfrm>
            <a:prstGeom prst="rect">
              <a:avLst/>
            </a:prstGeom>
          </p:spPr>
        </p:pic>
        <p:pic>
          <p:nvPicPr>
            <p:cNvPr id="6" name="Image 5" descr="Capture d’écran 2015-10-18 à 19.10.18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01"/>
            <a:stretch/>
          </p:blipFill>
          <p:spPr>
            <a:xfrm>
              <a:off x="2906542" y="879193"/>
              <a:ext cx="3138573" cy="4884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980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2052543" y="-325621"/>
            <a:ext cx="4879540" cy="7321203"/>
            <a:chOff x="2052543" y="-325621"/>
            <a:chExt cx="4879540" cy="7321203"/>
          </a:xfrm>
        </p:grpSpPr>
        <p:pic>
          <p:nvPicPr>
            <p:cNvPr id="4" name="Image 3" descr="Nexus_7_(2013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543" y="-325621"/>
              <a:ext cx="4879540" cy="7321203"/>
            </a:xfrm>
            <a:prstGeom prst="rect">
              <a:avLst/>
            </a:prstGeom>
          </p:spPr>
        </p:pic>
        <p:pic>
          <p:nvPicPr>
            <p:cNvPr id="2" name="Image 1" descr="Capture d’écran 2015-10-18 à 19.10.33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" t="-255" b="2041"/>
            <a:stretch/>
          </p:blipFill>
          <p:spPr>
            <a:xfrm>
              <a:off x="2979812" y="805926"/>
              <a:ext cx="3053089" cy="5018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56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2052543" y="-325621"/>
            <a:ext cx="4879540" cy="7321203"/>
            <a:chOff x="2052543" y="-325621"/>
            <a:chExt cx="4879540" cy="7321203"/>
          </a:xfrm>
        </p:grpSpPr>
        <p:pic>
          <p:nvPicPr>
            <p:cNvPr id="4" name="Image 3" descr="Nexus_7_(2013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543" y="-325621"/>
              <a:ext cx="4879540" cy="7321203"/>
            </a:xfrm>
            <a:prstGeom prst="rect">
              <a:avLst/>
            </a:prstGeom>
          </p:spPr>
        </p:pic>
        <p:pic>
          <p:nvPicPr>
            <p:cNvPr id="2" name="Image 1" descr="Capture d’écran 2015-10-18 à 19.10.4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" b="2010"/>
            <a:stretch/>
          </p:blipFill>
          <p:spPr>
            <a:xfrm>
              <a:off x="2930965" y="903613"/>
              <a:ext cx="3101937" cy="4847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56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2052543" y="-325621"/>
            <a:ext cx="4879540" cy="7321203"/>
            <a:chOff x="2052543" y="-325621"/>
            <a:chExt cx="4879540" cy="7321203"/>
          </a:xfrm>
        </p:grpSpPr>
        <p:pic>
          <p:nvPicPr>
            <p:cNvPr id="4" name="Image 3" descr="Nexus_7_(2013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543" y="-325621"/>
              <a:ext cx="4879540" cy="7321203"/>
            </a:xfrm>
            <a:prstGeom prst="rect">
              <a:avLst/>
            </a:prstGeom>
          </p:spPr>
        </p:pic>
        <p:pic>
          <p:nvPicPr>
            <p:cNvPr id="2" name="Image 1" descr="Capture d’écran 2015-10-18 à 19.10.56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3" t="2010" r="2824"/>
            <a:stretch/>
          </p:blipFill>
          <p:spPr>
            <a:xfrm>
              <a:off x="2943177" y="831007"/>
              <a:ext cx="3077513" cy="4920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56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-387227" y="-325621"/>
            <a:ext cx="4879540" cy="7321203"/>
            <a:chOff x="2052543" y="-325621"/>
            <a:chExt cx="4879540" cy="7321203"/>
          </a:xfrm>
        </p:grpSpPr>
        <p:pic>
          <p:nvPicPr>
            <p:cNvPr id="5" name="Image 4" descr="Nexus_7_(2013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543" y="-325621"/>
              <a:ext cx="4879540" cy="7321203"/>
            </a:xfrm>
            <a:prstGeom prst="rect">
              <a:avLst/>
            </a:prstGeom>
          </p:spPr>
        </p:pic>
        <p:pic>
          <p:nvPicPr>
            <p:cNvPr id="6" name="Image 5" descr="Capture d’écran 2015-10-18 à 19.10.56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3" t="2010" r="2824"/>
            <a:stretch/>
          </p:blipFill>
          <p:spPr>
            <a:xfrm>
              <a:off x="2943177" y="831007"/>
              <a:ext cx="3077513" cy="4920372"/>
            </a:xfrm>
            <a:prstGeom prst="rect">
              <a:avLst/>
            </a:prstGeom>
          </p:spPr>
        </p:pic>
      </p:grpSp>
      <p:grpSp>
        <p:nvGrpSpPr>
          <p:cNvPr id="7" name="Grouper 6"/>
          <p:cNvGrpSpPr/>
          <p:nvPr/>
        </p:nvGrpSpPr>
        <p:grpSpPr>
          <a:xfrm>
            <a:off x="4264460" y="-325621"/>
            <a:ext cx="4879540" cy="7321203"/>
            <a:chOff x="2052543" y="-325621"/>
            <a:chExt cx="4879540" cy="7321203"/>
          </a:xfrm>
        </p:grpSpPr>
        <p:pic>
          <p:nvPicPr>
            <p:cNvPr id="8" name="Image 7" descr="Nexus_7_(2013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543" y="-325621"/>
              <a:ext cx="4879540" cy="7321203"/>
            </a:xfrm>
            <a:prstGeom prst="rect">
              <a:avLst/>
            </a:prstGeom>
          </p:spPr>
        </p:pic>
        <p:pic>
          <p:nvPicPr>
            <p:cNvPr id="9" name="Image 8" descr="Capture d’écran 2015-10-18 à 19.10.56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3" t="2010" r="2824"/>
            <a:stretch/>
          </p:blipFill>
          <p:spPr>
            <a:xfrm>
              <a:off x="2943177" y="831007"/>
              <a:ext cx="3077513" cy="4920372"/>
            </a:xfrm>
            <a:prstGeom prst="rect">
              <a:avLst/>
            </a:prstGeom>
          </p:spPr>
        </p:pic>
      </p:grpSp>
      <p:pic>
        <p:nvPicPr>
          <p:cNvPr id="10" name="Image 9" descr="Capture d’écran 2015-10-31 à 20.17.3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" t="2279" r="3098" b="2140"/>
          <a:stretch/>
        </p:blipFill>
        <p:spPr>
          <a:xfrm>
            <a:off x="5155094" y="831007"/>
            <a:ext cx="3077513" cy="49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7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-387227" y="-325621"/>
            <a:ext cx="4879540" cy="7321203"/>
            <a:chOff x="2052543" y="-325621"/>
            <a:chExt cx="4879540" cy="7321203"/>
          </a:xfrm>
        </p:grpSpPr>
        <p:pic>
          <p:nvPicPr>
            <p:cNvPr id="5" name="Image 4" descr="Nexus_7_(2013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543" y="-325621"/>
              <a:ext cx="4879540" cy="7321203"/>
            </a:xfrm>
            <a:prstGeom prst="rect">
              <a:avLst/>
            </a:prstGeom>
          </p:spPr>
        </p:pic>
        <p:pic>
          <p:nvPicPr>
            <p:cNvPr id="6" name="Image 5" descr="Capture d’écran 2015-10-18 à 19.10.56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3" t="2010" r="2824"/>
            <a:stretch/>
          </p:blipFill>
          <p:spPr>
            <a:xfrm>
              <a:off x="2943177" y="831007"/>
              <a:ext cx="3077513" cy="4920372"/>
            </a:xfrm>
            <a:prstGeom prst="rect">
              <a:avLst/>
            </a:prstGeom>
          </p:spPr>
        </p:pic>
      </p:grpSp>
      <p:grpSp>
        <p:nvGrpSpPr>
          <p:cNvPr id="7" name="Grouper 6"/>
          <p:cNvGrpSpPr/>
          <p:nvPr/>
        </p:nvGrpSpPr>
        <p:grpSpPr>
          <a:xfrm>
            <a:off x="4264460" y="-325621"/>
            <a:ext cx="4879540" cy="7321203"/>
            <a:chOff x="2052543" y="-325621"/>
            <a:chExt cx="4879540" cy="7321203"/>
          </a:xfrm>
        </p:grpSpPr>
        <p:pic>
          <p:nvPicPr>
            <p:cNvPr id="8" name="Image 7" descr="Nexus_7_(2013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543" y="-325621"/>
              <a:ext cx="4879540" cy="7321203"/>
            </a:xfrm>
            <a:prstGeom prst="rect">
              <a:avLst/>
            </a:prstGeom>
          </p:spPr>
        </p:pic>
        <p:pic>
          <p:nvPicPr>
            <p:cNvPr id="9" name="Image 8" descr="Capture d’écran 2015-10-18 à 19.10.56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3" t="2010" r="2824"/>
            <a:stretch/>
          </p:blipFill>
          <p:spPr>
            <a:xfrm>
              <a:off x="2943177" y="831007"/>
              <a:ext cx="3077513" cy="4920372"/>
            </a:xfrm>
            <a:prstGeom prst="rect">
              <a:avLst/>
            </a:prstGeom>
          </p:spPr>
        </p:pic>
      </p:grpSp>
      <p:pic>
        <p:nvPicPr>
          <p:cNvPr id="10" name="Image 9" descr="Capture d’écran 2015-10-31 à 20.17.3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" t="2279" r="3098" b="2140"/>
          <a:stretch/>
        </p:blipFill>
        <p:spPr>
          <a:xfrm>
            <a:off x="5155094" y="831007"/>
            <a:ext cx="3077513" cy="4920372"/>
          </a:xfrm>
          <a:prstGeom prst="rect">
            <a:avLst/>
          </a:prstGeom>
        </p:spPr>
      </p:pic>
      <p:pic>
        <p:nvPicPr>
          <p:cNvPr id="2" name="Image 1" descr="Capture d’écran 2015-10-31 à 20.17.5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t="1426" r="2721" b="1358"/>
          <a:stretch/>
        </p:blipFill>
        <p:spPr>
          <a:xfrm>
            <a:off x="503407" y="831007"/>
            <a:ext cx="3077513" cy="4920372"/>
          </a:xfrm>
          <a:prstGeom prst="rect">
            <a:avLst/>
          </a:prstGeom>
        </p:spPr>
      </p:pic>
      <p:pic>
        <p:nvPicPr>
          <p:cNvPr id="3" name="Image 2" descr="Capture d’écran 2015-10-31 à 20.18.2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93" y="831007"/>
            <a:ext cx="3077513" cy="49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01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Macintosh PowerPoint</Application>
  <PresentationFormat>Présentation à l'écran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Fabienne</dc:creator>
  <cp:lastModifiedBy>Fabienne</cp:lastModifiedBy>
  <cp:revision>8</cp:revision>
  <dcterms:created xsi:type="dcterms:W3CDTF">2015-10-18T17:12:48Z</dcterms:created>
  <dcterms:modified xsi:type="dcterms:W3CDTF">2015-10-31T19:23:26Z</dcterms:modified>
</cp:coreProperties>
</file>