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5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9803E-D7F7-4E02-A6C3-AECB5050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6433A-4C3E-4295-97C5-EF11E54D4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91BD4-E92A-4CF0-A0C5-395C94BB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CFF9-DD32-41E2-9257-D5EC729E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BCC07-0B11-43BE-B295-F88B555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42DE-4038-4CCE-8E03-64B31AF8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9FECF-384F-4E0F-B7E7-CBB53A61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88DEE-6215-41C4-B490-A076F03E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D6E27-0669-4149-B399-9EABDF1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4651F-8771-447D-A0A7-E638ADA8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45BF5E-431C-4330-ADED-D0597697A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1A4CC-E787-4C10-9B27-A0519122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75128-D925-4D7D-832D-42B7D18D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BA30D-FAA6-4FAC-B138-9A2D928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26EA0-7496-446A-8A83-A39F565A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1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403C-92F6-4049-A965-61345B54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111B9-189B-45F0-B6FA-93E4D568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356A0-2890-497D-A7E6-5B164D9B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AE95-6BF8-48F1-B3FF-FDDD8FF5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60E3A-0DF3-4780-B021-DFEDB32E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A4F40-55AA-49CC-8C8B-C32BA197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6B605-7AEF-41E4-AE50-E846DEBD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65367-45D8-435A-B4C3-B4F5A0F6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AE829-6236-463F-B210-C4867BAA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C79E1-D175-429C-A79F-EDF97026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F42C7-824E-4BD3-A97C-8360F6B2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3241-F59F-4AA4-818D-96BE7385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1A807-77E4-4114-9B42-87D2A211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B09BD-BBFC-4770-A25E-39B90EAC0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15A85-9BB1-49AD-B899-1E5548E6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BBF43-F41A-497E-83BE-DE2F9EA69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21F5E6-55AD-41EB-8F0C-B575B921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5ED2D9-F774-4C06-93FC-284462D4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5C309-E4B4-4C73-A6F9-23EB83F6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1F7DC-33C9-42B7-B67F-4236D7B7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208ECF-5598-45FB-9FAC-E921CD58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7A18BF-F05B-4BF6-B305-741B03C4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51433-E3A6-4319-A504-B54B4A92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64F9B-1F5A-4C47-93C4-C3973BE2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62C4C7-2CE2-472F-82C0-26224F7C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6FA05-9BA5-4277-BD20-061E3D3B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4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2D1CB-96F9-48ED-8078-FB8A1C7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A2113-29BC-4732-87A1-3DB332C7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31EFC-941D-44B4-B462-9EF9143D7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6F438-C6E2-47AB-9A9D-15BD2E60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EB284-3113-45A0-B4BC-096BBE0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91895-16DE-424F-A67F-34548000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3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7637-BBC5-45BE-9BDA-5A6D0D12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2CA53E-EF52-4863-9E0B-853E0696C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AF752-7EDE-4EAF-987B-FB7583E1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A9F94-F882-4AFE-AD17-D0EEC781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979B9-E30A-4581-9655-6AFC8824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EEBA0-9561-40FA-851E-F46F5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470417-E2BB-4863-AA63-0CC4DB34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24391-5F9E-41A3-843D-302D6BA1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5768-A3C7-4CF8-8DB6-E908397F6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20F4-CB01-448D-92D8-7011913D0615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0A548-E7A0-4FC0-9E30-2A2A3AA5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FDD-A8BE-47DF-85A6-25399C69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6B57-1D95-4D02-BDB0-1AE2EE79B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1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1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蔡奕涛</dc:creator>
  <cp:lastModifiedBy>蔡奕涛</cp:lastModifiedBy>
  <cp:revision>1</cp:revision>
  <dcterms:created xsi:type="dcterms:W3CDTF">2022-03-22T07:17:13Z</dcterms:created>
  <dcterms:modified xsi:type="dcterms:W3CDTF">2022-03-22T07:17:30Z</dcterms:modified>
</cp:coreProperties>
</file>