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-3052" y="-2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59FB8-437A-4B1C-A250-E5E4402EC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3A6272-616C-4D7C-95CC-F62CF56C5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EA7BC2-CC07-425C-B72A-149083C0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8ADF-43EF-4B72-9A20-D3882425788F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739B6-E7BE-4BEF-A090-2ABE0F04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56C2D2-FC5A-475D-B5B0-F0DE458A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A3BA-1FCE-40EC-B5ED-ED6D0B736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27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02092-2733-4B73-9649-73D3BD6FA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42DE37-656A-48FE-9D65-5ED796970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664CA8-87A3-426B-8291-B6C877673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8ADF-43EF-4B72-9A20-D3882425788F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548E14-0BE8-4F11-BBC0-F2E01B5F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0CFA3-6BF3-40D8-AEAA-6E4C8DE7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A3BA-1FCE-40EC-B5ED-ED6D0B736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94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6A0CC1-BE18-4539-9701-D5DBBBB28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87B92D-64BE-4A2E-A494-1B76E744B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F507D-8CE9-412A-96A7-D449B840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8ADF-43EF-4B72-9A20-D3882425788F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0153A-F6E4-43E6-A638-8F1D45C0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E1D376-44E0-40DD-A715-8FD31BAA2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A3BA-1FCE-40EC-B5ED-ED6D0B736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918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866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3D75B-6A3C-4C0F-9B5C-DDFEE5F1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2C1A2-B608-4B30-AE3B-1126F53CC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BF634C-3471-468C-9FE0-2A9D74238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8ADF-43EF-4B72-9A20-D3882425788F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746D0-80A0-4414-8446-74FA1616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F4AE0C-7E25-4185-9D1D-13748188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A3BA-1FCE-40EC-B5ED-ED6D0B736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8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A30D2-E3A5-49C0-9DA2-27A1900C1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6905A1-FC8C-4CC8-BEC8-39A6CAADD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5E438E-3E50-4030-9B41-A2B2A5FB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8ADF-43EF-4B72-9A20-D3882425788F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349F3A-F472-4F34-B83C-95CAFFF6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F9590E-77BA-4D1B-B9AC-4DF41FD2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A3BA-1FCE-40EC-B5ED-ED6D0B736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55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296AB-2A34-4A61-96B0-359FDCAE4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D39E44-BC1D-4891-9CE7-2944E4806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ADBB8D-FDE9-451A-9CEC-A766E22E0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C4E110-56D0-4671-979C-EE8265711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8ADF-43EF-4B72-9A20-D3882425788F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1B64F5-0B38-4E73-BC3D-05C28EA2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F4767A-9A98-4C17-9825-1621A12F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A3BA-1FCE-40EC-B5ED-ED6D0B736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95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E9AFD-BDE0-4982-A867-B7F0F9102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7FFE6F-D225-415E-A2DB-E12E9E00E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5D25E9-C70A-4A0B-A8CB-D0F9C6ADB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DC3836-EAC5-40A2-89AB-4624B47C0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187C6C-CD96-46FF-B254-6C9B4B6BC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DFDCBB-A891-48E0-A9A6-480CE5B7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8ADF-43EF-4B72-9A20-D3882425788F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2250C3-93FF-4347-9236-AB4847AD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0BFC2D-F061-4D2A-8F7B-F0B82A0C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A3BA-1FCE-40EC-B5ED-ED6D0B736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1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1DF7A-4C23-46B4-8302-1FB66958C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E79836-469F-4B9C-811E-F151B456C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8ADF-43EF-4B72-9A20-D3882425788F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9E5829-B0B2-4C4F-A1D9-7AF90F2A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ABF652-35FF-4D47-BFBD-1CC5D658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A3BA-1FCE-40EC-B5ED-ED6D0B736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96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1B92B-5B42-43E8-B72A-3466713D8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1A944B-D02F-478B-AA94-05ED45542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481CAC-7FF4-4558-82EF-4B1A73761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7D6956-8EE8-42B4-9E2A-EA2182071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8ADF-43EF-4B72-9A20-D3882425788F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857FBC-1C0D-44C9-B980-80C4E510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5C4F50-2AA9-457A-952B-90CD8F75C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A3BA-1FCE-40EC-B5ED-ED6D0B736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4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1F5CE-2209-4EA1-BAC3-07A50D16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C61F17-0CEE-4ADE-8262-75A53D96F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DE1066-D159-4F19-A3A8-7A6022AB6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31A6B7-C884-4462-AA23-63BC3A89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8ADF-43EF-4B72-9A20-D3882425788F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0CCAC2-F13C-4D1F-A3AE-E8BCFD3B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578381-67B5-4168-BD8D-D5C60EDD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A3BA-1FCE-40EC-B5ED-ED6D0B736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77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4C51B5-B1C8-4DAA-93D1-D6E3B079E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09AA26-3EF9-4D58-A679-A5E57DEEF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DE4C1E-9FE0-451B-9402-BB4F32774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C8ADF-43EF-4B72-9A20-D3882425788F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2538E5-3CF3-45E7-8C3B-372D6335A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497631-9499-4139-B4C6-6B141AD84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6A3BA-1FCE-40EC-B5ED-ED6D0B736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79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弧形 41">
            <a:extLst>
              <a:ext uri="{FF2B5EF4-FFF2-40B4-BE49-F238E27FC236}">
                <a16:creationId xmlns:a16="http://schemas.microsoft.com/office/drawing/2014/main" id="{F3C49FB8-7921-4C26-B625-FCA33BB502B9}"/>
              </a:ext>
            </a:extLst>
          </p:cNvPr>
          <p:cNvSpPr/>
          <p:nvPr/>
        </p:nvSpPr>
        <p:spPr>
          <a:xfrm>
            <a:off x="6211029" y="1894574"/>
            <a:ext cx="1171656" cy="1171656"/>
          </a:xfrm>
          <a:prstGeom prst="arc">
            <a:avLst>
              <a:gd name="adj1" fmla="val 19561039"/>
              <a:gd name="adj2" fmla="val 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60BA6195-45D4-4F85-A60D-027E2AC7B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2901" y="1157512"/>
            <a:ext cx="110824" cy="2516949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D442995-DDF7-409A-A51D-4C647ADFEBB1}"/>
              </a:ext>
            </a:extLst>
          </p:cNvPr>
          <p:cNvSpPr/>
          <p:nvPr/>
        </p:nvSpPr>
        <p:spPr>
          <a:xfrm>
            <a:off x="6665931" y="1925327"/>
            <a:ext cx="196811" cy="1146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Line 18">
            <a:extLst>
              <a:ext uri="{FF2B5EF4-FFF2-40B4-BE49-F238E27FC236}">
                <a16:creationId xmlns:a16="http://schemas.microsoft.com/office/drawing/2014/main" id="{CA84AD51-DB1C-4E08-958C-FB20F6B3B5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03724" y="1169278"/>
            <a:ext cx="1906887" cy="753414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9">
            <a:extLst>
              <a:ext uri="{FF2B5EF4-FFF2-40B4-BE49-F238E27FC236}">
                <a16:creationId xmlns:a16="http://schemas.microsoft.com/office/drawing/2014/main" id="{B78588D2-E34A-45B9-ABBF-DA937F0325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97675" y="1174040"/>
            <a:ext cx="1912937" cy="1308997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189A0FC3-9DD4-470F-9D69-E5339672B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3756" y="937702"/>
            <a:ext cx="315913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600" dirty="0">
                <a:solidFill>
                  <a:schemeClr val="tx2"/>
                </a:solidFill>
              </a:rPr>
              <a:t>P</a:t>
            </a:r>
            <a:endParaRPr lang="en-US" altLang="en-US" sz="1800" dirty="0">
              <a:solidFill>
                <a:schemeClr val="tx2"/>
              </a:solidFill>
            </a:endParaRPr>
          </a:p>
        </p:txBody>
      </p:sp>
      <p:sp>
        <p:nvSpPr>
          <p:cNvPr id="13" name="Line 24">
            <a:extLst>
              <a:ext uri="{FF2B5EF4-FFF2-40B4-BE49-F238E27FC236}">
                <a16:creationId xmlns:a16="http://schemas.microsoft.com/office/drawing/2014/main" id="{E0EE7A50-D9F0-4D32-A66C-A3BE25E35D7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0612" y="950861"/>
            <a:ext cx="6593" cy="2723600"/>
          </a:xfrm>
          <a:prstGeom prst="line">
            <a:avLst/>
          </a:prstGeom>
          <a:noFill/>
          <a:ln w="12700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25">
            <a:extLst>
              <a:ext uri="{FF2B5EF4-FFF2-40B4-BE49-F238E27FC236}">
                <a16:creationId xmlns:a16="http://schemas.microsoft.com/office/drawing/2014/main" id="{94C467A9-F0B6-49AC-A918-C0DDCC023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5412" y="1142778"/>
            <a:ext cx="50400" cy="50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" name="Text Box 26">
            <a:extLst>
              <a:ext uri="{FF2B5EF4-FFF2-40B4-BE49-F238E27FC236}">
                <a16:creationId xmlns:a16="http://schemas.microsoft.com/office/drawing/2014/main" id="{13C979BE-AD4D-4AA2-B01B-ABB1C10D0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8133" y="923925"/>
            <a:ext cx="169629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800" dirty="0">
                <a:latin typeface="+mn-ea"/>
              </a:rPr>
              <a:t>Incident Wave</a:t>
            </a:r>
          </a:p>
          <a:p>
            <a:pPr algn="ctr">
              <a:spcBef>
                <a:spcPct val="0"/>
              </a:spcBef>
            </a:pPr>
            <a:r>
              <a:rPr lang="en-US" altLang="en-US" sz="1800" dirty="0">
                <a:latin typeface="+mn-ea"/>
              </a:rPr>
              <a:t>(wavelength </a:t>
            </a:r>
            <a:r>
              <a:rPr lang="en-US" altLang="en-US" sz="1800" dirty="0">
                <a:latin typeface="Symbol" panose="05050102010706020507" pitchFamily="18" charset="2"/>
              </a:rPr>
              <a:t>l</a:t>
            </a:r>
            <a:r>
              <a:rPr lang="en-US" altLang="en-US" sz="1800" dirty="0">
                <a:latin typeface="+mn-ea"/>
              </a:rPr>
              <a:t>)</a:t>
            </a:r>
            <a:endParaRPr lang="en-US" altLang="en-US" sz="2400" dirty="0">
              <a:latin typeface="+mn-ea"/>
            </a:endParaRPr>
          </a:p>
        </p:txBody>
      </p:sp>
      <p:sp>
        <p:nvSpPr>
          <p:cNvPr id="16" name="Line 27">
            <a:extLst>
              <a:ext uri="{FF2B5EF4-FFF2-40B4-BE49-F238E27FC236}">
                <a16:creationId xmlns:a16="http://schemas.microsoft.com/office/drawing/2014/main" id="{97AE2B0D-73C0-49B8-92EA-E84499742F87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7956427" y="1415067"/>
            <a:ext cx="0" cy="2138108"/>
          </a:xfrm>
          <a:prstGeom prst="line">
            <a:avLst/>
          </a:prstGeom>
          <a:noFill/>
          <a:ln w="12700">
            <a:solidFill>
              <a:srgbClr val="94B3FE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28">
            <a:extLst>
              <a:ext uri="{FF2B5EF4-FFF2-40B4-BE49-F238E27FC236}">
                <a16:creationId xmlns:a16="http://schemas.microsoft.com/office/drawing/2014/main" id="{3E853635-6186-49D6-B4C7-C2A62CD29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3638" y="1617345"/>
            <a:ext cx="303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solidFill>
                  <a:schemeClr val="accent2"/>
                </a:solidFill>
                <a:latin typeface="Comic Sans MS" panose="030F0702030302020204" pitchFamily="66" charset="0"/>
              </a:rPr>
              <a:t>y</a:t>
            </a:r>
            <a:endParaRPr lang="en-US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Line 30">
            <a:extLst>
              <a:ext uri="{FF2B5EF4-FFF2-40B4-BE49-F238E27FC236}">
                <a16:creationId xmlns:a16="http://schemas.microsoft.com/office/drawing/2014/main" id="{D1DF7665-794B-4CF6-B17D-5C218FF930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787607" y="1167978"/>
            <a:ext cx="0" cy="1315059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31">
            <a:extLst>
              <a:ext uri="{FF2B5EF4-FFF2-40B4-BE49-F238E27FC236}">
                <a16:creationId xmlns:a16="http://schemas.microsoft.com/office/drawing/2014/main" id="{8A813F64-855E-4EA4-83CA-D7FAFBE7A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2063" y="3033429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 dirty="0">
                <a:solidFill>
                  <a:schemeClr val="accent2"/>
                </a:solidFill>
                <a:latin typeface="Comic Sans MS" panose="030F0702030302020204" pitchFamily="66" charset="0"/>
              </a:rPr>
              <a:t>L</a:t>
            </a:r>
            <a:endParaRPr lang="en-US" altLang="en-US" sz="24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Line 33">
            <a:extLst>
              <a:ext uri="{FF2B5EF4-FFF2-40B4-BE49-F238E27FC236}">
                <a16:creationId xmlns:a16="http://schemas.microsoft.com/office/drawing/2014/main" id="{4131F6FE-CFFF-4D80-8503-2F4F90D1B7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8150" y="3373756"/>
            <a:ext cx="1922462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34">
            <a:extLst>
              <a:ext uri="{FF2B5EF4-FFF2-40B4-BE49-F238E27FC236}">
                <a16:creationId xmlns:a16="http://schemas.microsoft.com/office/drawing/2014/main" id="{B41A5D3C-A21E-46C1-901C-3215A357E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038" y="2212658"/>
            <a:ext cx="301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solidFill>
                  <a:schemeClr val="accent2"/>
                </a:solidFill>
                <a:latin typeface="Comic Sans MS" panose="030F0702030302020204" pitchFamily="66" charset="0"/>
              </a:rPr>
              <a:t>a</a:t>
            </a:r>
            <a:endParaRPr lang="en-US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Line 35">
            <a:extLst>
              <a:ext uri="{FF2B5EF4-FFF2-40B4-BE49-F238E27FC236}">
                <a16:creationId xmlns:a16="http://schemas.microsoft.com/office/drawing/2014/main" id="{72CBEB35-F946-49F4-B2BA-BEFBE50658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43729" y="1925328"/>
            <a:ext cx="0" cy="114616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26" name="Line 37">
            <a:extLst>
              <a:ext uri="{FF2B5EF4-FFF2-40B4-BE49-F238E27FC236}">
                <a16:creationId xmlns:a16="http://schemas.microsoft.com/office/drawing/2014/main" id="{C476D39F-7860-4285-9334-6820495926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3722" y="1925327"/>
            <a:ext cx="220715" cy="391072"/>
          </a:xfrm>
          <a:prstGeom prst="line">
            <a:avLst/>
          </a:prstGeom>
          <a:noFill/>
          <a:ln w="22225" cap="rnd">
            <a:solidFill>
              <a:schemeClr val="accent2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38">
            <a:extLst>
              <a:ext uri="{FF2B5EF4-FFF2-40B4-BE49-F238E27FC236}">
                <a16:creationId xmlns:a16="http://schemas.microsoft.com/office/drawing/2014/main" id="{C7827070-AB06-48C1-B943-B46A80062D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96857" y="2328701"/>
            <a:ext cx="227580" cy="151701"/>
          </a:xfrm>
          <a:prstGeom prst="line">
            <a:avLst/>
          </a:prstGeom>
          <a:noFill/>
          <a:ln w="28575" cap="rnd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39">
            <a:extLst>
              <a:ext uri="{FF2B5EF4-FFF2-40B4-BE49-F238E27FC236}">
                <a16:creationId xmlns:a16="http://schemas.microsoft.com/office/drawing/2014/main" id="{F092581D-D8CD-43CF-8D0F-66E0D34692FD}"/>
              </a:ext>
            </a:extLst>
          </p:cNvPr>
          <p:cNvSpPr txBox="1">
            <a:spLocks noChangeArrowheads="1"/>
          </p:cNvSpPr>
          <p:nvPr/>
        </p:nvSpPr>
        <p:spPr bwMode="auto">
          <a:xfrm rot="19530135">
            <a:off x="6667761" y="2074299"/>
            <a:ext cx="3113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>
                <a:solidFill>
                  <a:schemeClr val="accent2"/>
                </a:solidFill>
                <a:latin typeface="Symbol" panose="05050102010706020507" pitchFamily="18" charset="2"/>
              </a:rPr>
              <a:t>d</a:t>
            </a:r>
            <a:endParaRPr lang="en-US" altLang="en-US" sz="2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CC910703-4BD9-4E7F-9C9C-6E08E8692A01}"/>
              </a:ext>
            </a:extLst>
          </p:cNvPr>
          <p:cNvGrpSpPr/>
          <p:nvPr/>
        </p:nvGrpSpPr>
        <p:grpSpPr>
          <a:xfrm>
            <a:off x="5080793" y="1694461"/>
            <a:ext cx="1365250" cy="1980001"/>
            <a:chOff x="5080793" y="1751418"/>
            <a:chExt cx="1365250" cy="1980001"/>
          </a:xfrm>
        </p:grpSpPr>
        <p:sp>
          <p:nvSpPr>
            <p:cNvPr id="30" name="Line 41">
              <a:extLst>
                <a:ext uri="{FF2B5EF4-FFF2-40B4-BE49-F238E27FC236}">
                  <a16:creationId xmlns:a16="http://schemas.microsoft.com/office/drawing/2014/main" id="{76570A64-7CCF-480C-97C5-6F5CBDC0A9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4090793" y="2741418"/>
              <a:ext cx="198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42">
              <a:extLst>
                <a:ext uri="{FF2B5EF4-FFF2-40B4-BE49-F238E27FC236}">
                  <a16:creationId xmlns:a16="http://schemas.microsoft.com/office/drawing/2014/main" id="{06536F08-AC77-4896-81BD-62262A6ADAF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4241606" y="2741418"/>
              <a:ext cx="198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43">
              <a:extLst>
                <a:ext uri="{FF2B5EF4-FFF2-40B4-BE49-F238E27FC236}">
                  <a16:creationId xmlns:a16="http://schemas.microsoft.com/office/drawing/2014/main" id="{ECC7AFDA-372A-400E-811C-8890721686D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392418" y="2741418"/>
              <a:ext cx="198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44">
              <a:extLst>
                <a:ext uri="{FF2B5EF4-FFF2-40B4-BE49-F238E27FC236}">
                  <a16:creationId xmlns:a16="http://schemas.microsoft.com/office/drawing/2014/main" id="{4F35EB05-0A55-4C66-B898-D632FB13BC8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4544818" y="2741418"/>
              <a:ext cx="198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45">
              <a:extLst>
                <a:ext uri="{FF2B5EF4-FFF2-40B4-BE49-F238E27FC236}">
                  <a16:creationId xmlns:a16="http://schemas.microsoft.com/office/drawing/2014/main" id="{211A8B1A-A30B-47AF-904F-AC6C30EC6E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4697218" y="2741419"/>
              <a:ext cx="198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46">
              <a:extLst>
                <a:ext uri="{FF2B5EF4-FFF2-40B4-BE49-F238E27FC236}">
                  <a16:creationId xmlns:a16="http://schemas.microsoft.com/office/drawing/2014/main" id="{AB3EAF56-A58D-44EB-9EEE-3CAFC35AA79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4848031" y="2741419"/>
              <a:ext cx="198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47">
              <a:extLst>
                <a:ext uri="{FF2B5EF4-FFF2-40B4-BE49-F238E27FC236}">
                  <a16:creationId xmlns:a16="http://schemas.microsoft.com/office/drawing/2014/main" id="{AFBC7EF8-E114-4095-8723-DFA1DCD7C88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5000431" y="2741419"/>
              <a:ext cx="198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48">
              <a:extLst>
                <a:ext uri="{FF2B5EF4-FFF2-40B4-BE49-F238E27FC236}">
                  <a16:creationId xmlns:a16="http://schemas.microsoft.com/office/drawing/2014/main" id="{F589CC12-A3B5-44B6-9C25-75C5F647A9A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5151243" y="2741419"/>
              <a:ext cx="198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49">
              <a:extLst>
                <a:ext uri="{FF2B5EF4-FFF2-40B4-BE49-F238E27FC236}">
                  <a16:creationId xmlns:a16="http://schemas.microsoft.com/office/drawing/2014/main" id="{41922608-1693-410A-9396-82E60BC8F9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5302056" y="2741419"/>
              <a:ext cx="198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50">
              <a:extLst>
                <a:ext uri="{FF2B5EF4-FFF2-40B4-BE49-F238E27FC236}">
                  <a16:creationId xmlns:a16="http://schemas.microsoft.com/office/drawing/2014/main" id="{B42F4CA8-1A28-4006-88FC-402CB6A5E15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5456043" y="2741419"/>
              <a:ext cx="198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Text Box 39">
            <a:extLst>
              <a:ext uri="{FF2B5EF4-FFF2-40B4-BE49-F238E27FC236}">
                <a16:creationId xmlns:a16="http://schemas.microsoft.com/office/drawing/2014/main" id="{A8A975B8-B3A5-48A9-B9D4-37D7A9AFE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9670" y="2056041"/>
            <a:ext cx="2968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400" dirty="0">
                <a:solidFill>
                  <a:schemeClr val="accent2"/>
                </a:solidFill>
                <a:latin typeface="Symbol" panose="05050102010706020507" pitchFamily="18" charset="2"/>
              </a:rPr>
              <a:t>q</a:t>
            </a:r>
            <a:endParaRPr lang="en-US" altLang="en-US" sz="32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483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6">
            <a:extLst>
              <a:ext uri="{FF2B5EF4-FFF2-40B4-BE49-F238E27FC236}">
                <a16:creationId xmlns:a16="http://schemas.microsoft.com/office/drawing/2014/main" id="{B8B6BCEA-3D3B-40D5-A5D7-D0C16E30F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105" y="3525003"/>
            <a:ext cx="1435630" cy="532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t=0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波阵面</a:t>
            </a:r>
            <a:endParaRPr lang="en-US" altLang="en-US" sz="18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127">
            <a:extLst>
              <a:ext uri="{FF2B5EF4-FFF2-40B4-BE49-F238E27FC236}">
                <a16:creationId xmlns:a16="http://schemas.microsoft.com/office/drawing/2014/main" id="{2DCCA91C-5729-4C81-970B-A1076E3D8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105" y="2701421"/>
            <a:ext cx="1631950" cy="532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下一刻的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波阵面</a:t>
            </a:r>
            <a:endParaRPr lang="en-US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Arc 129">
            <a:extLst>
              <a:ext uri="{FF2B5EF4-FFF2-40B4-BE49-F238E27FC236}">
                <a16:creationId xmlns:a16="http://schemas.microsoft.com/office/drawing/2014/main" id="{DDC64699-8C38-469E-9F7B-B243539AEAB3}"/>
              </a:ext>
            </a:extLst>
          </p:cNvPr>
          <p:cNvSpPr>
            <a:spLocks/>
          </p:cNvSpPr>
          <p:nvPr/>
        </p:nvSpPr>
        <p:spPr bwMode="auto">
          <a:xfrm>
            <a:off x="4879975" y="3037206"/>
            <a:ext cx="382588" cy="1138238"/>
          </a:xfrm>
          <a:custGeom>
            <a:avLst/>
            <a:gdLst>
              <a:gd name="T0" fmla="*/ 0 w 22788"/>
              <a:gd name="T1" fmla="*/ 0 h 28682"/>
              <a:gd name="T2" fmla="*/ 0 w 22788"/>
              <a:gd name="T3" fmla="*/ 0 h 28682"/>
              <a:gd name="T4" fmla="*/ 0 w 22788"/>
              <a:gd name="T5" fmla="*/ 0 h 286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788" h="28682" fill="none" extrusionOk="0">
                <a:moveTo>
                  <a:pt x="-1" y="32"/>
                </a:moveTo>
                <a:cubicBezTo>
                  <a:pt x="395" y="10"/>
                  <a:pt x="791" y="-1"/>
                  <a:pt x="1188" y="0"/>
                </a:cubicBezTo>
                <a:cubicBezTo>
                  <a:pt x="13117" y="0"/>
                  <a:pt x="22788" y="9670"/>
                  <a:pt x="22788" y="21600"/>
                </a:cubicBezTo>
                <a:cubicBezTo>
                  <a:pt x="22788" y="24010"/>
                  <a:pt x="22384" y="26404"/>
                  <a:pt x="21594" y="28682"/>
                </a:cubicBezTo>
              </a:path>
              <a:path w="22788" h="28682" stroke="0" extrusionOk="0">
                <a:moveTo>
                  <a:pt x="-1" y="32"/>
                </a:moveTo>
                <a:cubicBezTo>
                  <a:pt x="395" y="10"/>
                  <a:pt x="791" y="-1"/>
                  <a:pt x="1188" y="0"/>
                </a:cubicBezTo>
                <a:cubicBezTo>
                  <a:pt x="13117" y="0"/>
                  <a:pt x="22788" y="9670"/>
                  <a:pt x="22788" y="21600"/>
                </a:cubicBezTo>
                <a:cubicBezTo>
                  <a:pt x="22788" y="24010"/>
                  <a:pt x="22384" y="26404"/>
                  <a:pt x="21594" y="28682"/>
                </a:cubicBezTo>
                <a:lnTo>
                  <a:pt x="1188" y="21600"/>
                </a:lnTo>
                <a:lnTo>
                  <a:pt x="-1" y="32"/>
                </a:lnTo>
                <a:close/>
              </a:path>
            </a:pathLst>
          </a:custGeom>
          <a:noFill/>
          <a:ln w="571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rc 130">
            <a:extLst>
              <a:ext uri="{FF2B5EF4-FFF2-40B4-BE49-F238E27FC236}">
                <a16:creationId xmlns:a16="http://schemas.microsoft.com/office/drawing/2014/main" id="{6C74ABD0-67BB-4822-98EC-E61E5F135CFC}"/>
              </a:ext>
            </a:extLst>
          </p:cNvPr>
          <p:cNvSpPr>
            <a:spLocks/>
          </p:cNvSpPr>
          <p:nvPr/>
        </p:nvSpPr>
        <p:spPr bwMode="auto">
          <a:xfrm flipV="1">
            <a:off x="4683125" y="2770506"/>
            <a:ext cx="463550" cy="515938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8708" y="8415"/>
                </a:moveTo>
                <a:cubicBezTo>
                  <a:pt x="41620" y="12193"/>
                  <a:pt x="43200" y="16829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8170" y="-1"/>
                  <a:pt x="34383" y="2990"/>
                  <a:pt x="38482" y="8125"/>
                </a:cubicBezTo>
              </a:path>
              <a:path w="43200" h="43200" stroke="0" extrusionOk="0">
                <a:moveTo>
                  <a:pt x="38708" y="8415"/>
                </a:moveTo>
                <a:cubicBezTo>
                  <a:pt x="41620" y="12193"/>
                  <a:pt x="43200" y="16829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8170" y="-1"/>
                  <a:pt x="34383" y="2990"/>
                  <a:pt x="38482" y="8125"/>
                </a:cubicBezTo>
                <a:lnTo>
                  <a:pt x="21600" y="21600"/>
                </a:lnTo>
                <a:lnTo>
                  <a:pt x="38708" y="8415"/>
                </a:lnTo>
                <a:close/>
              </a:path>
            </a:pathLst>
          </a:custGeom>
          <a:noFill/>
          <a:ln w="127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rc 131">
            <a:extLst>
              <a:ext uri="{FF2B5EF4-FFF2-40B4-BE49-F238E27FC236}">
                <a16:creationId xmlns:a16="http://schemas.microsoft.com/office/drawing/2014/main" id="{AA298DE3-ADA3-4FAB-B813-284843154B81}"/>
              </a:ext>
            </a:extLst>
          </p:cNvPr>
          <p:cNvSpPr>
            <a:spLocks/>
          </p:cNvSpPr>
          <p:nvPr/>
        </p:nvSpPr>
        <p:spPr bwMode="auto">
          <a:xfrm flipV="1">
            <a:off x="4773613" y="2794319"/>
            <a:ext cx="463550" cy="515938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4747" y="35110"/>
                </a:moveTo>
                <a:cubicBezTo>
                  <a:pt x="1674" y="31278"/>
                  <a:pt x="0" y="2651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5269" y="43200"/>
                  <a:pt x="9257" y="40422"/>
                  <a:pt x="5153" y="35603"/>
                </a:cubicBezTo>
              </a:path>
              <a:path w="43200" h="43200" stroke="0" extrusionOk="0">
                <a:moveTo>
                  <a:pt x="4747" y="35110"/>
                </a:moveTo>
                <a:cubicBezTo>
                  <a:pt x="1674" y="31278"/>
                  <a:pt x="0" y="2651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5269" y="43200"/>
                  <a:pt x="9257" y="40422"/>
                  <a:pt x="5153" y="35603"/>
                </a:cubicBezTo>
                <a:lnTo>
                  <a:pt x="21600" y="21600"/>
                </a:lnTo>
                <a:lnTo>
                  <a:pt x="4747" y="35110"/>
                </a:lnTo>
                <a:close/>
              </a:path>
            </a:pathLst>
          </a:custGeom>
          <a:noFill/>
          <a:ln w="127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rc 132">
            <a:extLst>
              <a:ext uri="{FF2B5EF4-FFF2-40B4-BE49-F238E27FC236}">
                <a16:creationId xmlns:a16="http://schemas.microsoft.com/office/drawing/2014/main" id="{6795BFC1-EF4B-49B4-8D21-B1E65B1B0052}"/>
              </a:ext>
            </a:extLst>
          </p:cNvPr>
          <p:cNvSpPr>
            <a:spLocks/>
          </p:cNvSpPr>
          <p:nvPr/>
        </p:nvSpPr>
        <p:spPr bwMode="auto">
          <a:xfrm flipV="1">
            <a:off x="4849813" y="2841944"/>
            <a:ext cx="463550" cy="515938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4747" y="35110"/>
                </a:moveTo>
                <a:cubicBezTo>
                  <a:pt x="1674" y="31278"/>
                  <a:pt x="0" y="2651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5269" y="43200"/>
                  <a:pt x="9257" y="40422"/>
                  <a:pt x="5153" y="35603"/>
                </a:cubicBezTo>
              </a:path>
              <a:path w="43200" h="43200" stroke="0" extrusionOk="0">
                <a:moveTo>
                  <a:pt x="4747" y="35110"/>
                </a:moveTo>
                <a:cubicBezTo>
                  <a:pt x="1674" y="31278"/>
                  <a:pt x="0" y="2651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5269" y="43200"/>
                  <a:pt x="9257" y="40422"/>
                  <a:pt x="5153" y="35603"/>
                </a:cubicBezTo>
                <a:lnTo>
                  <a:pt x="21600" y="21600"/>
                </a:lnTo>
                <a:lnTo>
                  <a:pt x="4747" y="35110"/>
                </a:lnTo>
                <a:close/>
              </a:path>
            </a:pathLst>
          </a:custGeom>
          <a:noFill/>
          <a:ln w="127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rc 133">
            <a:extLst>
              <a:ext uri="{FF2B5EF4-FFF2-40B4-BE49-F238E27FC236}">
                <a16:creationId xmlns:a16="http://schemas.microsoft.com/office/drawing/2014/main" id="{862EC69D-A9BB-4F1E-B75A-9C6B79140C29}"/>
              </a:ext>
            </a:extLst>
          </p:cNvPr>
          <p:cNvSpPr>
            <a:spLocks/>
          </p:cNvSpPr>
          <p:nvPr/>
        </p:nvSpPr>
        <p:spPr bwMode="auto">
          <a:xfrm flipV="1">
            <a:off x="4911725" y="2937194"/>
            <a:ext cx="463550" cy="515938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4747" y="35110"/>
                </a:moveTo>
                <a:cubicBezTo>
                  <a:pt x="1674" y="31278"/>
                  <a:pt x="0" y="2651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5269" y="43200"/>
                  <a:pt x="9257" y="40422"/>
                  <a:pt x="5153" y="35603"/>
                </a:cubicBezTo>
              </a:path>
              <a:path w="43200" h="43200" stroke="0" extrusionOk="0">
                <a:moveTo>
                  <a:pt x="4747" y="35110"/>
                </a:moveTo>
                <a:cubicBezTo>
                  <a:pt x="1674" y="31278"/>
                  <a:pt x="0" y="2651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5269" y="43200"/>
                  <a:pt x="9257" y="40422"/>
                  <a:pt x="5153" y="35603"/>
                </a:cubicBezTo>
                <a:lnTo>
                  <a:pt x="21600" y="21600"/>
                </a:lnTo>
                <a:lnTo>
                  <a:pt x="4747" y="35110"/>
                </a:lnTo>
                <a:close/>
              </a:path>
            </a:pathLst>
          </a:custGeom>
          <a:noFill/>
          <a:ln w="127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rc 134">
            <a:extLst>
              <a:ext uri="{FF2B5EF4-FFF2-40B4-BE49-F238E27FC236}">
                <a16:creationId xmlns:a16="http://schemas.microsoft.com/office/drawing/2014/main" id="{1D5365DE-8C56-4045-9EBD-C4D9579F5CE4}"/>
              </a:ext>
            </a:extLst>
          </p:cNvPr>
          <p:cNvSpPr>
            <a:spLocks/>
          </p:cNvSpPr>
          <p:nvPr/>
        </p:nvSpPr>
        <p:spPr bwMode="auto">
          <a:xfrm flipV="1">
            <a:off x="4935538" y="3046731"/>
            <a:ext cx="463550" cy="515938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4747" y="35110"/>
                </a:moveTo>
                <a:cubicBezTo>
                  <a:pt x="1674" y="31278"/>
                  <a:pt x="0" y="2651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5269" y="43200"/>
                  <a:pt x="9257" y="40422"/>
                  <a:pt x="5153" y="35603"/>
                </a:cubicBezTo>
              </a:path>
              <a:path w="43200" h="43200" stroke="0" extrusionOk="0">
                <a:moveTo>
                  <a:pt x="4747" y="35110"/>
                </a:moveTo>
                <a:cubicBezTo>
                  <a:pt x="1674" y="31278"/>
                  <a:pt x="0" y="2651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5269" y="43200"/>
                  <a:pt x="9257" y="40422"/>
                  <a:pt x="5153" y="35603"/>
                </a:cubicBezTo>
                <a:lnTo>
                  <a:pt x="21600" y="21600"/>
                </a:lnTo>
                <a:lnTo>
                  <a:pt x="4747" y="35110"/>
                </a:lnTo>
                <a:close/>
              </a:path>
            </a:pathLst>
          </a:custGeom>
          <a:noFill/>
          <a:ln w="127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rc 135">
            <a:extLst>
              <a:ext uri="{FF2B5EF4-FFF2-40B4-BE49-F238E27FC236}">
                <a16:creationId xmlns:a16="http://schemas.microsoft.com/office/drawing/2014/main" id="{242DA5EE-7607-4439-889B-289079F80C7E}"/>
              </a:ext>
            </a:extLst>
          </p:cNvPr>
          <p:cNvSpPr>
            <a:spLocks/>
          </p:cNvSpPr>
          <p:nvPr/>
        </p:nvSpPr>
        <p:spPr bwMode="auto">
          <a:xfrm flipV="1">
            <a:off x="4968875" y="3156269"/>
            <a:ext cx="463550" cy="515938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4747" y="35110"/>
                </a:moveTo>
                <a:cubicBezTo>
                  <a:pt x="1674" y="31278"/>
                  <a:pt x="0" y="2651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5269" y="43200"/>
                  <a:pt x="9257" y="40422"/>
                  <a:pt x="5153" y="35603"/>
                </a:cubicBezTo>
              </a:path>
              <a:path w="43200" h="43200" stroke="0" extrusionOk="0">
                <a:moveTo>
                  <a:pt x="4747" y="35110"/>
                </a:moveTo>
                <a:cubicBezTo>
                  <a:pt x="1674" y="31278"/>
                  <a:pt x="0" y="2651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5269" y="43200"/>
                  <a:pt x="9257" y="40422"/>
                  <a:pt x="5153" y="35603"/>
                </a:cubicBezTo>
                <a:lnTo>
                  <a:pt x="21600" y="21600"/>
                </a:lnTo>
                <a:lnTo>
                  <a:pt x="4747" y="35110"/>
                </a:lnTo>
                <a:close/>
              </a:path>
            </a:pathLst>
          </a:custGeom>
          <a:noFill/>
          <a:ln w="127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rc 136">
            <a:extLst>
              <a:ext uri="{FF2B5EF4-FFF2-40B4-BE49-F238E27FC236}">
                <a16:creationId xmlns:a16="http://schemas.microsoft.com/office/drawing/2014/main" id="{1167B76F-EB8E-4276-ACF1-9D1CC74CF57C}"/>
              </a:ext>
            </a:extLst>
          </p:cNvPr>
          <p:cNvSpPr>
            <a:spLocks/>
          </p:cNvSpPr>
          <p:nvPr/>
        </p:nvSpPr>
        <p:spPr bwMode="auto">
          <a:xfrm flipV="1">
            <a:off x="4978400" y="3299144"/>
            <a:ext cx="463550" cy="515938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4747" y="35110"/>
                </a:moveTo>
                <a:cubicBezTo>
                  <a:pt x="1674" y="31278"/>
                  <a:pt x="0" y="2651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5269" y="43200"/>
                  <a:pt x="9257" y="40422"/>
                  <a:pt x="5153" y="35603"/>
                </a:cubicBezTo>
              </a:path>
              <a:path w="43200" h="43200" stroke="0" extrusionOk="0">
                <a:moveTo>
                  <a:pt x="4747" y="35110"/>
                </a:moveTo>
                <a:cubicBezTo>
                  <a:pt x="1674" y="31278"/>
                  <a:pt x="0" y="2651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5269" y="43200"/>
                  <a:pt x="9257" y="40422"/>
                  <a:pt x="5153" y="35603"/>
                </a:cubicBezTo>
                <a:lnTo>
                  <a:pt x="21600" y="21600"/>
                </a:lnTo>
                <a:lnTo>
                  <a:pt x="4747" y="35110"/>
                </a:lnTo>
                <a:close/>
              </a:path>
            </a:pathLst>
          </a:custGeom>
          <a:noFill/>
          <a:ln w="127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rc 137">
            <a:extLst>
              <a:ext uri="{FF2B5EF4-FFF2-40B4-BE49-F238E27FC236}">
                <a16:creationId xmlns:a16="http://schemas.microsoft.com/office/drawing/2014/main" id="{9B4F4C0F-D367-4742-8AFC-F1E2B40FABFF}"/>
              </a:ext>
            </a:extLst>
          </p:cNvPr>
          <p:cNvSpPr>
            <a:spLocks/>
          </p:cNvSpPr>
          <p:nvPr/>
        </p:nvSpPr>
        <p:spPr bwMode="auto">
          <a:xfrm flipV="1">
            <a:off x="4992688" y="3432494"/>
            <a:ext cx="463550" cy="515938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4747" y="35110"/>
                </a:moveTo>
                <a:cubicBezTo>
                  <a:pt x="1674" y="31278"/>
                  <a:pt x="0" y="2651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5269" y="43200"/>
                  <a:pt x="9257" y="40422"/>
                  <a:pt x="5153" y="35603"/>
                </a:cubicBezTo>
              </a:path>
              <a:path w="43200" h="43200" stroke="0" extrusionOk="0">
                <a:moveTo>
                  <a:pt x="4747" y="35110"/>
                </a:moveTo>
                <a:cubicBezTo>
                  <a:pt x="1674" y="31278"/>
                  <a:pt x="0" y="2651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5269" y="43200"/>
                  <a:pt x="9257" y="40422"/>
                  <a:pt x="5153" y="35603"/>
                </a:cubicBezTo>
                <a:lnTo>
                  <a:pt x="21600" y="21600"/>
                </a:lnTo>
                <a:lnTo>
                  <a:pt x="4747" y="35110"/>
                </a:lnTo>
                <a:close/>
              </a:path>
            </a:pathLst>
          </a:custGeom>
          <a:noFill/>
          <a:ln w="127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rc 138">
            <a:extLst>
              <a:ext uri="{FF2B5EF4-FFF2-40B4-BE49-F238E27FC236}">
                <a16:creationId xmlns:a16="http://schemas.microsoft.com/office/drawing/2014/main" id="{B3C7B253-935D-4980-A45F-DD81E3613114}"/>
              </a:ext>
            </a:extLst>
          </p:cNvPr>
          <p:cNvSpPr>
            <a:spLocks/>
          </p:cNvSpPr>
          <p:nvPr/>
        </p:nvSpPr>
        <p:spPr bwMode="auto">
          <a:xfrm flipV="1">
            <a:off x="5006975" y="3556319"/>
            <a:ext cx="463550" cy="515938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4747" y="35110"/>
                </a:moveTo>
                <a:cubicBezTo>
                  <a:pt x="1674" y="31278"/>
                  <a:pt x="0" y="2651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5269" y="43200"/>
                  <a:pt x="9257" y="40422"/>
                  <a:pt x="5153" y="35603"/>
                </a:cubicBezTo>
              </a:path>
              <a:path w="43200" h="43200" stroke="0" extrusionOk="0">
                <a:moveTo>
                  <a:pt x="4747" y="35110"/>
                </a:moveTo>
                <a:cubicBezTo>
                  <a:pt x="1674" y="31278"/>
                  <a:pt x="0" y="2651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5269" y="43200"/>
                  <a:pt x="9257" y="40422"/>
                  <a:pt x="5153" y="35603"/>
                </a:cubicBezTo>
                <a:lnTo>
                  <a:pt x="21600" y="21600"/>
                </a:lnTo>
                <a:lnTo>
                  <a:pt x="4747" y="35110"/>
                </a:lnTo>
                <a:close/>
              </a:path>
            </a:pathLst>
          </a:custGeom>
          <a:noFill/>
          <a:ln w="127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rc 139">
            <a:extLst>
              <a:ext uri="{FF2B5EF4-FFF2-40B4-BE49-F238E27FC236}">
                <a16:creationId xmlns:a16="http://schemas.microsoft.com/office/drawing/2014/main" id="{4805CCFF-1B40-4198-95B9-295623CEF051}"/>
              </a:ext>
            </a:extLst>
          </p:cNvPr>
          <p:cNvSpPr>
            <a:spLocks/>
          </p:cNvSpPr>
          <p:nvPr/>
        </p:nvSpPr>
        <p:spPr bwMode="auto">
          <a:xfrm flipV="1">
            <a:off x="5002213" y="3665856"/>
            <a:ext cx="463550" cy="515938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4747" y="35110"/>
                </a:moveTo>
                <a:cubicBezTo>
                  <a:pt x="1674" y="31278"/>
                  <a:pt x="0" y="2651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5269" y="43200"/>
                  <a:pt x="9257" y="40422"/>
                  <a:pt x="5153" y="35603"/>
                </a:cubicBezTo>
              </a:path>
              <a:path w="43200" h="43200" stroke="0" extrusionOk="0">
                <a:moveTo>
                  <a:pt x="4747" y="35110"/>
                </a:moveTo>
                <a:cubicBezTo>
                  <a:pt x="1674" y="31278"/>
                  <a:pt x="0" y="2651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5269" y="43200"/>
                  <a:pt x="9257" y="40422"/>
                  <a:pt x="5153" y="35603"/>
                </a:cubicBezTo>
                <a:lnTo>
                  <a:pt x="21600" y="21600"/>
                </a:lnTo>
                <a:lnTo>
                  <a:pt x="4747" y="35110"/>
                </a:lnTo>
                <a:close/>
              </a:path>
            </a:pathLst>
          </a:custGeom>
          <a:noFill/>
          <a:ln w="127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140">
            <a:extLst>
              <a:ext uri="{FF2B5EF4-FFF2-40B4-BE49-F238E27FC236}">
                <a16:creationId xmlns:a16="http://schemas.microsoft.com/office/drawing/2014/main" id="{83884A72-D76F-4555-960D-CF51875B54DF}"/>
              </a:ext>
            </a:extLst>
          </p:cNvPr>
          <p:cNvSpPr>
            <a:spLocks/>
          </p:cNvSpPr>
          <p:nvPr/>
        </p:nvSpPr>
        <p:spPr bwMode="auto">
          <a:xfrm>
            <a:off x="4884738" y="2751456"/>
            <a:ext cx="614363" cy="1333500"/>
          </a:xfrm>
          <a:custGeom>
            <a:avLst/>
            <a:gdLst>
              <a:gd name="T0" fmla="*/ 0 w 387"/>
              <a:gd name="T1" fmla="*/ 3 h 840"/>
              <a:gd name="T2" fmla="*/ 162 w 387"/>
              <a:gd name="T3" fmla="*/ 30 h 840"/>
              <a:gd name="T4" fmla="*/ 306 w 387"/>
              <a:gd name="T5" fmla="*/ 183 h 840"/>
              <a:gd name="T6" fmla="*/ 369 w 387"/>
              <a:gd name="T7" fmla="*/ 453 h 840"/>
              <a:gd name="T8" fmla="*/ 387 w 387"/>
              <a:gd name="T9" fmla="*/ 840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7" h="840">
                <a:moveTo>
                  <a:pt x="0" y="3"/>
                </a:moveTo>
                <a:cubicBezTo>
                  <a:pt x="55" y="1"/>
                  <a:pt x="111" y="0"/>
                  <a:pt x="162" y="30"/>
                </a:cubicBezTo>
                <a:cubicBezTo>
                  <a:pt x="213" y="60"/>
                  <a:pt x="272" y="113"/>
                  <a:pt x="306" y="183"/>
                </a:cubicBezTo>
                <a:cubicBezTo>
                  <a:pt x="340" y="253"/>
                  <a:pt x="356" y="344"/>
                  <a:pt x="369" y="453"/>
                </a:cubicBezTo>
                <a:cubicBezTo>
                  <a:pt x="382" y="562"/>
                  <a:pt x="384" y="776"/>
                  <a:pt x="387" y="840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41">
            <a:extLst>
              <a:ext uri="{FF2B5EF4-FFF2-40B4-BE49-F238E27FC236}">
                <a16:creationId xmlns:a16="http://schemas.microsoft.com/office/drawing/2014/main" id="{739C7906-F75A-4C92-8829-1712B77155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73033" y="3918588"/>
            <a:ext cx="86095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125">
            <a:extLst>
              <a:ext uri="{FF2B5EF4-FFF2-40B4-BE49-F238E27FC236}">
                <a16:creationId xmlns:a16="http://schemas.microsoft.com/office/drawing/2014/main" id="{ECB183CC-FB8C-44AE-888B-D7773DED65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5000" y="3088006"/>
            <a:ext cx="795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07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>
            <a:extLst>
              <a:ext uri="{FF2B5EF4-FFF2-40B4-BE49-F238E27FC236}">
                <a16:creationId xmlns:a16="http://schemas.microsoft.com/office/drawing/2014/main" id="{35EFD973-B91D-4B18-B5F4-4C56B5475D4F}"/>
              </a:ext>
            </a:extLst>
          </p:cNvPr>
          <p:cNvSpPr/>
          <p:nvPr/>
        </p:nvSpPr>
        <p:spPr>
          <a:xfrm>
            <a:off x="6024563" y="1235076"/>
            <a:ext cx="81350" cy="20415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97D8B1D2-37CE-4AC6-9D6A-DA01AE37967C}"/>
              </a:ext>
            </a:extLst>
          </p:cNvPr>
          <p:cNvSpPr/>
          <p:nvPr/>
        </p:nvSpPr>
        <p:spPr>
          <a:xfrm>
            <a:off x="5922433" y="1481139"/>
            <a:ext cx="329142" cy="1211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Line 45">
            <a:extLst>
              <a:ext uri="{FF2B5EF4-FFF2-40B4-BE49-F238E27FC236}">
                <a16:creationId xmlns:a16="http://schemas.microsoft.com/office/drawing/2014/main" id="{15A9C6A5-B919-4B60-95FE-DBC2383DC9A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3132665"/>
            <a:ext cx="381000" cy="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6" name="Group 64">
            <a:extLst>
              <a:ext uri="{FF2B5EF4-FFF2-40B4-BE49-F238E27FC236}">
                <a16:creationId xmlns:a16="http://schemas.microsoft.com/office/drawing/2014/main" id="{57AFC2F8-63B5-48C1-8F67-79F5E06BB9EB}"/>
              </a:ext>
            </a:extLst>
          </p:cNvPr>
          <p:cNvGrpSpPr>
            <a:grpSpLocks/>
          </p:cNvGrpSpPr>
          <p:nvPr/>
        </p:nvGrpSpPr>
        <p:grpSpPr bwMode="auto">
          <a:xfrm>
            <a:off x="6040438" y="723900"/>
            <a:ext cx="71438" cy="2713038"/>
            <a:chOff x="3805" y="302"/>
            <a:chExt cx="45" cy="1709"/>
          </a:xfrm>
        </p:grpSpPr>
        <p:sp>
          <p:nvSpPr>
            <p:cNvPr id="80" name="Rectangle 65">
              <a:extLst>
                <a:ext uri="{FF2B5EF4-FFF2-40B4-BE49-F238E27FC236}">
                  <a16:creationId xmlns:a16="http://schemas.microsoft.com/office/drawing/2014/main" id="{E4A87338-14B1-4EA6-AA1E-AEE49D168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" y="302"/>
              <a:ext cx="45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1" name="Rectangle 66">
              <a:extLst>
                <a:ext uri="{FF2B5EF4-FFF2-40B4-BE49-F238E27FC236}">
                  <a16:creationId xmlns:a16="http://schemas.microsoft.com/office/drawing/2014/main" id="{9E0F47F3-179D-4A52-9B51-7ED684018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" y="1539"/>
              <a:ext cx="45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7" name="Rectangle 67">
            <a:extLst>
              <a:ext uri="{FF2B5EF4-FFF2-40B4-BE49-F238E27FC236}">
                <a16:creationId xmlns:a16="http://schemas.microsoft.com/office/drawing/2014/main" id="{B412E1EE-B5C6-4B3C-813D-5BF61980C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5225" y="1382713"/>
            <a:ext cx="26988" cy="18954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28" name="Rectangle 68">
            <a:extLst>
              <a:ext uri="{FF2B5EF4-FFF2-40B4-BE49-F238E27FC236}">
                <a16:creationId xmlns:a16="http://schemas.microsoft.com/office/drawing/2014/main" id="{799EB331-D607-4419-8BE7-016315808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775" y="1114426"/>
            <a:ext cx="9826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dirty="0"/>
              <a:t>Screen</a:t>
            </a:r>
            <a:br>
              <a:rPr lang="en-US" altLang="en-US" sz="1400" dirty="0"/>
            </a:br>
            <a:r>
              <a:rPr lang="en-US" altLang="en-US" sz="1400" dirty="0"/>
              <a:t>(far away)</a:t>
            </a:r>
          </a:p>
        </p:txBody>
      </p:sp>
      <p:sp>
        <p:nvSpPr>
          <p:cNvPr id="29" name="Line 69">
            <a:extLst>
              <a:ext uri="{FF2B5EF4-FFF2-40B4-BE49-F238E27FC236}">
                <a16:creationId xmlns:a16="http://schemas.microsoft.com/office/drawing/2014/main" id="{CF92ECAD-A25A-4D88-9525-82A9BB7549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9065" y="2026003"/>
            <a:ext cx="1202400" cy="216000"/>
          </a:xfrm>
          <a:prstGeom prst="line">
            <a:avLst/>
          </a:prstGeom>
          <a:ln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Line 70">
            <a:extLst>
              <a:ext uri="{FF2B5EF4-FFF2-40B4-BE49-F238E27FC236}">
                <a16:creationId xmlns:a16="http://schemas.microsoft.com/office/drawing/2014/main" id="{D643BF9B-DC54-446D-860F-B6E8AE8219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9065" y="1527175"/>
            <a:ext cx="1202400" cy="216000"/>
          </a:xfrm>
          <a:prstGeom prst="line">
            <a:avLst/>
          </a:prstGeom>
          <a:ln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Line 71">
            <a:extLst>
              <a:ext uri="{FF2B5EF4-FFF2-40B4-BE49-F238E27FC236}">
                <a16:creationId xmlns:a16="http://schemas.microsoft.com/office/drawing/2014/main" id="{006211F1-0F42-42BE-8F5C-3D1B897A7B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9065" y="2524831"/>
            <a:ext cx="1202400" cy="216000"/>
          </a:xfrm>
          <a:prstGeom prst="line">
            <a:avLst/>
          </a:prstGeom>
          <a:ln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Line 72">
            <a:extLst>
              <a:ext uri="{FF2B5EF4-FFF2-40B4-BE49-F238E27FC236}">
                <a16:creationId xmlns:a16="http://schemas.microsoft.com/office/drawing/2014/main" id="{C8BD2345-230B-40DC-8D44-C29571CABB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9065" y="1651882"/>
            <a:ext cx="1202400" cy="216000"/>
          </a:xfrm>
          <a:prstGeom prst="line">
            <a:avLst/>
          </a:prstGeom>
          <a:ln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Line 73">
            <a:extLst>
              <a:ext uri="{FF2B5EF4-FFF2-40B4-BE49-F238E27FC236}">
                <a16:creationId xmlns:a16="http://schemas.microsoft.com/office/drawing/2014/main" id="{D1450EE7-E0ED-47F9-B403-D7337C755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9065" y="1776589"/>
            <a:ext cx="1202400" cy="216000"/>
          </a:xfrm>
          <a:prstGeom prst="line">
            <a:avLst/>
          </a:prstGeom>
          <a:ln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Line 74">
            <a:extLst>
              <a:ext uri="{FF2B5EF4-FFF2-40B4-BE49-F238E27FC236}">
                <a16:creationId xmlns:a16="http://schemas.microsoft.com/office/drawing/2014/main" id="{43A8E5ED-66F7-47AA-8742-7F3C12038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9065" y="2275417"/>
            <a:ext cx="1202400" cy="216000"/>
          </a:xfrm>
          <a:prstGeom prst="line">
            <a:avLst/>
          </a:prstGeom>
          <a:ln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Line 75">
            <a:extLst>
              <a:ext uri="{FF2B5EF4-FFF2-40B4-BE49-F238E27FC236}">
                <a16:creationId xmlns:a16="http://schemas.microsoft.com/office/drawing/2014/main" id="{F9CEE4A6-DA42-43A4-9134-3697DA48E0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9065" y="2400124"/>
            <a:ext cx="1202400" cy="216000"/>
          </a:xfrm>
          <a:prstGeom prst="line">
            <a:avLst/>
          </a:prstGeom>
          <a:ln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36" name="Group 76">
            <a:extLst>
              <a:ext uri="{FF2B5EF4-FFF2-40B4-BE49-F238E27FC236}">
                <a16:creationId xmlns:a16="http://schemas.microsoft.com/office/drawing/2014/main" id="{4DE2490F-6A0B-4A63-BD86-9DE7C487A3A2}"/>
              </a:ext>
            </a:extLst>
          </p:cNvPr>
          <p:cNvGrpSpPr>
            <a:grpSpLocks/>
          </p:cNvGrpSpPr>
          <p:nvPr/>
        </p:nvGrpSpPr>
        <p:grpSpPr bwMode="auto">
          <a:xfrm>
            <a:off x="6081713" y="1527175"/>
            <a:ext cx="258763" cy="1160463"/>
            <a:chOff x="3767" y="608"/>
            <a:chExt cx="135" cy="415"/>
          </a:xfrm>
        </p:grpSpPr>
        <p:sp>
          <p:nvSpPr>
            <p:cNvPr id="52" name="Freeform 77">
              <a:extLst>
                <a:ext uri="{FF2B5EF4-FFF2-40B4-BE49-F238E27FC236}">
                  <a16:creationId xmlns:a16="http://schemas.microsoft.com/office/drawing/2014/main" id="{B0F7B57F-ABF5-4BEE-8048-CCE106AF2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7" y="1013"/>
              <a:ext cx="9" cy="10"/>
            </a:xfrm>
            <a:custGeom>
              <a:avLst/>
              <a:gdLst>
                <a:gd name="T0" fmla="*/ 0 w 9"/>
                <a:gd name="T1" fmla="*/ 8 h 10"/>
                <a:gd name="T2" fmla="*/ 7 w 9"/>
                <a:gd name="T3" fmla="*/ 10 h 10"/>
                <a:gd name="T4" fmla="*/ 9 w 9"/>
                <a:gd name="T5" fmla="*/ 2 h 10"/>
                <a:gd name="T6" fmla="*/ 2 w 9"/>
                <a:gd name="T7" fmla="*/ 0 h 10"/>
                <a:gd name="T8" fmla="*/ 0 w 9"/>
                <a:gd name="T9" fmla="*/ 8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10">
                  <a:moveTo>
                    <a:pt x="0" y="8"/>
                  </a:moveTo>
                  <a:lnTo>
                    <a:pt x="7" y="10"/>
                  </a:lnTo>
                  <a:lnTo>
                    <a:pt x="9" y="2"/>
                  </a:lnTo>
                  <a:lnTo>
                    <a:pt x="2" y="0"/>
                  </a:lnTo>
                  <a:lnTo>
                    <a:pt x="0" y="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78">
              <a:extLst>
                <a:ext uri="{FF2B5EF4-FFF2-40B4-BE49-F238E27FC236}">
                  <a16:creationId xmlns:a16="http://schemas.microsoft.com/office/drawing/2014/main" id="{1334E47B-17E8-442F-8BD7-AA2AABE79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1" y="998"/>
              <a:ext cx="10" cy="10"/>
            </a:xfrm>
            <a:custGeom>
              <a:avLst/>
              <a:gdLst>
                <a:gd name="T0" fmla="*/ 0 w 10"/>
                <a:gd name="T1" fmla="*/ 8 h 10"/>
                <a:gd name="T2" fmla="*/ 7 w 10"/>
                <a:gd name="T3" fmla="*/ 10 h 10"/>
                <a:gd name="T4" fmla="*/ 10 w 10"/>
                <a:gd name="T5" fmla="*/ 2 h 10"/>
                <a:gd name="T6" fmla="*/ 3 w 10"/>
                <a:gd name="T7" fmla="*/ 0 h 10"/>
                <a:gd name="T8" fmla="*/ 0 w 10"/>
                <a:gd name="T9" fmla="*/ 8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0">
                  <a:moveTo>
                    <a:pt x="0" y="8"/>
                  </a:moveTo>
                  <a:lnTo>
                    <a:pt x="7" y="10"/>
                  </a:lnTo>
                  <a:lnTo>
                    <a:pt x="10" y="2"/>
                  </a:lnTo>
                  <a:lnTo>
                    <a:pt x="3" y="0"/>
                  </a:lnTo>
                  <a:lnTo>
                    <a:pt x="0" y="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79">
              <a:extLst>
                <a:ext uri="{FF2B5EF4-FFF2-40B4-BE49-F238E27FC236}">
                  <a16:creationId xmlns:a16="http://schemas.microsoft.com/office/drawing/2014/main" id="{AE5013C8-A915-4034-9E84-F934CEA5B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" y="983"/>
              <a:ext cx="9" cy="9"/>
            </a:xfrm>
            <a:custGeom>
              <a:avLst/>
              <a:gdLst>
                <a:gd name="T0" fmla="*/ 0 w 9"/>
                <a:gd name="T1" fmla="*/ 7 h 9"/>
                <a:gd name="T2" fmla="*/ 7 w 9"/>
                <a:gd name="T3" fmla="*/ 9 h 9"/>
                <a:gd name="T4" fmla="*/ 9 w 9"/>
                <a:gd name="T5" fmla="*/ 2 h 9"/>
                <a:gd name="T6" fmla="*/ 2 w 9"/>
                <a:gd name="T7" fmla="*/ 0 h 9"/>
                <a:gd name="T8" fmla="*/ 0 w 9"/>
                <a:gd name="T9" fmla="*/ 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0" y="7"/>
                  </a:moveTo>
                  <a:lnTo>
                    <a:pt x="7" y="9"/>
                  </a:lnTo>
                  <a:lnTo>
                    <a:pt x="9" y="2"/>
                  </a:lnTo>
                  <a:lnTo>
                    <a:pt x="2" y="0"/>
                  </a:lnTo>
                  <a:lnTo>
                    <a:pt x="0" y="7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80">
              <a:extLst>
                <a:ext uri="{FF2B5EF4-FFF2-40B4-BE49-F238E27FC236}">
                  <a16:creationId xmlns:a16="http://schemas.microsoft.com/office/drawing/2014/main" id="{801EAAF8-A2D6-4E48-9370-9B0EF4E7C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1" y="968"/>
              <a:ext cx="9" cy="9"/>
            </a:xfrm>
            <a:custGeom>
              <a:avLst/>
              <a:gdLst>
                <a:gd name="T0" fmla="*/ 0 w 9"/>
                <a:gd name="T1" fmla="*/ 7 h 9"/>
                <a:gd name="T2" fmla="*/ 7 w 9"/>
                <a:gd name="T3" fmla="*/ 9 h 9"/>
                <a:gd name="T4" fmla="*/ 9 w 9"/>
                <a:gd name="T5" fmla="*/ 2 h 9"/>
                <a:gd name="T6" fmla="*/ 2 w 9"/>
                <a:gd name="T7" fmla="*/ 0 h 9"/>
                <a:gd name="T8" fmla="*/ 0 w 9"/>
                <a:gd name="T9" fmla="*/ 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0" y="7"/>
                  </a:moveTo>
                  <a:lnTo>
                    <a:pt x="7" y="9"/>
                  </a:lnTo>
                  <a:lnTo>
                    <a:pt x="9" y="2"/>
                  </a:lnTo>
                  <a:lnTo>
                    <a:pt x="2" y="0"/>
                  </a:lnTo>
                  <a:lnTo>
                    <a:pt x="0" y="7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81">
              <a:extLst>
                <a:ext uri="{FF2B5EF4-FFF2-40B4-BE49-F238E27FC236}">
                  <a16:creationId xmlns:a16="http://schemas.microsoft.com/office/drawing/2014/main" id="{76DC83BD-8D89-4274-8BA2-0F3A64157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5" y="952"/>
              <a:ext cx="10" cy="10"/>
            </a:xfrm>
            <a:custGeom>
              <a:avLst/>
              <a:gdLst>
                <a:gd name="T0" fmla="*/ 0 w 10"/>
                <a:gd name="T1" fmla="*/ 8 h 10"/>
                <a:gd name="T2" fmla="*/ 7 w 10"/>
                <a:gd name="T3" fmla="*/ 10 h 10"/>
                <a:gd name="T4" fmla="*/ 10 w 10"/>
                <a:gd name="T5" fmla="*/ 2 h 10"/>
                <a:gd name="T6" fmla="*/ 3 w 10"/>
                <a:gd name="T7" fmla="*/ 0 h 10"/>
                <a:gd name="T8" fmla="*/ 0 w 10"/>
                <a:gd name="T9" fmla="*/ 8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0">
                  <a:moveTo>
                    <a:pt x="0" y="8"/>
                  </a:moveTo>
                  <a:lnTo>
                    <a:pt x="7" y="10"/>
                  </a:lnTo>
                  <a:lnTo>
                    <a:pt x="10" y="2"/>
                  </a:lnTo>
                  <a:lnTo>
                    <a:pt x="3" y="0"/>
                  </a:lnTo>
                  <a:lnTo>
                    <a:pt x="0" y="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82">
              <a:extLst>
                <a:ext uri="{FF2B5EF4-FFF2-40B4-BE49-F238E27FC236}">
                  <a16:creationId xmlns:a16="http://schemas.microsoft.com/office/drawing/2014/main" id="{DADAF3EA-EBD5-42E5-B9FB-1CC6B0387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0" y="937"/>
              <a:ext cx="10" cy="10"/>
            </a:xfrm>
            <a:custGeom>
              <a:avLst/>
              <a:gdLst>
                <a:gd name="T0" fmla="*/ 0 w 10"/>
                <a:gd name="T1" fmla="*/ 8 h 10"/>
                <a:gd name="T2" fmla="*/ 7 w 10"/>
                <a:gd name="T3" fmla="*/ 10 h 10"/>
                <a:gd name="T4" fmla="*/ 10 w 10"/>
                <a:gd name="T5" fmla="*/ 2 h 10"/>
                <a:gd name="T6" fmla="*/ 3 w 10"/>
                <a:gd name="T7" fmla="*/ 0 h 10"/>
                <a:gd name="T8" fmla="*/ 0 w 10"/>
                <a:gd name="T9" fmla="*/ 8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0">
                  <a:moveTo>
                    <a:pt x="0" y="8"/>
                  </a:moveTo>
                  <a:lnTo>
                    <a:pt x="7" y="10"/>
                  </a:lnTo>
                  <a:lnTo>
                    <a:pt x="10" y="2"/>
                  </a:lnTo>
                  <a:lnTo>
                    <a:pt x="3" y="0"/>
                  </a:lnTo>
                  <a:lnTo>
                    <a:pt x="0" y="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83">
              <a:extLst>
                <a:ext uri="{FF2B5EF4-FFF2-40B4-BE49-F238E27FC236}">
                  <a16:creationId xmlns:a16="http://schemas.microsoft.com/office/drawing/2014/main" id="{77763BE4-6614-495C-A6D5-627F1E07F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5" y="922"/>
              <a:ext cx="9" cy="9"/>
            </a:xfrm>
            <a:custGeom>
              <a:avLst/>
              <a:gdLst>
                <a:gd name="T0" fmla="*/ 0 w 9"/>
                <a:gd name="T1" fmla="*/ 7 h 9"/>
                <a:gd name="T2" fmla="*/ 7 w 9"/>
                <a:gd name="T3" fmla="*/ 9 h 9"/>
                <a:gd name="T4" fmla="*/ 9 w 9"/>
                <a:gd name="T5" fmla="*/ 2 h 9"/>
                <a:gd name="T6" fmla="*/ 2 w 9"/>
                <a:gd name="T7" fmla="*/ 0 h 9"/>
                <a:gd name="T8" fmla="*/ 0 w 9"/>
                <a:gd name="T9" fmla="*/ 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0" y="7"/>
                  </a:moveTo>
                  <a:lnTo>
                    <a:pt x="7" y="9"/>
                  </a:lnTo>
                  <a:lnTo>
                    <a:pt x="9" y="2"/>
                  </a:lnTo>
                  <a:lnTo>
                    <a:pt x="2" y="0"/>
                  </a:lnTo>
                  <a:lnTo>
                    <a:pt x="0" y="7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84">
              <a:extLst>
                <a:ext uri="{FF2B5EF4-FFF2-40B4-BE49-F238E27FC236}">
                  <a16:creationId xmlns:a16="http://schemas.microsoft.com/office/drawing/2014/main" id="{390F70DA-26CF-412A-ABD0-069E927AD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0" y="906"/>
              <a:ext cx="9" cy="10"/>
            </a:xfrm>
            <a:custGeom>
              <a:avLst/>
              <a:gdLst>
                <a:gd name="T0" fmla="*/ 0 w 9"/>
                <a:gd name="T1" fmla="*/ 8 h 10"/>
                <a:gd name="T2" fmla="*/ 7 w 9"/>
                <a:gd name="T3" fmla="*/ 10 h 10"/>
                <a:gd name="T4" fmla="*/ 9 w 9"/>
                <a:gd name="T5" fmla="*/ 2 h 10"/>
                <a:gd name="T6" fmla="*/ 2 w 9"/>
                <a:gd name="T7" fmla="*/ 0 h 10"/>
                <a:gd name="T8" fmla="*/ 0 w 9"/>
                <a:gd name="T9" fmla="*/ 8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10">
                  <a:moveTo>
                    <a:pt x="0" y="8"/>
                  </a:moveTo>
                  <a:lnTo>
                    <a:pt x="7" y="10"/>
                  </a:lnTo>
                  <a:lnTo>
                    <a:pt x="9" y="2"/>
                  </a:lnTo>
                  <a:lnTo>
                    <a:pt x="2" y="0"/>
                  </a:lnTo>
                  <a:lnTo>
                    <a:pt x="0" y="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85">
              <a:extLst>
                <a:ext uri="{FF2B5EF4-FFF2-40B4-BE49-F238E27FC236}">
                  <a16:creationId xmlns:a16="http://schemas.microsoft.com/office/drawing/2014/main" id="{D6C701C0-5109-486D-989C-4F87A1F38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" y="891"/>
              <a:ext cx="10" cy="10"/>
            </a:xfrm>
            <a:custGeom>
              <a:avLst/>
              <a:gdLst>
                <a:gd name="T0" fmla="*/ 0 w 10"/>
                <a:gd name="T1" fmla="*/ 8 h 10"/>
                <a:gd name="T2" fmla="*/ 7 w 10"/>
                <a:gd name="T3" fmla="*/ 10 h 10"/>
                <a:gd name="T4" fmla="*/ 10 w 10"/>
                <a:gd name="T5" fmla="*/ 2 h 10"/>
                <a:gd name="T6" fmla="*/ 3 w 10"/>
                <a:gd name="T7" fmla="*/ 0 h 10"/>
                <a:gd name="T8" fmla="*/ 0 w 10"/>
                <a:gd name="T9" fmla="*/ 8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0">
                  <a:moveTo>
                    <a:pt x="0" y="8"/>
                  </a:moveTo>
                  <a:lnTo>
                    <a:pt x="7" y="10"/>
                  </a:lnTo>
                  <a:lnTo>
                    <a:pt x="10" y="2"/>
                  </a:lnTo>
                  <a:lnTo>
                    <a:pt x="3" y="0"/>
                  </a:lnTo>
                  <a:lnTo>
                    <a:pt x="0" y="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86">
              <a:extLst>
                <a:ext uri="{FF2B5EF4-FFF2-40B4-BE49-F238E27FC236}">
                  <a16:creationId xmlns:a16="http://schemas.microsoft.com/office/drawing/2014/main" id="{F2CF4B70-40E4-425B-9F31-4E37E836C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9" y="876"/>
              <a:ext cx="9" cy="9"/>
            </a:xfrm>
            <a:custGeom>
              <a:avLst/>
              <a:gdLst>
                <a:gd name="T0" fmla="*/ 0 w 9"/>
                <a:gd name="T1" fmla="*/ 7 h 9"/>
                <a:gd name="T2" fmla="*/ 7 w 9"/>
                <a:gd name="T3" fmla="*/ 9 h 9"/>
                <a:gd name="T4" fmla="*/ 9 w 9"/>
                <a:gd name="T5" fmla="*/ 2 h 9"/>
                <a:gd name="T6" fmla="*/ 2 w 9"/>
                <a:gd name="T7" fmla="*/ 0 h 9"/>
                <a:gd name="T8" fmla="*/ 0 w 9"/>
                <a:gd name="T9" fmla="*/ 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0" y="7"/>
                  </a:moveTo>
                  <a:lnTo>
                    <a:pt x="7" y="9"/>
                  </a:lnTo>
                  <a:lnTo>
                    <a:pt x="9" y="2"/>
                  </a:lnTo>
                  <a:lnTo>
                    <a:pt x="2" y="0"/>
                  </a:lnTo>
                  <a:lnTo>
                    <a:pt x="0" y="7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87">
              <a:extLst>
                <a:ext uri="{FF2B5EF4-FFF2-40B4-BE49-F238E27FC236}">
                  <a16:creationId xmlns:a16="http://schemas.microsoft.com/office/drawing/2014/main" id="{88D58474-D71B-4D9A-A1E8-BD37FDAA1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4" y="861"/>
              <a:ext cx="9" cy="9"/>
            </a:xfrm>
            <a:custGeom>
              <a:avLst/>
              <a:gdLst>
                <a:gd name="T0" fmla="*/ 0 w 9"/>
                <a:gd name="T1" fmla="*/ 7 h 9"/>
                <a:gd name="T2" fmla="*/ 7 w 9"/>
                <a:gd name="T3" fmla="*/ 9 h 9"/>
                <a:gd name="T4" fmla="*/ 9 w 9"/>
                <a:gd name="T5" fmla="*/ 2 h 9"/>
                <a:gd name="T6" fmla="*/ 2 w 9"/>
                <a:gd name="T7" fmla="*/ 0 h 9"/>
                <a:gd name="T8" fmla="*/ 0 w 9"/>
                <a:gd name="T9" fmla="*/ 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0" y="7"/>
                  </a:moveTo>
                  <a:lnTo>
                    <a:pt x="7" y="9"/>
                  </a:lnTo>
                  <a:lnTo>
                    <a:pt x="9" y="2"/>
                  </a:lnTo>
                  <a:lnTo>
                    <a:pt x="2" y="0"/>
                  </a:lnTo>
                  <a:lnTo>
                    <a:pt x="0" y="7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88">
              <a:extLst>
                <a:ext uri="{FF2B5EF4-FFF2-40B4-BE49-F238E27FC236}">
                  <a16:creationId xmlns:a16="http://schemas.microsoft.com/office/drawing/2014/main" id="{3A0CE3BB-15C9-40A2-B021-A3AC82812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9" y="845"/>
              <a:ext cx="9" cy="10"/>
            </a:xfrm>
            <a:custGeom>
              <a:avLst/>
              <a:gdLst>
                <a:gd name="T0" fmla="*/ 0 w 9"/>
                <a:gd name="T1" fmla="*/ 8 h 10"/>
                <a:gd name="T2" fmla="*/ 7 w 9"/>
                <a:gd name="T3" fmla="*/ 10 h 10"/>
                <a:gd name="T4" fmla="*/ 9 w 9"/>
                <a:gd name="T5" fmla="*/ 2 h 10"/>
                <a:gd name="T6" fmla="*/ 2 w 9"/>
                <a:gd name="T7" fmla="*/ 0 h 10"/>
                <a:gd name="T8" fmla="*/ 0 w 9"/>
                <a:gd name="T9" fmla="*/ 8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10">
                  <a:moveTo>
                    <a:pt x="0" y="8"/>
                  </a:moveTo>
                  <a:lnTo>
                    <a:pt x="7" y="10"/>
                  </a:lnTo>
                  <a:lnTo>
                    <a:pt x="9" y="2"/>
                  </a:lnTo>
                  <a:lnTo>
                    <a:pt x="2" y="0"/>
                  </a:lnTo>
                  <a:lnTo>
                    <a:pt x="0" y="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89">
              <a:extLst>
                <a:ext uri="{FF2B5EF4-FFF2-40B4-BE49-F238E27FC236}">
                  <a16:creationId xmlns:a16="http://schemas.microsoft.com/office/drawing/2014/main" id="{341A9AD5-9343-4667-8072-CD9E81013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3" y="830"/>
              <a:ext cx="10" cy="10"/>
            </a:xfrm>
            <a:custGeom>
              <a:avLst/>
              <a:gdLst>
                <a:gd name="T0" fmla="*/ 0 w 10"/>
                <a:gd name="T1" fmla="*/ 8 h 10"/>
                <a:gd name="T2" fmla="*/ 7 w 10"/>
                <a:gd name="T3" fmla="*/ 10 h 10"/>
                <a:gd name="T4" fmla="*/ 10 w 10"/>
                <a:gd name="T5" fmla="*/ 2 h 10"/>
                <a:gd name="T6" fmla="*/ 3 w 10"/>
                <a:gd name="T7" fmla="*/ 0 h 10"/>
                <a:gd name="T8" fmla="*/ 0 w 10"/>
                <a:gd name="T9" fmla="*/ 8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0">
                  <a:moveTo>
                    <a:pt x="0" y="8"/>
                  </a:moveTo>
                  <a:lnTo>
                    <a:pt x="7" y="10"/>
                  </a:lnTo>
                  <a:lnTo>
                    <a:pt x="10" y="2"/>
                  </a:lnTo>
                  <a:lnTo>
                    <a:pt x="3" y="0"/>
                  </a:lnTo>
                  <a:lnTo>
                    <a:pt x="0" y="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90">
              <a:extLst>
                <a:ext uri="{FF2B5EF4-FFF2-40B4-BE49-F238E27FC236}">
                  <a16:creationId xmlns:a16="http://schemas.microsoft.com/office/drawing/2014/main" id="{69A1D58F-5E46-4E23-B38F-A0DB0084B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8" y="815"/>
              <a:ext cx="9" cy="9"/>
            </a:xfrm>
            <a:custGeom>
              <a:avLst/>
              <a:gdLst>
                <a:gd name="T0" fmla="*/ 0 w 9"/>
                <a:gd name="T1" fmla="*/ 7 h 9"/>
                <a:gd name="T2" fmla="*/ 7 w 9"/>
                <a:gd name="T3" fmla="*/ 9 h 9"/>
                <a:gd name="T4" fmla="*/ 9 w 9"/>
                <a:gd name="T5" fmla="*/ 2 h 9"/>
                <a:gd name="T6" fmla="*/ 2 w 9"/>
                <a:gd name="T7" fmla="*/ 0 h 9"/>
                <a:gd name="T8" fmla="*/ 0 w 9"/>
                <a:gd name="T9" fmla="*/ 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0" y="7"/>
                  </a:moveTo>
                  <a:lnTo>
                    <a:pt x="7" y="9"/>
                  </a:lnTo>
                  <a:lnTo>
                    <a:pt x="9" y="2"/>
                  </a:lnTo>
                  <a:lnTo>
                    <a:pt x="2" y="0"/>
                  </a:lnTo>
                  <a:lnTo>
                    <a:pt x="0" y="7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91">
              <a:extLst>
                <a:ext uri="{FF2B5EF4-FFF2-40B4-BE49-F238E27FC236}">
                  <a16:creationId xmlns:a16="http://schemas.microsoft.com/office/drawing/2014/main" id="{4CE237A0-A7EF-43B4-9389-B26089DFD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3" y="799"/>
              <a:ext cx="9" cy="10"/>
            </a:xfrm>
            <a:custGeom>
              <a:avLst/>
              <a:gdLst>
                <a:gd name="T0" fmla="*/ 0 w 9"/>
                <a:gd name="T1" fmla="*/ 8 h 10"/>
                <a:gd name="T2" fmla="*/ 7 w 9"/>
                <a:gd name="T3" fmla="*/ 10 h 10"/>
                <a:gd name="T4" fmla="*/ 9 w 9"/>
                <a:gd name="T5" fmla="*/ 2 h 10"/>
                <a:gd name="T6" fmla="*/ 2 w 9"/>
                <a:gd name="T7" fmla="*/ 0 h 10"/>
                <a:gd name="T8" fmla="*/ 0 w 9"/>
                <a:gd name="T9" fmla="*/ 8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10">
                  <a:moveTo>
                    <a:pt x="0" y="8"/>
                  </a:moveTo>
                  <a:lnTo>
                    <a:pt x="7" y="10"/>
                  </a:lnTo>
                  <a:lnTo>
                    <a:pt x="9" y="2"/>
                  </a:lnTo>
                  <a:lnTo>
                    <a:pt x="2" y="0"/>
                  </a:lnTo>
                  <a:lnTo>
                    <a:pt x="0" y="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92">
              <a:extLst>
                <a:ext uri="{FF2B5EF4-FFF2-40B4-BE49-F238E27FC236}">
                  <a16:creationId xmlns:a16="http://schemas.microsoft.com/office/drawing/2014/main" id="{E87FA18C-8C5B-4C9C-93B5-A561A19D2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8" y="784"/>
              <a:ext cx="9" cy="10"/>
            </a:xfrm>
            <a:custGeom>
              <a:avLst/>
              <a:gdLst>
                <a:gd name="T0" fmla="*/ 0 w 9"/>
                <a:gd name="T1" fmla="*/ 8 h 10"/>
                <a:gd name="T2" fmla="*/ 7 w 9"/>
                <a:gd name="T3" fmla="*/ 10 h 10"/>
                <a:gd name="T4" fmla="*/ 9 w 9"/>
                <a:gd name="T5" fmla="*/ 2 h 10"/>
                <a:gd name="T6" fmla="*/ 2 w 9"/>
                <a:gd name="T7" fmla="*/ 0 h 10"/>
                <a:gd name="T8" fmla="*/ 0 w 9"/>
                <a:gd name="T9" fmla="*/ 8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10">
                  <a:moveTo>
                    <a:pt x="0" y="8"/>
                  </a:moveTo>
                  <a:lnTo>
                    <a:pt x="7" y="10"/>
                  </a:lnTo>
                  <a:lnTo>
                    <a:pt x="9" y="2"/>
                  </a:lnTo>
                  <a:lnTo>
                    <a:pt x="2" y="0"/>
                  </a:lnTo>
                  <a:lnTo>
                    <a:pt x="0" y="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93">
              <a:extLst>
                <a:ext uri="{FF2B5EF4-FFF2-40B4-BE49-F238E27FC236}">
                  <a16:creationId xmlns:a16="http://schemas.microsoft.com/office/drawing/2014/main" id="{CF7AB87E-FA48-43B9-919A-2BCC4862F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2" y="769"/>
              <a:ext cx="10" cy="9"/>
            </a:xfrm>
            <a:custGeom>
              <a:avLst/>
              <a:gdLst>
                <a:gd name="T0" fmla="*/ 0 w 10"/>
                <a:gd name="T1" fmla="*/ 7 h 9"/>
                <a:gd name="T2" fmla="*/ 7 w 10"/>
                <a:gd name="T3" fmla="*/ 9 h 9"/>
                <a:gd name="T4" fmla="*/ 10 w 10"/>
                <a:gd name="T5" fmla="*/ 2 h 9"/>
                <a:gd name="T6" fmla="*/ 3 w 10"/>
                <a:gd name="T7" fmla="*/ 0 h 9"/>
                <a:gd name="T8" fmla="*/ 0 w 10"/>
                <a:gd name="T9" fmla="*/ 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9">
                  <a:moveTo>
                    <a:pt x="0" y="7"/>
                  </a:moveTo>
                  <a:lnTo>
                    <a:pt x="7" y="9"/>
                  </a:lnTo>
                  <a:lnTo>
                    <a:pt x="10" y="2"/>
                  </a:lnTo>
                  <a:lnTo>
                    <a:pt x="3" y="0"/>
                  </a:lnTo>
                  <a:lnTo>
                    <a:pt x="0" y="7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94">
              <a:extLst>
                <a:ext uri="{FF2B5EF4-FFF2-40B4-BE49-F238E27FC236}">
                  <a16:creationId xmlns:a16="http://schemas.microsoft.com/office/drawing/2014/main" id="{1D6E9248-03E6-4DB0-90E9-B28EEB1BD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7" y="754"/>
              <a:ext cx="9" cy="9"/>
            </a:xfrm>
            <a:custGeom>
              <a:avLst/>
              <a:gdLst>
                <a:gd name="T0" fmla="*/ 0 w 9"/>
                <a:gd name="T1" fmla="*/ 7 h 9"/>
                <a:gd name="T2" fmla="*/ 7 w 9"/>
                <a:gd name="T3" fmla="*/ 9 h 9"/>
                <a:gd name="T4" fmla="*/ 9 w 9"/>
                <a:gd name="T5" fmla="*/ 2 h 9"/>
                <a:gd name="T6" fmla="*/ 2 w 9"/>
                <a:gd name="T7" fmla="*/ 0 h 9"/>
                <a:gd name="T8" fmla="*/ 0 w 9"/>
                <a:gd name="T9" fmla="*/ 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0" y="7"/>
                  </a:moveTo>
                  <a:lnTo>
                    <a:pt x="7" y="9"/>
                  </a:lnTo>
                  <a:lnTo>
                    <a:pt x="9" y="2"/>
                  </a:lnTo>
                  <a:lnTo>
                    <a:pt x="2" y="0"/>
                  </a:lnTo>
                  <a:lnTo>
                    <a:pt x="0" y="7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95">
              <a:extLst>
                <a:ext uri="{FF2B5EF4-FFF2-40B4-BE49-F238E27FC236}">
                  <a16:creationId xmlns:a16="http://schemas.microsoft.com/office/drawing/2014/main" id="{8BCF7B63-32DA-4B04-A886-13B1D7D69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2" y="738"/>
              <a:ext cx="9" cy="10"/>
            </a:xfrm>
            <a:custGeom>
              <a:avLst/>
              <a:gdLst>
                <a:gd name="T0" fmla="*/ 0 w 9"/>
                <a:gd name="T1" fmla="*/ 8 h 10"/>
                <a:gd name="T2" fmla="*/ 7 w 9"/>
                <a:gd name="T3" fmla="*/ 10 h 10"/>
                <a:gd name="T4" fmla="*/ 9 w 9"/>
                <a:gd name="T5" fmla="*/ 2 h 10"/>
                <a:gd name="T6" fmla="*/ 2 w 9"/>
                <a:gd name="T7" fmla="*/ 0 h 10"/>
                <a:gd name="T8" fmla="*/ 0 w 9"/>
                <a:gd name="T9" fmla="*/ 8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10">
                  <a:moveTo>
                    <a:pt x="0" y="8"/>
                  </a:moveTo>
                  <a:lnTo>
                    <a:pt x="7" y="10"/>
                  </a:lnTo>
                  <a:lnTo>
                    <a:pt x="9" y="2"/>
                  </a:lnTo>
                  <a:lnTo>
                    <a:pt x="2" y="0"/>
                  </a:lnTo>
                  <a:lnTo>
                    <a:pt x="0" y="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96">
              <a:extLst>
                <a:ext uri="{FF2B5EF4-FFF2-40B4-BE49-F238E27FC236}">
                  <a16:creationId xmlns:a16="http://schemas.microsoft.com/office/drawing/2014/main" id="{471353A0-0969-4A54-86D8-F6AE9CA5B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" y="723"/>
              <a:ext cx="10" cy="10"/>
            </a:xfrm>
            <a:custGeom>
              <a:avLst/>
              <a:gdLst>
                <a:gd name="T0" fmla="*/ 0 w 10"/>
                <a:gd name="T1" fmla="*/ 8 h 10"/>
                <a:gd name="T2" fmla="*/ 7 w 10"/>
                <a:gd name="T3" fmla="*/ 10 h 10"/>
                <a:gd name="T4" fmla="*/ 10 w 10"/>
                <a:gd name="T5" fmla="*/ 2 h 10"/>
                <a:gd name="T6" fmla="*/ 3 w 10"/>
                <a:gd name="T7" fmla="*/ 0 h 10"/>
                <a:gd name="T8" fmla="*/ 0 w 10"/>
                <a:gd name="T9" fmla="*/ 8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0">
                  <a:moveTo>
                    <a:pt x="0" y="8"/>
                  </a:moveTo>
                  <a:lnTo>
                    <a:pt x="7" y="10"/>
                  </a:lnTo>
                  <a:lnTo>
                    <a:pt x="10" y="2"/>
                  </a:lnTo>
                  <a:lnTo>
                    <a:pt x="3" y="0"/>
                  </a:lnTo>
                  <a:lnTo>
                    <a:pt x="0" y="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97">
              <a:extLst>
                <a:ext uri="{FF2B5EF4-FFF2-40B4-BE49-F238E27FC236}">
                  <a16:creationId xmlns:a16="http://schemas.microsoft.com/office/drawing/2014/main" id="{75501C4C-9201-4C1D-8BAC-F5B4DE11A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1" y="708"/>
              <a:ext cx="10" cy="9"/>
            </a:xfrm>
            <a:custGeom>
              <a:avLst/>
              <a:gdLst>
                <a:gd name="T0" fmla="*/ 0 w 10"/>
                <a:gd name="T1" fmla="*/ 7 h 9"/>
                <a:gd name="T2" fmla="*/ 7 w 10"/>
                <a:gd name="T3" fmla="*/ 9 h 9"/>
                <a:gd name="T4" fmla="*/ 10 w 10"/>
                <a:gd name="T5" fmla="*/ 2 h 9"/>
                <a:gd name="T6" fmla="*/ 3 w 10"/>
                <a:gd name="T7" fmla="*/ 0 h 9"/>
                <a:gd name="T8" fmla="*/ 0 w 10"/>
                <a:gd name="T9" fmla="*/ 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9">
                  <a:moveTo>
                    <a:pt x="0" y="7"/>
                  </a:moveTo>
                  <a:lnTo>
                    <a:pt x="7" y="9"/>
                  </a:lnTo>
                  <a:lnTo>
                    <a:pt x="10" y="2"/>
                  </a:lnTo>
                  <a:lnTo>
                    <a:pt x="3" y="0"/>
                  </a:lnTo>
                  <a:lnTo>
                    <a:pt x="0" y="7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98">
              <a:extLst>
                <a:ext uri="{FF2B5EF4-FFF2-40B4-BE49-F238E27FC236}">
                  <a16:creationId xmlns:a16="http://schemas.microsoft.com/office/drawing/2014/main" id="{6A6D5DFE-49E6-4B8F-9C9E-EDCEF55D2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6" y="692"/>
              <a:ext cx="9" cy="10"/>
            </a:xfrm>
            <a:custGeom>
              <a:avLst/>
              <a:gdLst>
                <a:gd name="T0" fmla="*/ 0 w 9"/>
                <a:gd name="T1" fmla="*/ 8 h 10"/>
                <a:gd name="T2" fmla="*/ 7 w 9"/>
                <a:gd name="T3" fmla="*/ 10 h 10"/>
                <a:gd name="T4" fmla="*/ 9 w 9"/>
                <a:gd name="T5" fmla="*/ 2 h 10"/>
                <a:gd name="T6" fmla="*/ 2 w 9"/>
                <a:gd name="T7" fmla="*/ 0 h 10"/>
                <a:gd name="T8" fmla="*/ 0 w 9"/>
                <a:gd name="T9" fmla="*/ 8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10">
                  <a:moveTo>
                    <a:pt x="0" y="8"/>
                  </a:moveTo>
                  <a:lnTo>
                    <a:pt x="7" y="10"/>
                  </a:lnTo>
                  <a:lnTo>
                    <a:pt x="9" y="2"/>
                  </a:lnTo>
                  <a:lnTo>
                    <a:pt x="2" y="0"/>
                  </a:lnTo>
                  <a:lnTo>
                    <a:pt x="0" y="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99">
              <a:extLst>
                <a:ext uri="{FF2B5EF4-FFF2-40B4-BE49-F238E27FC236}">
                  <a16:creationId xmlns:a16="http://schemas.microsoft.com/office/drawing/2014/main" id="{1CF08C10-E0FE-4D82-9719-9051A0083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" y="677"/>
              <a:ext cx="9" cy="10"/>
            </a:xfrm>
            <a:custGeom>
              <a:avLst/>
              <a:gdLst>
                <a:gd name="T0" fmla="*/ 0 w 9"/>
                <a:gd name="T1" fmla="*/ 8 h 10"/>
                <a:gd name="T2" fmla="*/ 7 w 9"/>
                <a:gd name="T3" fmla="*/ 10 h 10"/>
                <a:gd name="T4" fmla="*/ 9 w 9"/>
                <a:gd name="T5" fmla="*/ 2 h 10"/>
                <a:gd name="T6" fmla="*/ 2 w 9"/>
                <a:gd name="T7" fmla="*/ 0 h 10"/>
                <a:gd name="T8" fmla="*/ 0 w 9"/>
                <a:gd name="T9" fmla="*/ 8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10">
                  <a:moveTo>
                    <a:pt x="0" y="8"/>
                  </a:moveTo>
                  <a:lnTo>
                    <a:pt x="7" y="10"/>
                  </a:lnTo>
                  <a:lnTo>
                    <a:pt x="9" y="2"/>
                  </a:lnTo>
                  <a:lnTo>
                    <a:pt x="2" y="0"/>
                  </a:lnTo>
                  <a:lnTo>
                    <a:pt x="0" y="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00">
              <a:extLst>
                <a:ext uri="{FF2B5EF4-FFF2-40B4-BE49-F238E27FC236}">
                  <a16:creationId xmlns:a16="http://schemas.microsoft.com/office/drawing/2014/main" id="{BA94FD7A-8C5D-4651-AF54-C7D9B9A7B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5" y="662"/>
              <a:ext cx="10" cy="9"/>
            </a:xfrm>
            <a:custGeom>
              <a:avLst/>
              <a:gdLst>
                <a:gd name="T0" fmla="*/ 0 w 10"/>
                <a:gd name="T1" fmla="*/ 7 h 9"/>
                <a:gd name="T2" fmla="*/ 7 w 10"/>
                <a:gd name="T3" fmla="*/ 9 h 9"/>
                <a:gd name="T4" fmla="*/ 10 w 10"/>
                <a:gd name="T5" fmla="*/ 2 h 9"/>
                <a:gd name="T6" fmla="*/ 3 w 10"/>
                <a:gd name="T7" fmla="*/ 0 h 9"/>
                <a:gd name="T8" fmla="*/ 0 w 10"/>
                <a:gd name="T9" fmla="*/ 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9">
                  <a:moveTo>
                    <a:pt x="0" y="7"/>
                  </a:moveTo>
                  <a:lnTo>
                    <a:pt x="7" y="9"/>
                  </a:lnTo>
                  <a:lnTo>
                    <a:pt x="10" y="2"/>
                  </a:lnTo>
                  <a:lnTo>
                    <a:pt x="3" y="0"/>
                  </a:lnTo>
                  <a:lnTo>
                    <a:pt x="0" y="7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01">
              <a:extLst>
                <a:ext uri="{FF2B5EF4-FFF2-40B4-BE49-F238E27FC236}">
                  <a16:creationId xmlns:a16="http://schemas.microsoft.com/office/drawing/2014/main" id="{A4150CDA-0D8F-4286-BCC9-30DF0217B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" y="647"/>
              <a:ext cx="10" cy="9"/>
            </a:xfrm>
            <a:custGeom>
              <a:avLst/>
              <a:gdLst>
                <a:gd name="T0" fmla="*/ 0 w 10"/>
                <a:gd name="T1" fmla="*/ 7 h 9"/>
                <a:gd name="T2" fmla="*/ 7 w 10"/>
                <a:gd name="T3" fmla="*/ 9 h 9"/>
                <a:gd name="T4" fmla="*/ 10 w 10"/>
                <a:gd name="T5" fmla="*/ 2 h 9"/>
                <a:gd name="T6" fmla="*/ 3 w 10"/>
                <a:gd name="T7" fmla="*/ 0 h 9"/>
                <a:gd name="T8" fmla="*/ 0 w 10"/>
                <a:gd name="T9" fmla="*/ 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9">
                  <a:moveTo>
                    <a:pt x="0" y="7"/>
                  </a:moveTo>
                  <a:lnTo>
                    <a:pt x="7" y="9"/>
                  </a:lnTo>
                  <a:lnTo>
                    <a:pt x="10" y="2"/>
                  </a:lnTo>
                  <a:lnTo>
                    <a:pt x="3" y="0"/>
                  </a:lnTo>
                  <a:lnTo>
                    <a:pt x="0" y="7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02">
              <a:extLst>
                <a:ext uri="{FF2B5EF4-FFF2-40B4-BE49-F238E27FC236}">
                  <a16:creationId xmlns:a16="http://schemas.microsoft.com/office/drawing/2014/main" id="{46EB93F0-E3B5-451E-8E05-C58C2A795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5" y="631"/>
              <a:ext cx="9" cy="10"/>
            </a:xfrm>
            <a:custGeom>
              <a:avLst/>
              <a:gdLst>
                <a:gd name="T0" fmla="*/ 0 w 9"/>
                <a:gd name="T1" fmla="*/ 8 h 10"/>
                <a:gd name="T2" fmla="*/ 7 w 9"/>
                <a:gd name="T3" fmla="*/ 10 h 10"/>
                <a:gd name="T4" fmla="*/ 9 w 9"/>
                <a:gd name="T5" fmla="*/ 2 h 10"/>
                <a:gd name="T6" fmla="*/ 2 w 9"/>
                <a:gd name="T7" fmla="*/ 0 h 10"/>
                <a:gd name="T8" fmla="*/ 0 w 9"/>
                <a:gd name="T9" fmla="*/ 8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10">
                  <a:moveTo>
                    <a:pt x="0" y="8"/>
                  </a:moveTo>
                  <a:lnTo>
                    <a:pt x="7" y="10"/>
                  </a:lnTo>
                  <a:lnTo>
                    <a:pt x="9" y="2"/>
                  </a:lnTo>
                  <a:lnTo>
                    <a:pt x="2" y="0"/>
                  </a:lnTo>
                  <a:lnTo>
                    <a:pt x="0" y="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03">
              <a:extLst>
                <a:ext uri="{FF2B5EF4-FFF2-40B4-BE49-F238E27FC236}">
                  <a16:creationId xmlns:a16="http://schemas.microsoft.com/office/drawing/2014/main" id="{35B03C73-C4F7-4178-A5B9-5B87B55AB0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" y="616"/>
              <a:ext cx="9" cy="10"/>
            </a:xfrm>
            <a:custGeom>
              <a:avLst/>
              <a:gdLst>
                <a:gd name="T0" fmla="*/ 0 w 9"/>
                <a:gd name="T1" fmla="*/ 8 h 10"/>
                <a:gd name="T2" fmla="*/ 7 w 9"/>
                <a:gd name="T3" fmla="*/ 10 h 10"/>
                <a:gd name="T4" fmla="*/ 9 w 9"/>
                <a:gd name="T5" fmla="*/ 2 h 10"/>
                <a:gd name="T6" fmla="*/ 2 w 9"/>
                <a:gd name="T7" fmla="*/ 0 h 10"/>
                <a:gd name="T8" fmla="*/ 0 w 9"/>
                <a:gd name="T9" fmla="*/ 8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10">
                  <a:moveTo>
                    <a:pt x="0" y="8"/>
                  </a:moveTo>
                  <a:lnTo>
                    <a:pt x="7" y="10"/>
                  </a:lnTo>
                  <a:lnTo>
                    <a:pt x="9" y="2"/>
                  </a:lnTo>
                  <a:lnTo>
                    <a:pt x="2" y="0"/>
                  </a:lnTo>
                  <a:lnTo>
                    <a:pt x="0" y="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04">
              <a:extLst>
                <a:ext uri="{FF2B5EF4-FFF2-40B4-BE49-F238E27FC236}">
                  <a16:creationId xmlns:a16="http://schemas.microsoft.com/office/drawing/2014/main" id="{F7219658-0012-41E8-886C-9733C2E55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4" y="608"/>
              <a:ext cx="8" cy="2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2 h 2"/>
                <a:gd name="T4" fmla="*/ 8 w 8"/>
                <a:gd name="T5" fmla="*/ 2 h 2"/>
                <a:gd name="T6" fmla="*/ 1 w 8"/>
                <a:gd name="T7" fmla="*/ 0 h 2"/>
                <a:gd name="T8" fmla="*/ 0 w 8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7" y="2"/>
                  </a:lnTo>
                  <a:lnTo>
                    <a:pt x="8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" name="Rectangle 106">
            <a:extLst>
              <a:ext uri="{FF2B5EF4-FFF2-40B4-BE49-F238E27FC236}">
                <a16:creationId xmlns:a16="http://schemas.microsoft.com/office/drawing/2014/main" id="{63E7972D-59C4-401C-B1A7-2C92AEED8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76" y="1089025"/>
            <a:ext cx="1600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 dirty="0">
                <a:latin typeface="Symbol" panose="05050102010706020507" pitchFamily="18" charset="2"/>
              </a:rPr>
              <a:t>d</a:t>
            </a:r>
            <a:r>
              <a:rPr lang="en-US" altLang="en-US" sz="1600" baseline="-25000" dirty="0"/>
              <a:t>a</a:t>
            </a:r>
            <a:r>
              <a:rPr lang="en-US" altLang="en-US" sz="1600" dirty="0"/>
              <a:t> = a </a:t>
            </a:r>
            <a:r>
              <a:rPr lang="en-US" altLang="en-US" sz="1600" dirty="0" err="1"/>
              <a:t>sin</a:t>
            </a:r>
            <a:r>
              <a:rPr lang="en-US" altLang="en-US" sz="1600" dirty="0" err="1">
                <a:latin typeface="Symbol" panose="05050102010706020507" pitchFamily="18" charset="2"/>
              </a:rPr>
              <a:t>q</a:t>
            </a:r>
            <a:r>
              <a:rPr lang="en-US" altLang="en-US" sz="1600" dirty="0"/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</a:t>
            </a:r>
            <a:r>
              <a:rPr lang="en-US" altLang="en-US" sz="1600" dirty="0"/>
              <a:t> </a:t>
            </a:r>
            <a:r>
              <a:rPr lang="en-US" altLang="en-US" sz="1600" dirty="0" err="1"/>
              <a:t>a</a:t>
            </a:r>
            <a:r>
              <a:rPr lang="en-US" altLang="en-US" sz="1600" dirty="0" err="1">
                <a:latin typeface="Symbol" panose="05050102010706020507" pitchFamily="18" charset="2"/>
              </a:rPr>
              <a:t>q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grpSp>
        <p:nvGrpSpPr>
          <p:cNvPr id="39" name="Group 107">
            <a:extLst>
              <a:ext uri="{FF2B5EF4-FFF2-40B4-BE49-F238E27FC236}">
                <a16:creationId xmlns:a16="http://schemas.microsoft.com/office/drawing/2014/main" id="{355A5C06-FFF7-4F86-9439-4AEF293CF2B8}"/>
              </a:ext>
            </a:extLst>
          </p:cNvPr>
          <p:cNvGrpSpPr>
            <a:grpSpLocks/>
          </p:cNvGrpSpPr>
          <p:nvPr/>
        </p:nvGrpSpPr>
        <p:grpSpPr bwMode="auto">
          <a:xfrm>
            <a:off x="6251575" y="1022350"/>
            <a:ext cx="185738" cy="455613"/>
            <a:chOff x="3815" y="462"/>
            <a:chExt cx="184" cy="192"/>
          </a:xfrm>
        </p:grpSpPr>
        <p:sp>
          <p:nvSpPr>
            <p:cNvPr id="50" name="Line 108">
              <a:extLst>
                <a:ext uri="{FF2B5EF4-FFF2-40B4-BE49-F238E27FC236}">
                  <a16:creationId xmlns:a16="http://schemas.microsoft.com/office/drawing/2014/main" id="{C881647B-EE09-4468-96A4-63239855D3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9" y="462"/>
              <a:ext cx="140" cy="14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09">
              <a:extLst>
                <a:ext uri="{FF2B5EF4-FFF2-40B4-BE49-F238E27FC236}">
                  <a16:creationId xmlns:a16="http://schemas.microsoft.com/office/drawing/2014/main" id="{17D2D161-807A-4956-8943-D5D187EB1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5" y="582"/>
              <a:ext cx="70" cy="72"/>
            </a:xfrm>
            <a:custGeom>
              <a:avLst/>
              <a:gdLst>
                <a:gd name="T0" fmla="*/ 22 w 70"/>
                <a:gd name="T1" fmla="*/ 0 h 72"/>
                <a:gd name="T2" fmla="*/ 0 w 70"/>
                <a:gd name="T3" fmla="*/ 72 h 72"/>
                <a:gd name="T4" fmla="*/ 70 w 70"/>
                <a:gd name="T5" fmla="*/ 46 h 72"/>
                <a:gd name="T6" fmla="*/ 22 w 70"/>
                <a:gd name="T7" fmla="*/ 0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0" h="72">
                  <a:moveTo>
                    <a:pt x="22" y="0"/>
                  </a:moveTo>
                  <a:lnTo>
                    <a:pt x="0" y="72"/>
                  </a:lnTo>
                  <a:lnTo>
                    <a:pt x="70" y="46"/>
                  </a:lnTo>
                  <a:lnTo>
                    <a:pt x="22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" name="Rectangle 110">
            <a:extLst>
              <a:ext uri="{FF2B5EF4-FFF2-40B4-BE49-F238E27FC236}">
                <a16:creationId xmlns:a16="http://schemas.microsoft.com/office/drawing/2014/main" id="{548ACFD6-6E79-4F67-A29B-75EAAC958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163" y="1454150"/>
            <a:ext cx="274638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" name="Rectangle 111">
            <a:extLst>
              <a:ext uri="{FF2B5EF4-FFF2-40B4-BE49-F238E27FC236}">
                <a16:creationId xmlns:a16="http://schemas.microsoft.com/office/drawing/2014/main" id="{417A76F2-0ECF-45DD-9FC5-1AE1AAB56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5175" y="1474788"/>
            <a:ext cx="106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 dirty="0">
                <a:latin typeface="Symbol" panose="05050102010706020507" pitchFamily="18" charset="2"/>
              </a:rPr>
              <a:t>q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2" name="Freeform 112">
            <a:extLst>
              <a:ext uri="{FF2B5EF4-FFF2-40B4-BE49-F238E27FC236}">
                <a16:creationId xmlns:a16="http://schemas.microsoft.com/office/drawing/2014/main" id="{E832FCC2-D3C0-4BC1-AE7F-5120249B1483}"/>
              </a:ext>
            </a:extLst>
          </p:cNvPr>
          <p:cNvSpPr>
            <a:spLocks/>
          </p:cNvSpPr>
          <p:nvPr/>
        </p:nvSpPr>
        <p:spPr bwMode="auto">
          <a:xfrm>
            <a:off x="7008813" y="1509713"/>
            <a:ext cx="39688" cy="168275"/>
          </a:xfrm>
          <a:custGeom>
            <a:avLst/>
            <a:gdLst>
              <a:gd name="T0" fmla="*/ 0 w 26"/>
              <a:gd name="T1" fmla="*/ 0 h 112"/>
              <a:gd name="T2" fmla="*/ 10 w 26"/>
              <a:gd name="T3" fmla="*/ 8 h 112"/>
              <a:gd name="T4" fmla="*/ 13 w 26"/>
              <a:gd name="T5" fmla="*/ 12 h 112"/>
              <a:gd name="T6" fmla="*/ 16 w 26"/>
              <a:gd name="T7" fmla="*/ 23 h 112"/>
              <a:gd name="T8" fmla="*/ 19 w 26"/>
              <a:gd name="T9" fmla="*/ 32 h 112"/>
              <a:gd name="T10" fmla="*/ 19 w 26"/>
              <a:gd name="T11" fmla="*/ 42 h 112"/>
              <a:gd name="T12" fmla="*/ 16 w 26"/>
              <a:gd name="T13" fmla="*/ 54 h 112"/>
              <a:gd name="T14" fmla="*/ 13 w 26"/>
              <a:gd name="T15" fmla="*/ 65 h 112"/>
              <a:gd name="T16" fmla="*/ 9 w 26"/>
              <a:gd name="T17" fmla="*/ 76 h 1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6" h="112">
                <a:moveTo>
                  <a:pt x="0" y="0"/>
                </a:moveTo>
                <a:lnTo>
                  <a:pt x="10" y="8"/>
                </a:lnTo>
                <a:lnTo>
                  <a:pt x="18" y="19"/>
                </a:lnTo>
                <a:lnTo>
                  <a:pt x="23" y="32"/>
                </a:lnTo>
                <a:lnTo>
                  <a:pt x="26" y="47"/>
                </a:lnTo>
                <a:lnTo>
                  <a:pt x="26" y="62"/>
                </a:lnTo>
                <a:lnTo>
                  <a:pt x="23" y="79"/>
                </a:lnTo>
                <a:lnTo>
                  <a:pt x="17" y="96"/>
                </a:lnTo>
                <a:lnTo>
                  <a:pt x="9" y="112"/>
                </a:lnTo>
              </a:path>
            </a:pathLst>
          </a:custGeom>
          <a:noFill/>
          <a:ln w="12700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113">
            <a:extLst>
              <a:ext uri="{FF2B5EF4-FFF2-40B4-BE49-F238E27FC236}">
                <a16:creationId xmlns:a16="http://schemas.microsoft.com/office/drawing/2014/main" id="{0102B444-F8AC-4F28-9558-8B3A6E5DFB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9065" y="1901296"/>
            <a:ext cx="1202400" cy="216000"/>
          </a:xfrm>
          <a:prstGeom prst="line">
            <a:avLst/>
          </a:prstGeom>
          <a:ln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Line 114">
            <a:extLst>
              <a:ext uri="{FF2B5EF4-FFF2-40B4-BE49-F238E27FC236}">
                <a16:creationId xmlns:a16="http://schemas.microsoft.com/office/drawing/2014/main" id="{4395CA11-6B43-4CB3-AC67-260B74D92F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9065" y="2150710"/>
            <a:ext cx="1202400" cy="216000"/>
          </a:xfrm>
          <a:prstGeom prst="line">
            <a:avLst/>
          </a:prstGeom>
          <a:ln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Line 115">
            <a:extLst>
              <a:ext uri="{FF2B5EF4-FFF2-40B4-BE49-F238E27FC236}">
                <a16:creationId xmlns:a16="http://schemas.microsoft.com/office/drawing/2014/main" id="{7327D366-5B5B-4D55-9621-CD18A0791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9065" y="2649538"/>
            <a:ext cx="1202400" cy="216000"/>
          </a:xfrm>
          <a:prstGeom prst="line">
            <a:avLst/>
          </a:prstGeom>
          <a:ln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46" name="Group 116">
            <a:extLst>
              <a:ext uri="{FF2B5EF4-FFF2-40B4-BE49-F238E27FC236}">
                <a16:creationId xmlns:a16="http://schemas.microsoft.com/office/drawing/2014/main" id="{29C64DAC-92ED-4D04-BC85-F65665CFC7F0}"/>
              </a:ext>
            </a:extLst>
          </p:cNvPr>
          <p:cNvGrpSpPr>
            <a:grpSpLocks/>
          </p:cNvGrpSpPr>
          <p:nvPr/>
        </p:nvGrpSpPr>
        <p:grpSpPr bwMode="auto">
          <a:xfrm>
            <a:off x="5791903" y="1492250"/>
            <a:ext cx="104775" cy="1195388"/>
            <a:chOff x="3597" y="659"/>
            <a:chExt cx="66" cy="753"/>
          </a:xfrm>
        </p:grpSpPr>
        <p:sp>
          <p:nvSpPr>
            <p:cNvPr id="47" name="Rectangle 117">
              <a:extLst>
                <a:ext uri="{FF2B5EF4-FFF2-40B4-BE49-F238E27FC236}">
                  <a16:creationId xmlns:a16="http://schemas.microsoft.com/office/drawing/2014/main" id="{6140F0A8-4754-462F-9E28-510EA27A9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7" y="933"/>
              <a:ext cx="6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600" dirty="0">
                  <a:latin typeface="Comic Sans MS" panose="030F0702030302020204" pitchFamily="66" charset="0"/>
                </a:rPr>
                <a:t>a</a:t>
              </a: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8" name="Line 118">
              <a:extLst>
                <a:ext uri="{FF2B5EF4-FFF2-40B4-BE49-F238E27FC236}">
                  <a16:creationId xmlns:a16="http://schemas.microsoft.com/office/drawing/2014/main" id="{9021D26D-A01C-4745-A1B5-6A9FEBA00B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0" y="659"/>
              <a:ext cx="0" cy="27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19">
              <a:extLst>
                <a:ext uri="{FF2B5EF4-FFF2-40B4-BE49-F238E27FC236}">
                  <a16:creationId xmlns:a16="http://schemas.microsoft.com/office/drawing/2014/main" id="{C5397D91-7EFE-44A3-8AD1-54255C50F0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0" y="1143"/>
              <a:ext cx="0" cy="269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20">
            <a:extLst>
              <a:ext uri="{FF2B5EF4-FFF2-40B4-BE49-F238E27FC236}">
                <a16:creationId xmlns:a16="http://schemas.microsoft.com/office/drawing/2014/main" id="{2DAB14FA-C127-470E-B7E4-D99D6F8D00A6}"/>
              </a:ext>
            </a:extLst>
          </p:cNvPr>
          <p:cNvGrpSpPr>
            <a:grpSpLocks/>
          </p:cNvGrpSpPr>
          <p:nvPr/>
        </p:nvGrpSpPr>
        <p:grpSpPr bwMode="auto">
          <a:xfrm>
            <a:off x="6024563" y="1481138"/>
            <a:ext cx="74613" cy="1206500"/>
            <a:chOff x="1475" y="2457"/>
            <a:chExt cx="47" cy="528"/>
          </a:xfrm>
        </p:grpSpPr>
        <p:sp>
          <p:nvSpPr>
            <p:cNvPr id="13" name="Oval 121">
              <a:extLst>
                <a:ext uri="{FF2B5EF4-FFF2-40B4-BE49-F238E27FC236}">
                  <a16:creationId xmlns:a16="http://schemas.microsoft.com/office/drawing/2014/main" id="{3E3E4A3F-B1A0-4823-9E67-F45801518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" y="2667"/>
              <a:ext cx="47" cy="47"/>
            </a:xfrm>
            <a:prstGeom prst="ellipse">
              <a:avLst/>
            </a:prstGeom>
            <a:noFill/>
            <a:ln w="12700">
              <a:solidFill>
                <a:srgbClr val="F344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endParaRPr lang="en-US" altLang="en-US" sz="5400" b="1">
                <a:latin typeface="Comic Sans MS" panose="030F0702030302020204" pitchFamily="66" charset="0"/>
              </a:endParaRPr>
            </a:p>
          </p:txBody>
        </p:sp>
        <p:grpSp>
          <p:nvGrpSpPr>
            <p:cNvPr id="14" name="Group 122">
              <a:extLst>
                <a:ext uri="{FF2B5EF4-FFF2-40B4-BE49-F238E27FC236}">
                  <a16:creationId xmlns:a16="http://schemas.microsoft.com/office/drawing/2014/main" id="{5543E8CB-6232-445E-AA9D-F9C4A106E4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5" y="2457"/>
              <a:ext cx="47" cy="528"/>
              <a:chOff x="1770" y="2457"/>
              <a:chExt cx="47" cy="528"/>
            </a:xfrm>
          </p:grpSpPr>
          <p:sp>
            <p:nvSpPr>
              <p:cNvPr id="15" name="Oval 123">
                <a:extLst>
                  <a:ext uri="{FF2B5EF4-FFF2-40B4-BE49-F238E27FC236}">
                    <a16:creationId xmlns:a16="http://schemas.microsoft.com/office/drawing/2014/main" id="{D5C883C8-9152-49AE-954C-37D7E14CB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0" y="2457"/>
                <a:ext cx="47" cy="47"/>
              </a:xfrm>
              <a:prstGeom prst="ellipse">
                <a:avLst/>
              </a:prstGeom>
              <a:noFill/>
              <a:ln w="12700">
                <a:solidFill>
                  <a:srgbClr val="F3446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" name="Oval 124">
                <a:extLst>
                  <a:ext uri="{FF2B5EF4-FFF2-40B4-BE49-F238E27FC236}">
                    <a16:creationId xmlns:a16="http://schemas.microsoft.com/office/drawing/2014/main" id="{0883FB51-1DE8-4FA6-B3A0-8F863D2644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0" y="2507"/>
                <a:ext cx="47" cy="47"/>
              </a:xfrm>
              <a:prstGeom prst="ellipse">
                <a:avLst/>
              </a:prstGeom>
              <a:noFill/>
              <a:ln w="12700">
                <a:solidFill>
                  <a:srgbClr val="F3446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" name="Oval 125">
                <a:extLst>
                  <a:ext uri="{FF2B5EF4-FFF2-40B4-BE49-F238E27FC236}">
                    <a16:creationId xmlns:a16="http://schemas.microsoft.com/office/drawing/2014/main" id="{428BE04E-240B-4A7E-B156-64C756847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0" y="2560"/>
                <a:ext cx="47" cy="47"/>
              </a:xfrm>
              <a:prstGeom prst="ellipse">
                <a:avLst/>
              </a:prstGeom>
              <a:noFill/>
              <a:ln w="12700">
                <a:solidFill>
                  <a:srgbClr val="F3446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" name="Oval 126">
                <a:extLst>
                  <a:ext uri="{FF2B5EF4-FFF2-40B4-BE49-F238E27FC236}">
                    <a16:creationId xmlns:a16="http://schemas.microsoft.com/office/drawing/2014/main" id="{EA9624F5-953E-4D59-84F1-89ACEB6EF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0" y="2613"/>
                <a:ext cx="47" cy="47"/>
              </a:xfrm>
              <a:prstGeom prst="ellipse">
                <a:avLst/>
              </a:prstGeom>
              <a:noFill/>
              <a:ln w="12700">
                <a:solidFill>
                  <a:srgbClr val="F3446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" name="Oval 127">
                <a:extLst>
                  <a:ext uri="{FF2B5EF4-FFF2-40B4-BE49-F238E27FC236}">
                    <a16:creationId xmlns:a16="http://schemas.microsoft.com/office/drawing/2014/main" id="{4B47F5B1-CB03-4983-B4B8-C173245AE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0" y="2717"/>
                <a:ext cx="47" cy="47"/>
              </a:xfrm>
              <a:prstGeom prst="ellipse">
                <a:avLst/>
              </a:prstGeom>
              <a:noFill/>
              <a:ln w="12700">
                <a:solidFill>
                  <a:srgbClr val="F3446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" name="Oval 128">
                <a:extLst>
                  <a:ext uri="{FF2B5EF4-FFF2-40B4-BE49-F238E27FC236}">
                    <a16:creationId xmlns:a16="http://schemas.microsoft.com/office/drawing/2014/main" id="{CD358B1C-5C4D-48D2-B8F9-34A782D801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0" y="2773"/>
                <a:ext cx="47" cy="47"/>
              </a:xfrm>
              <a:prstGeom prst="ellipse">
                <a:avLst/>
              </a:prstGeom>
              <a:noFill/>
              <a:ln w="12700">
                <a:solidFill>
                  <a:srgbClr val="F3446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" name="Oval 129">
                <a:extLst>
                  <a:ext uri="{FF2B5EF4-FFF2-40B4-BE49-F238E27FC236}">
                    <a16:creationId xmlns:a16="http://schemas.microsoft.com/office/drawing/2014/main" id="{D00B5E5A-452D-4593-BA50-DD73449E4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0" y="2827"/>
                <a:ext cx="47" cy="47"/>
              </a:xfrm>
              <a:prstGeom prst="ellipse">
                <a:avLst/>
              </a:prstGeom>
              <a:noFill/>
              <a:ln w="12700">
                <a:solidFill>
                  <a:srgbClr val="F3446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" name="Oval 130">
                <a:extLst>
                  <a:ext uri="{FF2B5EF4-FFF2-40B4-BE49-F238E27FC236}">
                    <a16:creationId xmlns:a16="http://schemas.microsoft.com/office/drawing/2014/main" id="{492F2938-3312-44DA-8454-4DCC580FB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0" y="2938"/>
                <a:ext cx="47" cy="47"/>
              </a:xfrm>
              <a:prstGeom prst="ellipse">
                <a:avLst/>
              </a:prstGeom>
              <a:noFill/>
              <a:ln w="12700">
                <a:solidFill>
                  <a:srgbClr val="F3446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" name="Oval 131">
                <a:extLst>
                  <a:ext uri="{FF2B5EF4-FFF2-40B4-BE49-F238E27FC236}">
                    <a16:creationId xmlns:a16="http://schemas.microsoft.com/office/drawing/2014/main" id="{3DB76F38-CC07-4460-B9CD-95D571AC8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0" y="2883"/>
                <a:ext cx="47" cy="47"/>
              </a:xfrm>
              <a:prstGeom prst="ellipse">
                <a:avLst/>
              </a:prstGeom>
              <a:noFill/>
              <a:ln w="12700">
                <a:solidFill>
                  <a:srgbClr val="F3446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7" name="Text Box 133">
            <a:extLst>
              <a:ext uri="{FF2B5EF4-FFF2-40B4-BE49-F238E27FC236}">
                <a16:creationId xmlns:a16="http://schemas.microsoft.com/office/drawing/2014/main" id="{B9D7303E-B1E7-41CC-BE19-67D4B0552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7891" y="3133492"/>
            <a:ext cx="2362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dirty="0"/>
              <a:t>L &gt;&gt; a implies rays are parallel.</a:t>
            </a:r>
          </a:p>
        </p:txBody>
      </p:sp>
      <p:sp>
        <p:nvSpPr>
          <p:cNvPr id="8" name="Line 134">
            <a:extLst>
              <a:ext uri="{FF2B5EF4-FFF2-40B4-BE49-F238E27FC236}">
                <a16:creationId xmlns:a16="http://schemas.microsoft.com/office/drawing/2014/main" id="{7221C55A-07AE-4B05-97AC-4852822776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132665"/>
            <a:ext cx="1828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Text Box 135">
            <a:extLst>
              <a:ext uri="{FF2B5EF4-FFF2-40B4-BE49-F238E27FC236}">
                <a16:creationId xmlns:a16="http://schemas.microsoft.com/office/drawing/2014/main" id="{8BC7BCDE-82A8-482E-A353-AF5C0A8AF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904065"/>
            <a:ext cx="228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>
                <a:latin typeface="Comic Sans MS" panose="030F0702030302020204" pitchFamily="66" charset="0"/>
              </a:rPr>
              <a:t>L</a:t>
            </a:r>
          </a:p>
        </p:txBody>
      </p:sp>
      <p:sp>
        <p:nvSpPr>
          <p:cNvPr id="10" name="Line 136">
            <a:extLst>
              <a:ext uri="{FF2B5EF4-FFF2-40B4-BE49-F238E27FC236}">
                <a16:creationId xmlns:a16="http://schemas.microsoft.com/office/drawing/2014/main" id="{DFC9FB4F-F109-4522-88E7-2B580182BE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05800" y="3132665"/>
            <a:ext cx="4572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08ED3CFF-BC95-4784-8047-611B333039B5}"/>
              </a:ext>
            </a:extLst>
          </p:cNvPr>
          <p:cNvCxnSpPr>
            <a:stCxn id="15" idx="0"/>
          </p:cNvCxnSpPr>
          <p:nvPr/>
        </p:nvCxnSpPr>
        <p:spPr>
          <a:xfrm>
            <a:off x="6061870" y="1481138"/>
            <a:ext cx="1735930" cy="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032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448D47C2-84E8-448D-8C7B-6C1028AE7567}"/>
              </a:ext>
            </a:extLst>
          </p:cNvPr>
          <p:cNvCxnSpPr>
            <a:cxnSpLocks/>
          </p:cNvCxnSpPr>
          <p:nvPr/>
        </p:nvCxnSpPr>
        <p:spPr>
          <a:xfrm>
            <a:off x="5325533" y="2590481"/>
            <a:ext cx="203729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0ECCB37A-C523-47C9-8F14-D7A222830E58}"/>
              </a:ext>
            </a:extLst>
          </p:cNvPr>
          <p:cNvCxnSpPr>
            <a:cxnSpLocks/>
          </p:cNvCxnSpPr>
          <p:nvPr/>
        </p:nvCxnSpPr>
        <p:spPr>
          <a:xfrm flipH="1" flipV="1">
            <a:off x="6548763" y="887448"/>
            <a:ext cx="576453" cy="17030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E118372C-BB75-47C2-83E3-B5F7B114D67C}"/>
              </a:ext>
            </a:extLst>
          </p:cNvPr>
          <p:cNvCxnSpPr>
            <a:cxnSpLocks/>
          </p:cNvCxnSpPr>
          <p:nvPr/>
        </p:nvCxnSpPr>
        <p:spPr>
          <a:xfrm flipV="1">
            <a:off x="5325533" y="1337952"/>
            <a:ext cx="0" cy="1252530"/>
          </a:xfrm>
          <a:prstGeom prst="line">
            <a:avLst/>
          </a:prstGeom>
          <a:ln w="9525" cap="rnd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95899BF1-FAC3-4A20-B319-617FF972BE3B}"/>
              </a:ext>
            </a:extLst>
          </p:cNvPr>
          <p:cNvCxnSpPr/>
          <p:nvPr/>
        </p:nvCxnSpPr>
        <p:spPr>
          <a:xfrm flipH="1">
            <a:off x="5325533" y="878246"/>
            <a:ext cx="1223230" cy="459706"/>
          </a:xfrm>
          <a:prstGeom prst="line">
            <a:avLst/>
          </a:prstGeom>
          <a:ln w="9525" cap="rnd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88717A7D-5078-490B-BF7C-46A19E9EA64D}"/>
              </a:ext>
            </a:extLst>
          </p:cNvPr>
          <p:cNvCxnSpPr/>
          <p:nvPr/>
        </p:nvCxnSpPr>
        <p:spPr>
          <a:xfrm>
            <a:off x="5325533" y="1337952"/>
            <a:ext cx="1793373" cy="125252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8" name="弧形 127">
            <a:extLst>
              <a:ext uri="{FF2B5EF4-FFF2-40B4-BE49-F238E27FC236}">
                <a16:creationId xmlns:a16="http://schemas.microsoft.com/office/drawing/2014/main" id="{4EB8E002-FAB9-4526-A49D-C4AD1B1B803C}"/>
              </a:ext>
            </a:extLst>
          </p:cNvPr>
          <p:cNvSpPr/>
          <p:nvPr/>
        </p:nvSpPr>
        <p:spPr>
          <a:xfrm>
            <a:off x="6982857" y="2448122"/>
            <a:ext cx="284718" cy="284718"/>
          </a:xfrm>
          <a:prstGeom prst="arc">
            <a:avLst>
              <a:gd name="adj1" fmla="val 15100223"/>
              <a:gd name="adj2" fmla="val 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25B84488-BD05-4212-8CC2-87C9295C0123}"/>
              </a:ext>
            </a:extLst>
          </p:cNvPr>
          <p:cNvGrpSpPr/>
          <p:nvPr/>
        </p:nvGrpSpPr>
        <p:grpSpPr>
          <a:xfrm flipV="1">
            <a:off x="5325533" y="871496"/>
            <a:ext cx="1324214" cy="1718985"/>
            <a:chOff x="5325533" y="871496"/>
            <a:chExt cx="1324214" cy="1718985"/>
          </a:xfrm>
        </p:grpSpPr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CF26A0CE-D29D-4B27-8A1C-E82DD68A4BD2}"/>
                </a:ext>
              </a:extLst>
            </p:cNvPr>
            <p:cNvCxnSpPr>
              <a:cxnSpLocks/>
            </p:cNvCxnSpPr>
            <p:nvPr/>
          </p:nvCxnSpPr>
          <p:spPr>
            <a:xfrm>
              <a:off x="5325533" y="871496"/>
              <a:ext cx="2454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1D92FC89-8939-4086-9783-EB70626BEE08}"/>
                </a:ext>
              </a:extLst>
            </p:cNvPr>
            <p:cNvCxnSpPr>
              <a:cxnSpLocks/>
            </p:cNvCxnSpPr>
            <p:nvPr/>
          </p:nvCxnSpPr>
          <p:spPr>
            <a:xfrm rot="654545">
              <a:off x="5553172" y="893233"/>
              <a:ext cx="2454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AAC070F7-14B6-43C5-9E03-4BB2BC48CD15}"/>
                </a:ext>
              </a:extLst>
            </p:cNvPr>
            <p:cNvCxnSpPr>
              <a:cxnSpLocks/>
            </p:cNvCxnSpPr>
            <p:nvPr/>
          </p:nvCxnSpPr>
          <p:spPr>
            <a:xfrm rot="1309091">
              <a:off x="5772583" y="957658"/>
              <a:ext cx="2454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C05482DB-B24C-4D9A-9501-55C2153A99B3}"/>
                </a:ext>
              </a:extLst>
            </p:cNvPr>
            <p:cNvCxnSpPr>
              <a:cxnSpLocks/>
            </p:cNvCxnSpPr>
            <p:nvPr/>
          </p:nvCxnSpPr>
          <p:spPr>
            <a:xfrm rot="1963636">
              <a:off x="5975836" y="1062442"/>
              <a:ext cx="2454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5E5F9CF2-1429-4741-85C1-4FE43281D365}"/>
                </a:ext>
              </a:extLst>
            </p:cNvPr>
            <p:cNvCxnSpPr>
              <a:cxnSpLocks/>
            </p:cNvCxnSpPr>
            <p:nvPr/>
          </p:nvCxnSpPr>
          <p:spPr>
            <a:xfrm rot="2618182">
              <a:off x="6155586" y="1203799"/>
              <a:ext cx="2454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E843ED23-84EA-4A8E-9A30-AECF5311AF5E}"/>
                </a:ext>
              </a:extLst>
            </p:cNvPr>
            <p:cNvCxnSpPr>
              <a:cxnSpLocks/>
            </p:cNvCxnSpPr>
            <p:nvPr/>
          </p:nvCxnSpPr>
          <p:spPr>
            <a:xfrm rot="3272727">
              <a:off x="6305335" y="1376619"/>
              <a:ext cx="2454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738F9EFE-4A48-44B2-A351-80D57AFE10C1}"/>
                </a:ext>
              </a:extLst>
            </p:cNvPr>
            <p:cNvCxnSpPr>
              <a:cxnSpLocks/>
            </p:cNvCxnSpPr>
            <p:nvPr/>
          </p:nvCxnSpPr>
          <p:spPr>
            <a:xfrm rot="3927273">
              <a:off x="6419672" y="1574656"/>
              <a:ext cx="2454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A5308218-2B5C-46B5-B5A9-DEF186BB0BB1}"/>
                </a:ext>
              </a:extLst>
            </p:cNvPr>
            <p:cNvCxnSpPr>
              <a:cxnSpLocks/>
            </p:cNvCxnSpPr>
            <p:nvPr/>
          </p:nvCxnSpPr>
          <p:spPr>
            <a:xfrm rot="4581818">
              <a:off x="6494464" y="1790753"/>
              <a:ext cx="2454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B0291D42-94A5-4F16-8FEC-A1773998DBA9}"/>
                </a:ext>
              </a:extLst>
            </p:cNvPr>
            <p:cNvCxnSpPr>
              <a:cxnSpLocks/>
            </p:cNvCxnSpPr>
            <p:nvPr/>
          </p:nvCxnSpPr>
          <p:spPr>
            <a:xfrm rot="5236364">
              <a:off x="6527008" y="2017100"/>
              <a:ext cx="2454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E725CFE1-8C6F-42A9-8739-E1C40C435664}"/>
                </a:ext>
              </a:extLst>
            </p:cNvPr>
            <p:cNvCxnSpPr>
              <a:cxnSpLocks/>
            </p:cNvCxnSpPr>
            <p:nvPr/>
          </p:nvCxnSpPr>
          <p:spPr>
            <a:xfrm rot="5890909">
              <a:off x="6516127" y="2245515"/>
              <a:ext cx="2454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ED82FDCB-C629-43EA-8E67-480DBDBD64F2}"/>
                </a:ext>
              </a:extLst>
            </p:cNvPr>
            <p:cNvCxnSpPr>
              <a:cxnSpLocks/>
            </p:cNvCxnSpPr>
            <p:nvPr/>
          </p:nvCxnSpPr>
          <p:spPr>
            <a:xfrm rot="6545455">
              <a:off x="6462215" y="2467743"/>
              <a:ext cx="2454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30D91A0-0E26-4E75-AC56-A4F1D890C9E9}"/>
              </a:ext>
            </a:extLst>
          </p:cNvPr>
          <p:cNvCxnSpPr/>
          <p:nvPr/>
        </p:nvCxnSpPr>
        <p:spPr>
          <a:xfrm flipV="1">
            <a:off x="5325533" y="878246"/>
            <a:ext cx="1216877" cy="17122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Rectangle 111">
                <a:extLst>
                  <a:ext uri="{FF2B5EF4-FFF2-40B4-BE49-F238E27FC236}">
                    <a16:creationId xmlns:a16="http://schemas.microsoft.com/office/drawing/2014/main" id="{27689FB8-8336-4729-9B87-5C5C96093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8906" y="2149970"/>
                <a:ext cx="18255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altLang="en-US" sz="24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9" name="Rectangle 111">
                <a:extLst>
                  <a:ext uri="{FF2B5EF4-FFF2-40B4-BE49-F238E27FC236}">
                    <a16:creationId xmlns:a16="http://schemas.microsoft.com/office/drawing/2014/main" id="{27689FB8-8336-4729-9B87-5C5C960930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18906" y="2149970"/>
                <a:ext cx="182550" cy="246221"/>
              </a:xfrm>
              <a:prstGeom prst="rect">
                <a:avLst/>
              </a:prstGeom>
              <a:blipFill>
                <a:blip r:embed="rId2"/>
                <a:stretch>
                  <a:fillRect l="-40000" r="-30000" b="-3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BF5AEAC-B72C-4ADB-A059-B8A2FD37A892}"/>
                  </a:ext>
                </a:extLst>
              </p:cNvPr>
              <p:cNvSpPr txBox="1"/>
              <p:nvPr/>
            </p:nvSpPr>
            <p:spPr>
              <a:xfrm>
                <a:off x="5571010" y="2120825"/>
                <a:ext cx="3132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BF5AEAC-B72C-4ADB-A059-B8A2FD37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010" y="2120825"/>
                <a:ext cx="313291" cy="276999"/>
              </a:xfrm>
              <a:prstGeom prst="rect">
                <a:avLst/>
              </a:prstGeom>
              <a:blipFill>
                <a:blip r:embed="rId3"/>
                <a:stretch>
                  <a:fillRect l="-17647" r="-588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24E17414-064D-4F50-BF71-6763BE98CC3D}"/>
                  </a:ext>
                </a:extLst>
              </p:cNvPr>
              <p:cNvSpPr txBox="1"/>
              <p:nvPr/>
            </p:nvSpPr>
            <p:spPr>
              <a:xfrm>
                <a:off x="6221743" y="2262791"/>
                <a:ext cx="233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24E17414-064D-4F50-BF71-6763BE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743" y="2262791"/>
                <a:ext cx="233040" cy="215444"/>
              </a:xfrm>
              <a:prstGeom prst="rect">
                <a:avLst/>
              </a:prstGeom>
              <a:blipFill>
                <a:blip r:embed="rId4"/>
                <a:stretch>
                  <a:fillRect l="-21053" r="-2632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28E04D3B-41EE-4EBB-829B-D122BC4EBB18}"/>
                  </a:ext>
                </a:extLst>
              </p:cNvPr>
              <p:cNvSpPr txBox="1"/>
              <p:nvPr/>
            </p:nvSpPr>
            <p:spPr>
              <a:xfrm>
                <a:off x="5090085" y="1872971"/>
                <a:ext cx="2167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28E04D3B-41EE-4EBB-829B-D122BC4EB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085" y="1872971"/>
                <a:ext cx="216726" cy="276999"/>
              </a:xfrm>
              <a:prstGeom prst="rect">
                <a:avLst/>
              </a:prstGeom>
              <a:blipFill>
                <a:blip r:embed="rId5"/>
                <a:stretch>
                  <a:fillRect l="-25000" r="-1666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弧形 141">
            <a:extLst>
              <a:ext uri="{FF2B5EF4-FFF2-40B4-BE49-F238E27FC236}">
                <a16:creationId xmlns:a16="http://schemas.microsoft.com/office/drawing/2014/main" id="{2BB25C0E-DB08-43FC-8692-445CC1EDDDE9}"/>
              </a:ext>
            </a:extLst>
          </p:cNvPr>
          <p:cNvSpPr/>
          <p:nvPr/>
        </p:nvSpPr>
        <p:spPr>
          <a:xfrm>
            <a:off x="5025185" y="1037604"/>
            <a:ext cx="600696" cy="600696"/>
          </a:xfrm>
          <a:prstGeom prst="arc">
            <a:avLst>
              <a:gd name="adj1" fmla="val 2123109"/>
              <a:gd name="adj2" fmla="val 5390846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Rectangle 111">
                <a:extLst>
                  <a:ext uri="{FF2B5EF4-FFF2-40B4-BE49-F238E27FC236}">
                    <a16:creationId xmlns:a16="http://schemas.microsoft.com/office/drawing/2014/main" id="{74D1746C-0C07-4DCB-B687-C9F7CE44DE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3751" y="1621048"/>
                <a:ext cx="182550" cy="309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alt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alt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altLang="en-US" sz="24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3" name="Rectangle 111">
                <a:extLst>
                  <a:ext uri="{FF2B5EF4-FFF2-40B4-BE49-F238E27FC236}">
                    <a16:creationId xmlns:a16="http://schemas.microsoft.com/office/drawing/2014/main" id="{74D1746C-0C07-4DCB-B687-C9F7CE44DE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3751" y="1621048"/>
                <a:ext cx="182550" cy="309252"/>
              </a:xfrm>
              <a:prstGeom prst="rect">
                <a:avLst/>
              </a:prstGeom>
              <a:blipFill>
                <a:blip r:embed="rId6"/>
                <a:stretch>
                  <a:fillRect l="-20000" r="-10000" b="-117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91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44</Words>
  <Application>Microsoft Office PowerPoint</Application>
  <PresentationFormat>宽屏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等线</vt:lpstr>
      <vt:lpstr>等线 Light</vt:lpstr>
      <vt:lpstr>黑体</vt:lpstr>
      <vt:lpstr>Arial</vt:lpstr>
      <vt:lpstr>Cambria Math</vt:lpstr>
      <vt:lpstr>Comic Sans MS</vt:lpstr>
      <vt:lpstr>Symbol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蔡奕涛</dc:creator>
  <cp:lastModifiedBy>蔡奕涛</cp:lastModifiedBy>
  <cp:revision>8</cp:revision>
  <dcterms:created xsi:type="dcterms:W3CDTF">2022-03-21T11:37:26Z</dcterms:created>
  <dcterms:modified xsi:type="dcterms:W3CDTF">2022-03-22T00:44:01Z</dcterms:modified>
</cp:coreProperties>
</file>