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6659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6385" y="181229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3037840" y="192595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6336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6"/>
          </p:cNvCxnSpPr>
          <p:nvPr/>
        </p:nvCxnSpPr>
        <p:spPr>
          <a:xfrm>
            <a:off x="426720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5710" y="191833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63515" y="181356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40045" y="1609090"/>
            <a:ext cx="191135" cy="239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586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1630" y="2006600"/>
            <a:ext cx="182880" cy="241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666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55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  <p:sp>
        <p:nvSpPr>
          <p:cNvPr id="20" name="Text Box 19"/>
          <p:cNvSpPr txBox="1"/>
          <p:nvPr/>
        </p:nvSpPr>
        <p:spPr>
          <a:xfrm>
            <a:off x="3498215" y="141732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(c)</a:t>
            </a:r>
            <a:endParaRPr lang="en-US" alt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68249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(d)</a:t>
            </a:r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852295" y="21196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91055" y="19240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4640" y="22726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95500" y="23888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28925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1270" y="18186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857500" y="25298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845" y="268287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34995" y="18110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 Box 25"/>
          <p:cNvSpPr txBox="1"/>
          <p:nvPr/>
        </p:nvSpPr>
        <p:spPr>
          <a:xfrm>
            <a:off x="1867535" y="21323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2841625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2861945" y="25476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3" name="Notched Right Arrow 32"/>
          <p:cNvSpPr/>
          <p:nvPr/>
        </p:nvSpPr>
        <p:spPr>
          <a:xfrm>
            <a:off x="3739515" y="2119630"/>
            <a:ext cx="217170" cy="217170"/>
          </a:xfrm>
          <a:prstGeom prst="notchedRightArrow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1645" y="48755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70405" y="46799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3990" y="50285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4850" y="51447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8275" y="44215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20620" y="45745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2736850" y="522097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449195" y="537400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4345" y="45669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Text Box 42"/>
          <p:cNvSpPr txBox="1"/>
          <p:nvPr/>
        </p:nvSpPr>
        <p:spPr>
          <a:xfrm>
            <a:off x="1746885" y="48882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2720975" y="44392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45" name="Text Box 44"/>
          <p:cNvSpPr txBox="1"/>
          <p:nvPr/>
        </p:nvSpPr>
        <p:spPr>
          <a:xfrm>
            <a:off x="2741295" y="523875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48" name="Freeform 47"/>
          <p:cNvSpPr/>
          <p:nvPr/>
        </p:nvSpPr>
        <p:spPr>
          <a:xfrm>
            <a:off x="2270125" y="1817370"/>
            <a:ext cx="271780" cy="99695"/>
          </a:xfrm>
          <a:custGeom>
            <a:avLst/>
            <a:gdLst>
              <a:gd name="connisteX0" fmla="*/ 0 w 271780"/>
              <a:gd name="connsiteY0" fmla="*/ 99907 h 99907"/>
              <a:gd name="connisteX1" fmla="*/ 107315 w 271780"/>
              <a:gd name="connsiteY1" fmla="*/ 14182 h 99907"/>
              <a:gd name="connisteX2" fmla="*/ 271780 w 271780"/>
              <a:gd name="connsiteY2" fmla="*/ 212 h 999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1780" h="99907">
                <a:moveTo>
                  <a:pt x="0" y="99907"/>
                </a:moveTo>
                <a:cubicBezTo>
                  <a:pt x="18415" y="82762"/>
                  <a:pt x="52705" y="33867"/>
                  <a:pt x="107315" y="14182"/>
                </a:cubicBezTo>
                <a:cubicBezTo>
                  <a:pt x="161925" y="-5503"/>
                  <a:pt x="241300" y="1482"/>
                  <a:pt x="271780" y="21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87905" y="2608580"/>
            <a:ext cx="264795" cy="82550"/>
          </a:xfrm>
          <a:custGeom>
            <a:avLst/>
            <a:gdLst>
              <a:gd name="connisteX0" fmla="*/ 0 w 264795"/>
              <a:gd name="connsiteY0" fmla="*/ 0 h 82524"/>
              <a:gd name="connisteX1" fmla="*/ 93345 w 264795"/>
              <a:gd name="connsiteY1" fmla="*/ 73660 h 82524"/>
              <a:gd name="connisteX2" fmla="*/ 264795 w 264795"/>
              <a:gd name="connsiteY2" fmla="*/ 78740 h 825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795" h="82525">
                <a:moveTo>
                  <a:pt x="0" y="0"/>
                </a:moveTo>
                <a:cubicBezTo>
                  <a:pt x="15240" y="14605"/>
                  <a:pt x="40640" y="57785"/>
                  <a:pt x="93345" y="73660"/>
                </a:cubicBezTo>
                <a:cubicBezTo>
                  <a:pt x="146050" y="89535"/>
                  <a:pt x="232410" y="79375"/>
                  <a:pt x="264795" y="787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45025" y="2072640"/>
            <a:ext cx="306070" cy="306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57370" y="222567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51095" y="221805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" name="Text Box 2"/>
          <p:cNvSpPr txBox="1"/>
          <p:nvPr/>
        </p:nvSpPr>
        <p:spPr>
          <a:xfrm>
            <a:off x="1561465" y="200850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06600" y="177419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98345" y="2367280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51020" y="195453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58080" y="19424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40710" y="15430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52700" y="153162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570480" y="238569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55820" y="2089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D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272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4" name="Text Box 43"/>
          <p:cNvSpPr txBox="1"/>
          <p:nvPr/>
        </p:nvSpPr>
        <p:spPr>
          <a:xfrm>
            <a:off x="4179570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443095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82545" y="260604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21305" y="241046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25750" y="287528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97785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7" name="Text Box 46"/>
          <p:cNvSpPr txBox="1"/>
          <p:nvPr/>
        </p:nvSpPr>
        <p:spPr>
          <a:xfrm>
            <a:off x="2291715" y="244919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2662555" y="228346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2688590" y="283654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94890" y="275907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1914525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53" name="Text Box 52"/>
          <p:cNvSpPr txBox="1"/>
          <p:nvPr/>
        </p:nvSpPr>
        <p:spPr>
          <a:xfrm>
            <a:off x="3402330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0350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12695" y="1818640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6420" y="1811020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7" name="Text Box 26"/>
          <p:cNvSpPr txBox="1"/>
          <p:nvPr/>
        </p:nvSpPr>
        <p:spPr>
          <a:xfrm>
            <a:off x="2813050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3070860" y="152971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488565" y="151384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9385" y="16535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81730" y="1806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Text Box 27"/>
          <p:cNvSpPr txBox="1"/>
          <p:nvPr/>
        </p:nvSpPr>
        <p:spPr>
          <a:xfrm>
            <a:off x="3973830" y="16713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3644900" y="15233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92805" y="1805305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" name="Donut 4"/>
          <p:cNvSpPr/>
          <p:nvPr/>
        </p:nvSpPr>
        <p:spPr>
          <a:xfrm>
            <a:off x="3403600" y="1513840"/>
            <a:ext cx="247650" cy="247650"/>
          </a:xfrm>
          <a:prstGeom prst="donut">
            <a:avLst>
              <a:gd name="adj" fmla="val 133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2700000">
            <a:off x="3402965" y="2403475"/>
            <a:ext cx="248285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1460" y="2550160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3805" y="2703195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530" y="2695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Text Box 16"/>
          <p:cNvSpPr txBox="1"/>
          <p:nvPr/>
        </p:nvSpPr>
        <p:spPr>
          <a:xfrm>
            <a:off x="2804160" y="25679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3960495" y="2538095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72840" y="2691130"/>
            <a:ext cx="2876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 Box 23"/>
          <p:cNvSpPr txBox="1"/>
          <p:nvPr/>
        </p:nvSpPr>
        <p:spPr>
          <a:xfrm>
            <a:off x="3964940" y="255587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83915" y="2689860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Text Box 32"/>
          <p:cNvSpPr txBox="1"/>
          <p:nvPr/>
        </p:nvSpPr>
        <p:spPr>
          <a:xfrm>
            <a:off x="3066415" y="24066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484120" y="239077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8245" y="240030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228850" y="127825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37" name="Text Box 36"/>
          <p:cNvSpPr txBox="1"/>
          <p:nvPr/>
        </p:nvSpPr>
        <p:spPr>
          <a:xfrm>
            <a:off x="2228850" y="21951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76195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680970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12060" y="264287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87040" y="2472690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086100" y="2694940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471420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787015" y="276098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981325" y="275971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32480" y="276225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22389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526790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3631565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42201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3462655" y="2649855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3938270" y="24745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4037330" y="2696845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3846830" y="276288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738245" y="276288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3932555" y="276161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4175125" y="276415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4780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5827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4413885" y="265303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4900295" y="2487295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0" name="Flowchart: Decision 89"/>
          <p:cNvSpPr/>
          <p:nvPr/>
        </p:nvSpPr>
        <p:spPr>
          <a:xfrm>
            <a:off x="49879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43732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97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6888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8831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298440" y="276415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1257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384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7" name="Oval 126"/>
          <p:cNvSpPr/>
          <p:nvPr/>
        </p:nvSpPr>
        <p:spPr>
          <a:xfrm>
            <a:off x="16205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7252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1556385" y="2653030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2042795" y="24872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1" name="Flowchart: Decision 130"/>
          <p:cNvSpPr/>
          <p:nvPr/>
        </p:nvSpPr>
        <p:spPr>
          <a:xfrm>
            <a:off x="21304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15157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9399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18313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20256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22682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287520" y="276606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285240" y="276161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9" name="Rectangle 138"/>
          <p:cNvSpPr/>
          <p:nvPr/>
        </p:nvSpPr>
        <p:spPr>
          <a:xfrm>
            <a:off x="2512060" y="2372995"/>
            <a:ext cx="1722120" cy="63373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Presentation</Application>
  <PresentationFormat>宽屏</PresentationFormat>
  <Paragraphs>96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Asana Math</vt:lpstr>
      <vt:lpstr>微软雅黑</vt:lpstr>
      <vt:lpstr>Droid Sans Fallback</vt:lpstr>
      <vt:lpstr/>
      <vt:lpstr>Arial Unicode MS</vt:lpstr>
      <vt:lpstr>Arial Black</vt:lpstr>
      <vt:lpstr>SimSun</vt:lpstr>
      <vt:lpstr>DejaVu Math TeX Gyre</vt:lpstr>
      <vt:lpstr>Webdings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kaihsinwu</dc:creator>
  <cp:lastModifiedBy>kaywu</cp:lastModifiedBy>
  <cp:revision>20</cp:revision>
  <dcterms:created xsi:type="dcterms:W3CDTF">2020-07-13T02:26:37Z</dcterms:created>
  <dcterms:modified xsi:type="dcterms:W3CDTF">2020-07-13T02:26:37Z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