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966595" y="1812925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26385" y="1812290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6"/>
          </p:cNvCxnSpPr>
          <p:nvPr/>
        </p:nvCxnSpPr>
        <p:spPr>
          <a:xfrm>
            <a:off x="3037840" y="192595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63365" y="1812925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6"/>
          </p:cNvCxnSpPr>
          <p:nvPr/>
        </p:nvCxnSpPr>
        <p:spPr>
          <a:xfrm>
            <a:off x="4267200" y="1918970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75710" y="191833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63515" y="1813560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440045" y="1609090"/>
            <a:ext cx="191135" cy="23939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75860" y="1918970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21630" y="2006600"/>
            <a:ext cx="182880" cy="2413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66624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19" name="Text Box 18"/>
          <p:cNvSpPr txBox="1"/>
          <p:nvPr/>
        </p:nvSpPr>
        <p:spPr>
          <a:xfrm>
            <a:off x="255524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(b)</a:t>
            </a:r>
            <a:endParaRPr lang="en-US" altLang="en-US" sz="1000"/>
          </a:p>
        </p:txBody>
      </p:sp>
      <p:sp>
        <p:nvSpPr>
          <p:cNvPr id="20" name="Text Box 19"/>
          <p:cNvSpPr txBox="1"/>
          <p:nvPr/>
        </p:nvSpPr>
        <p:spPr>
          <a:xfrm>
            <a:off x="3498215" y="1417320"/>
            <a:ext cx="3314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(c)</a:t>
            </a:r>
            <a:endParaRPr lang="en-US" altLang="en-US" sz="100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468249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(d)</a:t>
            </a:r>
            <a:endParaRPr lang="en-US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1852295" y="211963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091055" y="1924050"/>
            <a:ext cx="170815" cy="2254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64640" y="227266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95500" y="2388870"/>
            <a:ext cx="185420" cy="2159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28925" y="1665605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541270" y="181864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2857500" y="2529840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569845" y="2682875"/>
            <a:ext cx="287655" cy="0"/>
          </a:xfrm>
          <a:prstGeom prst="lin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34995" y="181102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6" name="Text Box 25"/>
          <p:cNvSpPr txBox="1"/>
          <p:nvPr/>
        </p:nvSpPr>
        <p:spPr>
          <a:xfrm>
            <a:off x="1867535" y="213233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</a:t>
            </a:r>
            <a:endParaRPr lang="en-US" altLang="en-US" sz="1200"/>
          </a:p>
        </p:txBody>
      </p:sp>
      <p:sp>
        <p:nvSpPr>
          <p:cNvPr id="27" name="Text Box 26"/>
          <p:cNvSpPr txBox="1"/>
          <p:nvPr/>
        </p:nvSpPr>
        <p:spPr>
          <a:xfrm>
            <a:off x="2841625" y="168338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28" name="Text Box 27"/>
          <p:cNvSpPr txBox="1"/>
          <p:nvPr/>
        </p:nvSpPr>
        <p:spPr>
          <a:xfrm>
            <a:off x="2861945" y="2547620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sp>
        <p:nvSpPr>
          <p:cNvPr id="33" name="Notched Right Arrow 32"/>
          <p:cNvSpPr/>
          <p:nvPr/>
        </p:nvSpPr>
        <p:spPr>
          <a:xfrm>
            <a:off x="3739515" y="2119630"/>
            <a:ext cx="217170" cy="217170"/>
          </a:xfrm>
          <a:prstGeom prst="notchedRightArrow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731645" y="487553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970405" y="4679950"/>
            <a:ext cx="170815" cy="2254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43990" y="502856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74850" y="5144770"/>
            <a:ext cx="185420" cy="2159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708275" y="4421505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420620" y="457454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0" name="Oval 39"/>
          <p:cNvSpPr/>
          <p:nvPr/>
        </p:nvSpPr>
        <p:spPr>
          <a:xfrm>
            <a:off x="2736850" y="5220970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2449195" y="5374005"/>
            <a:ext cx="287655" cy="0"/>
          </a:xfrm>
          <a:prstGeom prst="lin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4345" y="456692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3" name="Text Box 42"/>
          <p:cNvSpPr txBox="1"/>
          <p:nvPr/>
        </p:nvSpPr>
        <p:spPr>
          <a:xfrm>
            <a:off x="1746885" y="488823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</a:t>
            </a:r>
            <a:endParaRPr lang="en-US" altLang="en-US" sz="1200"/>
          </a:p>
        </p:txBody>
      </p:sp>
      <p:sp>
        <p:nvSpPr>
          <p:cNvPr id="44" name="Text Box 43"/>
          <p:cNvSpPr txBox="1"/>
          <p:nvPr/>
        </p:nvSpPr>
        <p:spPr>
          <a:xfrm>
            <a:off x="2720975" y="443928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45" name="Text Box 44"/>
          <p:cNvSpPr txBox="1"/>
          <p:nvPr/>
        </p:nvSpPr>
        <p:spPr>
          <a:xfrm>
            <a:off x="2741295" y="5238750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sp>
        <p:nvSpPr>
          <p:cNvPr id="48" name="Freeform 47"/>
          <p:cNvSpPr/>
          <p:nvPr/>
        </p:nvSpPr>
        <p:spPr>
          <a:xfrm>
            <a:off x="2270125" y="1817370"/>
            <a:ext cx="271780" cy="99695"/>
          </a:xfrm>
          <a:custGeom>
            <a:avLst/>
            <a:gdLst>
              <a:gd name="connisteX0" fmla="*/ 0 w 271780"/>
              <a:gd name="connsiteY0" fmla="*/ 99907 h 99907"/>
              <a:gd name="connisteX1" fmla="*/ 107315 w 271780"/>
              <a:gd name="connsiteY1" fmla="*/ 14182 h 99907"/>
              <a:gd name="connisteX2" fmla="*/ 271780 w 271780"/>
              <a:gd name="connsiteY2" fmla="*/ 212 h 9990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71780" h="99907">
                <a:moveTo>
                  <a:pt x="0" y="99907"/>
                </a:moveTo>
                <a:cubicBezTo>
                  <a:pt x="18415" y="82762"/>
                  <a:pt x="52705" y="33867"/>
                  <a:pt x="107315" y="14182"/>
                </a:cubicBezTo>
                <a:cubicBezTo>
                  <a:pt x="161925" y="-5503"/>
                  <a:pt x="241300" y="1482"/>
                  <a:pt x="271780" y="212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2287905" y="2608580"/>
            <a:ext cx="264795" cy="82550"/>
          </a:xfrm>
          <a:custGeom>
            <a:avLst/>
            <a:gdLst>
              <a:gd name="connisteX0" fmla="*/ 0 w 264795"/>
              <a:gd name="connsiteY0" fmla="*/ 0 h 82524"/>
              <a:gd name="connisteX1" fmla="*/ 93345 w 264795"/>
              <a:gd name="connsiteY1" fmla="*/ 73660 h 82524"/>
              <a:gd name="connisteX2" fmla="*/ 264795 w 264795"/>
              <a:gd name="connsiteY2" fmla="*/ 78740 h 8252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64795" h="82525">
                <a:moveTo>
                  <a:pt x="0" y="0"/>
                </a:moveTo>
                <a:cubicBezTo>
                  <a:pt x="15240" y="14605"/>
                  <a:pt x="40640" y="57785"/>
                  <a:pt x="93345" y="73660"/>
                </a:cubicBezTo>
                <a:cubicBezTo>
                  <a:pt x="146050" y="89535"/>
                  <a:pt x="232410" y="79375"/>
                  <a:pt x="264795" y="7874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645025" y="2072640"/>
            <a:ext cx="306070" cy="3060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4357370" y="2225675"/>
            <a:ext cx="287655" cy="0"/>
          </a:xfrm>
          <a:prstGeom prst="lin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951095" y="2218055"/>
            <a:ext cx="287655" cy="0"/>
          </a:xfrm>
          <a:prstGeom prst="lin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" name="Text Box 2"/>
          <p:cNvSpPr txBox="1"/>
          <p:nvPr/>
        </p:nvSpPr>
        <p:spPr>
          <a:xfrm>
            <a:off x="1561465" y="2008505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006600" y="177419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998345" y="2367280"/>
            <a:ext cx="271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γ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351020" y="1954530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958080" y="1942465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40710" y="1543050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552700" y="153162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570480" y="2385695"/>
            <a:ext cx="271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γ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655820" y="208978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D</a:t>
            </a:r>
            <a:endParaRPr lang="en-US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168775" y="260731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81120" y="276034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74845" y="275272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4" name="Text Box 43"/>
          <p:cNvSpPr txBox="1"/>
          <p:nvPr/>
        </p:nvSpPr>
        <p:spPr>
          <a:xfrm>
            <a:off x="4179570" y="261874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18" name="Text Box 17"/>
          <p:cNvSpPr txBox="1"/>
          <p:nvPr/>
        </p:nvSpPr>
        <p:spPr>
          <a:xfrm>
            <a:off x="3829685" y="2456180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443095" y="2461895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582545" y="260604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821305" y="2410460"/>
            <a:ext cx="170815" cy="225425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25750" y="2875280"/>
            <a:ext cx="185420" cy="21590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2597785" y="261874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</a:t>
            </a:r>
            <a:endParaRPr lang="en-US" altLang="en-US" sz="1200"/>
          </a:p>
        </p:txBody>
      </p:sp>
      <p:sp>
        <p:nvSpPr>
          <p:cNvPr id="47" name="Text Box 46"/>
          <p:cNvSpPr txBox="1"/>
          <p:nvPr/>
        </p:nvSpPr>
        <p:spPr>
          <a:xfrm>
            <a:off x="2291715" y="2449195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2662555" y="228346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2688590" y="2836545"/>
            <a:ext cx="271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γ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294890" y="275907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51"/>
          <p:cNvSpPr txBox="1"/>
          <p:nvPr/>
        </p:nvSpPr>
        <p:spPr>
          <a:xfrm>
            <a:off x="1914525" y="229870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53" name="Text Box 52"/>
          <p:cNvSpPr txBox="1"/>
          <p:nvPr/>
        </p:nvSpPr>
        <p:spPr>
          <a:xfrm>
            <a:off x="3402330" y="229870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(b)</a:t>
            </a:r>
            <a:endParaRPr lang="en-US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00350" y="1665605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512695" y="1818640"/>
            <a:ext cx="2876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06420" y="1811020"/>
            <a:ext cx="287655" cy="0"/>
          </a:xfrm>
          <a:prstGeom prst="line">
            <a:avLst/>
          </a:prstGeom>
          <a:ln w="28575"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7" name="Text Box 26"/>
          <p:cNvSpPr txBox="1"/>
          <p:nvPr/>
        </p:nvSpPr>
        <p:spPr>
          <a:xfrm>
            <a:off x="2813050" y="168338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10" name="Text Box 9"/>
          <p:cNvSpPr txBox="1"/>
          <p:nvPr/>
        </p:nvSpPr>
        <p:spPr>
          <a:xfrm>
            <a:off x="3070860" y="1529715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488565" y="151384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69385" y="1653540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681730" y="1806575"/>
            <a:ext cx="287655" cy="0"/>
          </a:xfrm>
          <a:prstGeom prst="line">
            <a:avLst/>
          </a:prstGeom>
          <a:ln w="28575">
            <a:headEnd type="none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8" name="Text Box 27"/>
          <p:cNvSpPr txBox="1"/>
          <p:nvPr/>
        </p:nvSpPr>
        <p:spPr>
          <a:xfrm>
            <a:off x="3973830" y="1671320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3644900" y="1523365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392805" y="1805305"/>
            <a:ext cx="28765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" name="Donut 4"/>
          <p:cNvSpPr/>
          <p:nvPr/>
        </p:nvSpPr>
        <p:spPr>
          <a:xfrm>
            <a:off x="3403600" y="1513840"/>
            <a:ext cx="247650" cy="247650"/>
          </a:xfrm>
          <a:prstGeom prst="donut">
            <a:avLst>
              <a:gd name="adj" fmla="val 1338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ross 12"/>
          <p:cNvSpPr/>
          <p:nvPr/>
        </p:nvSpPr>
        <p:spPr>
          <a:xfrm rot="2700000">
            <a:off x="3402965" y="2403475"/>
            <a:ext cx="248285" cy="248285"/>
          </a:xfrm>
          <a:prstGeom prst="plus">
            <a:avLst>
              <a:gd name="adj" fmla="val 424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91460" y="2550160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03805" y="2703195"/>
            <a:ext cx="2876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97530" y="2695575"/>
            <a:ext cx="287655" cy="0"/>
          </a:xfrm>
          <a:prstGeom prst="line">
            <a:avLst/>
          </a:prstGeom>
          <a:ln w="28575"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7" name="Text Box 16"/>
          <p:cNvSpPr txBox="1"/>
          <p:nvPr/>
        </p:nvSpPr>
        <p:spPr>
          <a:xfrm>
            <a:off x="2804160" y="256794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20" name="Oval 19"/>
          <p:cNvSpPr/>
          <p:nvPr/>
        </p:nvSpPr>
        <p:spPr>
          <a:xfrm>
            <a:off x="3960495" y="2538095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672840" y="2691130"/>
            <a:ext cx="2876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 Box 23"/>
          <p:cNvSpPr txBox="1"/>
          <p:nvPr/>
        </p:nvSpPr>
        <p:spPr>
          <a:xfrm>
            <a:off x="3964940" y="255587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383915" y="2689860"/>
            <a:ext cx="28765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3" name="Text Box 32"/>
          <p:cNvSpPr txBox="1"/>
          <p:nvPr/>
        </p:nvSpPr>
        <p:spPr>
          <a:xfrm>
            <a:off x="3066415" y="2406650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2484120" y="2390775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3738245" y="2400300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2228850" y="127825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37" name="Text Box 36"/>
          <p:cNvSpPr txBox="1"/>
          <p:nvPr/>
        </p:nvSpPr>
        <p:spPr>
          <a:xfrm>
            <a:off x="2228850" y="219519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(b)</a:t>
            </a:r>
            <a:endParaRPr lang="en-US" altLang="en-US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76195" y="2659380"/>
            <a:ext cx="210820" cy="2108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2680970" y="2468880"/>
            <a:ext cx="1270" cy="19050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2512060" y="264287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en-US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en-US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987040" y="2472690"/>
            <a:ext cx="3346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en-US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en-US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3086100" y="2694940"/>
            <a:ext cx="139700" cy="1397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471420" y="276225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95600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2787015" y="276098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2981325" y="275971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32480" y="276225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3223895" y="276225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526790" y="2659380"/>
            <a:ext cx="210820" cy="2108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3631565" y="2468880"/>
            <a:ext cx="1270" cy="19050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3422015" y="276225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71"/>
          <p:cNvSpPr txBox="1"/>
          <p:nvPr/>
        </p:nvSpPr>
        <p:spPr>
          <a:xfrm>
            <a:off x="3462655" y="2649855"/>
            <a:ext cx="3390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en-US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en-US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78" name="Text Box 77"/>
          <p:cNvSpPr txBox="1"/>
          <p:nvPr/>
        </p:nvSpPr>
        <p:spPr>
          <a:xfrm>
            <a:off x="3938270" y="2474595"/>
            <a:ext cx="3352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en-US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en-US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79" name="Flowchart: Decision 78"/>
          <p:cNvSpPr/>
          <p:nvPr/>
        </p:nvSpPr>
        <p:spPr>
          <a:xfrm>
            <a:off x="4037330" y="2696845"/>
            <a:ext cx="139700" cy="1397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3846830" y="2762885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3738245" y="2762885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3932555" y="2761615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4175125" y="2764155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478020" y="2659380"/>
            <a:ext cx="210820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4582795" y="2468880"/>
            <a:ext cx="1270" cy="19050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87"/>
          <p:cNvSpPr txBox="1"/>
          <p:nvPr/>
        </p:nvSpPr>
        <p:spPr>
          <a:xfrm>
            <a:off x="4413885" y="265303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en-US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4900295" y="2487295"/>
            <a:ext cx="3346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en-US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90" name="Flowchart: Decision 89"/>
          <p:cNvSpPr/>
          <p:nvPr/>
        </p:nvSpPr>
        <p:spPr>
          <a:xfrm>
            <a:off x="4987925" y="2694940"/>
            <a:ext cx="139700" cy="1397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H="1" flipV="1">
            <a:off x="4373245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797425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4688840" y="276098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4883150" y="275971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298440" y="2764155"/>
            <a:ext cx="161925" cy="127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5125720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384425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27" name="Oval 126"/>
          <p:cNvSpPr/>
          <p:nvPr/>
        </p:nvSpPr>
        <p:spPr>
          <a:xfrm>
            <a:off x="1620520" y="2659380"/>
            <a:ext cx="210820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flipH="1">
            <a:off x="1725295" y="2468880"/>
            <a:ext cx="1270" cy="19050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 Box 128"/>
          <p:cNvSpPr txBox="1"/>
          <p:nvPr/>
        </p:nvSpPr>
        <p:spPr>
          <a:xfrm>
            <a:off x="1556385" y="2653030"/>
            <a:ext cx="3390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en-US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130" name="Text Box 129"/>
          <p:cNvSpPr txBox="1"/>
          <p:nvPr/>
        </p:nvSpPr>
        <p:spPr>
          <a:xfrm>
            <a:off x="2042795" y="2487295"/>
            <a:ext cx="3352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en-US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131" name="Flowchart: Decision 130"/>
          <p:cNvSpPr/>
          <p:nvPr/>
        </p:nvSpPr>
        <p:spPr>
          <a:xfrm>
            <a:off x="2130425" y="2694940"/>
            <a:ext cx="139700" cy="1397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 flipH="1" flipV="1">
            <a:off x="1515745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939925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34" name="Straight Connector 133"/>
          <p:cNvCxnSpPr/>
          <p:nvPr/>
        </p:nvCxnSpPr>
        <p:spPr>
          <a:xfrm flipH="1" flipV="1">
            <a:off x="1831340" y="276098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 flipV="1">
            <a:off x="2025650" y="275971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 flipV="1">
            <a:off x="2268220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287520" y="276606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1285240" y="2761615"/>
            <a:ext cx="161925" cy="127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39" name="Rectangle 138"/>
          <p:cNvSpPr/>
          <p:nvPr/>
        </p:nvSpPr>
        <p:spPr>
          <a:xfrm>
            <a:off x="2512060" y="2372995"/>
            <a:ext cx="1722120" cy="633730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9" name="Group 108"/>
          <p:cNvGrpSpPr/>
          <p:nvPr/>
        </p:nvGrpSpPr>
        <p:grpSpPr>
          <a:xfrm>
            <a:off x="6948170" y="936625"/>
            <a:ext cx="1721485" cy="1236980"/>
            <a:chOff x="3387" y="3160"/>
            <a:chExt cx="2711" cy="1948"/>
          </a:xfrm>
        </p:grpSpPr>
        <p:grpSp>
          <p:nvGrpSpPr>
            <p:cNvPr id="54" name="Group 53"/>
            <p:cNvGrpSpPr/>
            <p:nvPr/>
          </p:nvGrpSpPr>
          <p:grpSpPr>
            <a:xfrm>
              <a:off x="3387" y="4465"/>
              <a:ext cx="690" cy="547"/>
              <a:chOff x="3161" y="4501"/>
              <a:chExt cx="690" cy="547"/>
            </a:xfrm>
          </p:grpSpPr>
          <p:sp>
            <p:nvSpPr>
              <p:cNvPr id="38" name="Text Box 37"/>
              <p:cNvSpPr txBox="1"/>
              <p:nvPr/>
            </p:nvSpPr>
            <p:spPr>
              <a:xfrm>
                <a:off x="3323" y="4501"/>
                <a:ext cx="528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λ</a:t>
                </a:r>
                <a:r>
                  <a:rPr lang="en-US" altLang="en-US" sz="1000" baseline="-25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sp>
            <p:nvSpPr>
              <p:cNvPr id="39" name="Flowchart: Decision 38"/>
              <p:cNvSpPr/>
              <p:nvPr/>
            </p:nvSpPr>
            <p:spPr>
              <a:xfrm>
                <a:off x="3461" y="4828"/>
                <a:ext cx="220" cy="220"/>
              </a:xfrm>
              <a:prstGeom prst="flowChartDecisi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3161" y="4932"/>
                <a:ext cx="129" cy="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none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3296" y="4930"/>
                <a:ext cx="165" cy="2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Rounded Rectangle 2"/>
            <p:cNvSpPr/>
            <p:nvPr/>
          </p:nvSpPr>
          <p:spPr>
            <a:xfrm>
              <a:off x="4072" y="3460"/>
              <a:ext cx="1305" cy="674"/>
            </a:xfrm>
            <a:prstGeom prst="round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4235" y="3160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5210" y="3160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237" y="4143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5209" y="4134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9"/>
            <p:cNvSpPr txBox="1"/>
            <p:nvPr/>
          </p:nvSpPr>
          <p:spPr>
            <a:xfrm>
              <a:off x="4510" y="3634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4463" y="4442"/>
              <a:ext cx="52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6" name="Flowchart: Decision 15"/>
            <p:cNvSpPr/>
            <p:nvPr/>
          </p:nvSpPr>
          <p:spPr>
            <a:xfrm>
              <a:off x="4616" y="4789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07" y="4548"/>
              <a:ext cx="709" cy="560"/>
              <a:chOff x="3734" y="5533"/>
              <a:chExt cx="709" cy="56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 Box 13"/>
              <p:cNvSpPr txBox="1"/>
              <p:nvPr/>
            </p:nvSpPr>
            <p:spPr>
              <a:xfrm>
                <a:off x="3798" y="5707"/>
                <a:ext cx="533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A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3734" y="5883"/>
                <a:ext cx="165" cy="2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6" idx="1"/>
              </p:cNvCxnSpPr>
              <p:nvPr/>
            </p:nvCxnSpPr>
            <p:spPr>
              <a:xfrm flipH="1" flipV="1">
                <a:off x="4231" y="5881"/>
                <a:ext cx="212" cy="3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 Box 29"/>
            <p:cNvSpPr txBox="1"/>
            <p:nvPr/>
          </p:nvSpPr>
          <p:spPr>
            <a:xfrm>
              <a:off x="5389" y="4463"/>
              <a:ext cx="52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31" name="Flowchart: Decision 30"/>
            <p:cNvSpPr/>
            <p:nvPr/>
          </p:nvSpPr>
          <p:spPr>
            <a:xfrm>
              <a:off x="5542" y="4788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 flipV="1">
              <a:off x="5759" y="4894"/>
              <a:ext cx="165" cy="2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969" y="4899"/>
              <a:ext cx="129" cy="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4944" y="4546"/>
              <a:ext cx="598" cy="560"/>
              <a:chOff x="3798" y="5533"/>
              <a:chExt cx="598" cy="56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 Box 49"/>
              <p:cNvSpPr txBox="1"/>
              <p:nvPr/>
            </p:nvSpPr>
            <p:spPr>
              <a:xfrm>
                <a:off x="3798" y="5707"/>
                <a:ext cx="534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 flipV="1">
                <a:off x="4231" y="5881"/>
                <a:ext cx="165" cy="2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 flipH="1" flipV="1">
              <a:off x="4836" y="4896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7005955" y="2823210"/>
            <a:ext cx="1692910" cy="1235710"/>
            <a:chOff x="5913" y="3125"/>
            <a:chExt cx="2666" cy="1946"/>
          </a:xfrm>
        </p:grpSpPr>
        <p:grpSp>
          <p:nvGrpSpPr>
            <p:cNvPr id="111" name="Group 110"/>
            <p:cNvGrpSpPr/>
            <p:nvPr/>
          </p:nvGrpSpPr>
          <p:grpSpPr>
            <a:xfrm rot="0">
              <a:off x="7891" y="4418"/>
              <a:ext cx="688" cy="547"/>
              <a:chOff x="3323" y="4501"/>
              <a:chExt cx="688" cy="547"/>
            </a:xfrm>
          </p:grpSpPr>
          <p:sp>
            <p:nvSpPr>
              <p:cNvPr id="112" name="Text Box 111"/>
              <p:cNvSpPr txBox="1"/>
              <p:nvPr/>
            </p:nvSpPr>
            <p:spPr>
              <a:xfrm>
                <a:off x="3323" y="4501"/>
                <a:ext cx="527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λ</a:t>
                </a:r>
                <a:r>
                  <a:rPr lang="" altLang="en-US" sz="1000" baseline="-25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A</a:t>
                </a:r>
                <a:endParaRPr lang="" altLang="en-US" sz="1000" baseline="-25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sp>
            <p:nvSpPr>
              <p:cNvPr id="113" name="Flowchart: Decision 112"/>
              <p:cNvSpPr/>
              <p:nvPr/>
            </p:nvSpPr>
            <p:spPr>
              <a:xfrm>
                <a:off x="3461" y="4828"/>
                <a:ext cx="220" cy="220"/>
              </a:xfrm>
              <a:prstGeom prst="flowChartDecisi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3882" y="4949"/>
                <a:ext cx="129" cy="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none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681" y="4937"/>
                <a:ext cx="165" cy="2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/>
            <p:cNvGrpSpPr/>
            <p:nvPr/>
          </p:nvGrpSpPr>
          <p:grpSpPr>
            <a:xfrm>
              <a:off x="6507" y="3125"/>
              <a:ext cx="1305" cy="1283"/>
              <a:chOff x="5531" y="3125"/>
              <a:chExt cx="1305" cy="1283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5531" y="3425"/>
                <a:ext cx="1305" cy="67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 flipH="1">
                <a:off x="5694" y="3125"/>
                <a:ext cx="2" cy="300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>
                <a:off x="6669" y="3125"/>
                <a:ext cx="2" cy="300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>
                <a:off x="5696" y="4108"/>
                <a:ext cx="2" cy="300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>
                <a:off x="6668" y="4099"/>
                <a:ext cx="2" cy="300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 Box 121"/>
              <p:cNvSpPr txBox="1"/>
              <p:nvPr/>
            </p:nvSpPr>
            <p:spPr>
              <a:xfrm>
                <a:off x="5969" y="3599"/>
                <a:ext cx="5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U</a:t>
                </a:r>
                <a:r>
                  <a:rPr lang="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</p:grpSp>
        <p:sp>
          <p:nvSpPr>
            <p:cNvPr id="123" name="Text Box 122"/>
            <p:cNvSpPr txBox="1"/>
            <p:nvPr/>
          </p:nvSpPr>
          <p:spPr>
            <a:xfrm>
              <a:off x="5922" y="4412"/>
              <a:ext cx="52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24" name="Flowchart: Decision 123"/>
            <p:cNvSpPr/>
            <p:nvPr/>
          </p:nvSpPr>
          <p:spPr>
            <a:xfrm>
              <a:off x="6075" y="4759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25" name="Group 124"/>
            <p:cNvGrpSpPr/>
            <p:nvPr/>
          </p:nvGrpSpPr>
          <p:grpSpPr>
            <a:xfrm rot="0">
              <a:off x="7381" y="4511"/>
              <a:ext cx="533" cy="560"/>
              <a:chOff x="3798" y="5533"/>
              <a:chExt cx="533" cy="560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140"/>
              <p:cNvSpPr txBox="1"/>
              <p:nvPr/>
            </p:nvSpPr>
            <p:spPr>
              <a:xfrm>
                <a:off x="3798" y="5707"/>
                <a:ext cx="533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A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</p:grpSp>
        <p:sp>
          <p:nvSpPr>
            <p:cNvPr id="144" name="Text Box 143"/>
            <p:cNvSpPr txBox="1"/>
            <p:nvPr/>
          </p:nvSpPr>
          <p:spPr>
            <a:xfrm>
              <a:off x="6905" y="4428"/>
              <a:ext cx="52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45" name="Flowchart: Decision 144"/>
            <p:cNvSpPr/>
            <p:nvPr/>
          </p:nvSpPr>
          <p:spPr>
            <a:xfrm>
              <a:off x="7050" y="4747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48" name="Group 147"/>
            <p:cNvGrpSpPr/>
            <p:nvPr/>
          </p:nvGrpSpPr>
          <p:grpSpPr>
            <a:xfrm rot="0">
              <a:off x="6403" y="4511"/>
              <a:ext cx="646" cy="560"/>
              <a:chOff x="3798" y="5533"/>
              <a:chExt cx="646" cy="56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50" name="Straight Connector 149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 Box 150"/>
              <p:cNvSpPr txBox="1"/>
              <p:nvPr/>
            </p:nvSpPr>
            <p:spPr>
              <a:xfrm>
                <a:off x="3798" y="5707"/>
                <a:ext cx="534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cxnSp>
            <p:nvCxnSpPr>
              <p:cNvPr id="152" name="Straight Connector 151"/>
              <p:cNvCxnSpPr/>
              <p:nvPr/>
            </p:nvCxnSpPr>
            <p:spPr>
              <a:xfrm flipH="1">
                <a:off x="4231" y="5880"/>
                <a:ext cx="213" cy="1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/>
            <p:cNvCxnSpPr/>
            <p:nvPr/>
          </p:nvCxnSpPr>
          <p:spPr>
            <a:xfrm flipH="1" flipV="1">
              <a:off x="6295" y="4861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7270" y="4855"/>
              <a:ext cx="213" cy="1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>
              <a:off x="7816" y="4854"/>
              <a:ext cx="213" cy="1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5913" y="4865"/>
              <a:ext cx="129" cy="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4206240" y="1071880"/>
            <a:ext cx="2846070" cy="2986405"/>
            <a:chOff x="6124" y="1345"/>
            <a:chExt cx="4482" cy="4703"/>
          </a:xfrm>
        </p:grpSpPr>
        <p:grpSp>
          <p:nvGrpSpPr>
            <p:cNvPr id="161" name="Group 160"/>
            <p:cNvGrpSpPr/>
            <p:nvPr/>
          </p:nvGrpSpPr>
          <p:grpSpPr>
            <a:xfrm rot="0">
              <a:off x="6560" y="5405"/>
              <a:ext cx="690" cy="547"/>
              <a:chOff x="3161" y="4501"/>
              <a:chExt cx="690" cy="547"/>
            </a:xfrm>
          </p:grpSpPr>
          <p:sp>
            <p:nvSpPr>
              <p:cNvPr id="162" name="Text Box 161"/>
              <p:cNvSpPr txBox="1"/>
              <p:nvPr/>
            </p:nvSpPr>
            <p:spPr>
              <a:xfrm>
                <a:off x="3323" y="4501"/>
                <a:ext cx="528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λ</a:t>
                </a:r>
                <a:r>
                  <a:rPr lang="en-US" altLang="en-US" sz="1000" baseline="-25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sp>
            <p:nvSpPr>
              <p:cNvPr id="163" name="Flowchart: Decision 162"/>
              <p:cNvSpPr/>
              <p:nvPr/>
            </p:nvSpPr>
            <p:spPr>
              <a:xfrm>
                <a:off x="3461" y="4828"/>
                <a:ext cx="220" cy="220"/>
              </a:xfrm>
              <a:prstGeom prst="flowChartDecisi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64" name="Straight Connector 163"/>
              <p:cNvCxnSpPr/>
              <p:nvPr/>
            </p:nvCxnSpPr>
            <p:spPr>
              <a:xfrm>
                <a:off x="3161" y="4932"/>
                <a:ext cx="129" cy="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none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H="1" flipV="1">
                <a:off x="3296" y="4930"/>
                <a:ext cx="165" cy="2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Rounded Rectangle 165"/>
            <p:cNvSpPr/>
            <p:nvPr/>
          </p:nvSpPr>
          <p:spPr>
            <a:xfrm>
              <a:off x="7245" y="4400"/>
              <a:ext cx="1305" cy="674"/>
            </a:xfrm>
            <a:prstGeom prst="round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/>
            <p:nvPr/>
          </p:nvCxnSpPr>
          <p:spPr>
            <a:xfrm flipH="1">
              <a:off x="7408" y="4100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8383" y="4100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7410" y="5083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8382" y="5074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 Box 170"/>
            <p:cNvSpPr txBox="1"/>
            <p:nvPr/>
          </p:nvSpPr>
          <p:spPr>
            <a:xfrm>
              <a:off x="7683" y="4574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72" name="Text Box 171"/>
            <p:cNvSpPr txBox="1"/>
            <p:nvPr/>
          </p:nvSpPr>
          <p:spPr>
            <a:xfrm>
              <a:off x="7636" y="5382"/>
              <a:ext cx="52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73" name="Flowchart: Decision 172"/>
            <p:cNvSpPr/>
            <p:nvPr/>
          </p:nvSpPr>
          <p:spPr>
            <a:xfrm>
              <a:off x="7789" y="5729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74" name="Group 173"/>
            <p:cNvGrpSpPr/>
            <p:nvPr/>
          </p:nvGrpSpPr>
          <p:grpSpPr>
            <a:xfrm rot="0">
              <a:off x="7080" y="5488"/>
              <a:ext cx="709" cy="560"/>
              <a:chOff x="3734" y="5533"/>
              <a:chExt cx="709" cy="56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 Box 176"/>
              <p:cNvSpPr txBox="1"/>
              <p:nvPr/>
            </p:nvSpPr>
            <p:spPr>
              <a:xfrm>
                <a:off x="3798" y="5707"/>
                <a:ext cx="533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A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cxnSp>
            <p:nvCxnSpPr>
              <p:cNvPr id="178" name="Straight Connector 177"/>
              <p:cNvCxnSpPr/>
              <p:nvPr/>
            </p:nvCxnSpPr>
            <p:spPr>
              <a:xfrm flipH="1" flipV="1">
                <a:off x="3734" y="5883"/>
                <a:ext cx="165" cy="2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stCxn id="173" idx="1"/>
              </p:cNvCxnSpPr>
              <p:nvPr/>
            </p:nvCxnSpPr>
            <p:spPr>
              <a:xfrm flipH="1" flipV="1">
                <a:off x="4231" y="5881"/>
                <a:ext cx="212" cy="3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 Box 179"/>
            <p:cNvSpPr txBox="1"/>
            <p:nvPr/>
          </p:nvSpPr>
          <p:spPr>
            <a:xfrm>
              <a:off x="8601" y="5403"/>
              <a:ext cx="52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81" name="Flowchart: Decision 180"/>
            <p:cNvSpPr/>
            <p:nvPr/>
          </p:nvSpPr>
          <p:spPr>
            <a:xfrm>
              <a:off x="8766" y="5728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84" name="Group 183"/>
            <p:cNvGrpSpPr/>
            <p:nvPr/>
          </p:nvGrpSpPr>
          <p:grpSpPr>
            <a:xfrm rot="0">
              <a:off x="8117" y="5486"/>
              <a:ext cx="534" cy="560"/>
              <a:chOff x="3798" y="5533"/>
              <a:chExt cx="534" cy="56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86" name="Straight Connector 185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 Box 186"/>
              <p:cNvSpPr txBox="1"/>
              <p:nvPr/>
            </p:nvSpPr>
            <p:spPr>
              <a:xfrm>
                <a:off x="3798" y="5707"/>
                <a:ext cx="534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</p:grpSp>
        <p:cxnSp>
          <p:nvCxnSpPr>
            <p:cNvPr id="189" name="Straight Connector 188"/>
            <p:cNvCxnSpPr/>
            <p:nvPr/>
          </p:nvCxnSpPr>
          <p:spPr>
            <a:xfrm flipH="1" flipV="1">
              <a:off x="8009" y="5836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Oval 195"/>
            <p:cNvSpPr/>
            <p:nvPr/>
          </p:nvSpPr>
          <p:spPr>
            <a:xfrm>
              <a:off x="9198" y="5674"/>
              <a:ext cx="332" cy="3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7" name="Straight Connector 196"/>
            <p:cNvCxnSpPr/>
            <p:nvPr/>
          </p:nvCxnSpPr>
          <p:spPr>
            <a:xfrm>
              <a:off x="9363" y="5480"/>
              <a:ext cx="0" cy="194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 Box 197"/>
            <p:cNvSpPr txBox="1"/>
            <p:nvPr/>
          </p:nvSpPr>
          <p:spPr>
            <a:xfrm>
              <a:off x="9094" y="5661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rPr>
                <a:t>Γ</a:t>
              </a:r>
              <a:r>
                <a:rPr lang="en-US" altLang="en-US" sz="1000" baseline="-25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H="1" flipV="1">
              <a:off x="9530" y="5834"/>
              <a:ext cx="165" cy="2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9702" y="5839"/>
              <a:ext cx="129" cy="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201" name="Rounded Rectangle 200"/>
            <p:cNvSpPr/>
            <p:nvPr/>
          </p:nvSpPr>
          <p:spPr>
            <a:xfrm>
              <a:off x="8221" y="3010"/>
              <a:ext cx="1305" cy="6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 flipH="1">
              <a:off x="8384" y="2710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9359" y="2710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>
              <a:off x="8386" y="3693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9358" y="3684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 Box 205"/>
            <p:cNvSpPr txBox="1"/>
            <p:nvPr/>
          </p:nvSpPr>
          <p:spPr>
            <a:xfrm>
              <a:off x="8631" y="3184"/>
              <a:ext cx="539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cxnSp>
          <p:nvCxnSpPr>
            <p:cNvPr id="207" name="Straight Connector 206"/>
            <p:cNvCxnSpPr/>
            <p:nvPr/>
          </p:nvCxnSpPr>
          <p:spPr>
            <a:xfrm flipH="1" flipV="1">
              <a:off x="8556" y="5838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 flipV="1">
              <a:off x="8986" y="5837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 Box 213"/>
            <p:cNvSpPr txBox="1"/>
            <p:nvPr/>
          </p:nvSpPr>
          <p:spPr>
            <a:xfrm>
              <a:off x="9587" y="4604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7246" y="1645"/>
              <a:ext cx="1305" cy="674"/>
            </a:xfrm>
            <a:prstGeom prst="round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16" name="Straight Connector 215"/>
            <p:cNvCxnSpPr/>
            <p:nvPr/>
          </p:nvCxnSpPr>
          <p:spPr>
            <a:xfrm flipH="1">
              <a:off x="7409" y="1345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H="1">
              <a:off x="8384" y="1345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>
              <a:off x="7411" y="2328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H="1">
              <a:off x="8383" y="2319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 Box 219"/>
            <p:cNvSpPr txBox="1"/>
            <p:nvPr/>
          </p:nvSpPr>
          <p:spPr>
            <a:xfrm>
              <a:off x="7684" y="1819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9198" y="4130"/>
              <a:ext cx="1408" cy="1372"/>
              <a:chOff x="9198" y="4130"/>
              <a:chExt cx="1408" cy="1372"/>
            </a:xfrm>
          </p:grpSpPr>
          <p:sp>
            <p:nvSpPr>
              <p:cNvPr id="209" name="Rounded Rectangle 208"/>
              <p:cNvSpPr/>
              <p:nvPr/>
            </p:nvSpPr>
            <p:spPr>
              <a:xfrm>
                <a:off x="9198" y="4430"/>
                <a:ext cx="1305" cy="674"/>
              </a:xfrm>
              <a:prstGeom prst="round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/>
              <p:nvPr/>
            </p:nvCxnSpPr>
            <p:spPr>
              <a:xfrm flipH="1">
                <a:off x="9361" y="4130"/>
                <a:ext cx="2" cy="30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H="1">
                <a:off x="9363" y="5113"/>
                <a:ext cx="2" cy="30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Rectangle 221"/>
              <p:cNvSpPr/>
              <p:nvPr/>
            </p:nvSpPr>
            <p:spPr>
              <a:xfrm>
                <a:off x="9526" y="4130"/>
                <a:ext cx="1080" cy="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23" name="Rounded Rectangle 222"/>
            <p:cNvSpPr/>
            <p:nvPr/>
          </p:nvSpPr>
          <p:spPr>
            <a:xfrm>
              <a:off x="6272" y="3010"/>
              <a:ext cx="1305" cy="6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24" name="Straight Connector 223"/>
            <p:cNvCxnSpPr/>
            <p:nvPr/>
          </p:nvCxnSpPr>
          <p:spPr>
            <a:xfrm flipH="1">
              <a:off x="6435" y="2710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>
              <a:off x="7410" y="2710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H="1">
              <a:off x="6437" y="3693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H="1">
              <a:off x="7409" y="3684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 Box 227"/>
            <p:cNvSpPr txBox="1"/>
            <p:nvPr/>
          </p:nvSpPr>
          <p:spPr>
            <a:xfrm>
              <a:off x="6682" y="3184"/>
              <a:ext cx="539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6124" y="2628"/>
              <a:ext cx="1080" cy="1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9198" y="1345"/>
              <a:ext cx="1408" cy="1372"/>
              <a:chOff x="9198" y="4130"/>
              <a:chExt cx="1408" cy="1372"/>
            </a:xfrm>
          </p:grpSpPr>
          <p:sp>
            <p:nvSpPr>
              <p:cNvPr id="232" name="Rounded Rectangle 231"/>
              <p:cNvSpPr/>
              <p:nvPr/>
            </p:nvSpPr>
            <p:spPr>
              <a:xfrm>
                <a:off x="9198" y="4430"/>
                <a:ext cx="1305" cy="674"/>
              </a:xfrm>
              <a:prstGeom prst="round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233" name="Straight Connector 232"/>
              <p:cNvCxnSpPr/>
              <p:nvPr/>
            </p:nvCxnSpPr>
            <p:spPr>
              <a:xfrm flipH="1">
                <a:off x="9361" y="4130"/>
                <a:ext cx="2" cy="30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H="1">
                <a:off x="9363" y="5113"/>
                <a:ext cx="2" cy="30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9526" y="4130"/>
                <a:ext cx="1080" cy="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sp>
        <p:nvSpPr>
          <p:cNvPr id="237" name="Notched Right Arrow 236"/>
          <p:cNvSpPr/>
          <p:nvPr/>
        </p:nvSpPr>
        <p:spPr>
          <a:xfrm rot="5400000">
            <a:off x="7644765" y="2349500"/>
            <a:ext cx="317500" cy="304800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9" name="Text Box 238"/>
          <p:cNvSpPr txBox="1"/>
          <p:nvPr/>
        </p:nvSpPr>
        <p:spPr>
          <a:xfrm>
            <a:off x="4413885" y="8839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240" name="Text Box 239"/>
          <p:cNvSpPr txBox="1"/>
          <p:nvPr/>
        </p:nvSpPr>
        <p:spPr>
          <a:xfrm>
            <a:off x="6800215" y="87312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</a:t>
            </a:r>
            <a:r>
              <a:rPr lang="" altLang="en-US" sz="1000"/>
              <a:t>1</a:t>
            </a:r>
            <a:r>
              <a:rPr lang="en-US" altLang="en-US" sz="1000"/>
              <a:t>)</a:t>
            </a:r>
            <a:endParaRPr lang="en-US" altLang="en-US" sz="1000"/>
          </a:p>
        </p:txBody>
      </p:sp>
      <p:sp>
        <p:nvSpPr>
          <p:cNvPr id="241" name="Text Box 240"/>
          <p:cNvSpPr txBox="1"/>
          <p:nvPr/>
        </p:nvSpPr>
        <p:spPr>
          <a:xfrm>
            <a:off x="6800215" y="277939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</a:t>
            </a:r>
            <a:r>
              <a:rPr lang="" altLang="en-US" sz="1000"/>
              <a:t>2</a:t>
            </a:r>
            <a:r>
              <a:rPr lang="en-US" altLang="en-US" sz="1000"/>
              <a:t>)</a:t>
            </a:r>
            <a:endParaRPr lang="en-US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WPS Presentation</Application>
  <PresentationFormat>宽屏</PresentationFormat>
  <Paragraphs>148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Asana Math</vt:lpstr>
      <vt:lpstr>DejaVu Math TeX Gyre</vt:lpstr>
      <vt:lpstr>微软雅黑</vt:lpstr>
      <vt:lpstr>Droid Sans Fallback</vt:lpstr>
      <vt:lpstr/>
      <vt:lpstr>Arial Unicode MS</vt:lpstr>
      <vt:lpstr>Arial Black</vt:lpstr>
      <vt:lpstr>SimSun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kaihsinwu</dc:creator>
  <cp:lastModifiedBy>kaywu</cp:lastModifiedBy>
  <cp:revision>21</cp:revision>
  <dcterms:created xsi:type="dcterms:W3CDTF">2020-07-13T05:24:16Z</dcterms:created>
  <dcterms:modified xsi:type="dcterms:W3CDTF">2020-07-13T05:24:16Z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