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0" name="Shape 9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宋体"/>
      </a:defRPr>
    </a:lvl1pPr>
    <a:lvl2pPr indent="228600" latinLnBrk="0">
      <a:defRPr sz="1200">
        <a:latin typeface="+mj-lt"/>
        <a:ea typeface="+mj-ea"/>
        <a:cs typeface="+mj-cs"/>
        <a:sym typeface="宋体"/>
      </a:defRPr>
    </a:lvl2pPr>
    <a:lvl3pPr indent="457200" latinLnBrk="0">
      <a:defRPr sz="1200">
        <a:latin typeface="+mj-lt"/>
        <a:ea typeface="+mj-ea"/>
        <a:cs typeface="+mj-cs"/>
        <a:sym typeface="宋体"/>
      </a:defRPr>
    </a:lvl3pPr>
    <a:lvl4pPr indent="685800" latinLnBrk="0">
      <a:defRPr sz="1200">
        <a:latin typeface="+mj-lt"/>
        <a:ea typeface="+mj-ea"/>
        <a:cs typeface="+mj-cs"/>
        <a:sym typeface="宋体"/>
      </a:defRPr>
    </a:lvl4pPr>
    <a:lvl5pPr indent="914400" latinLnBrk="0">
      <a:defRPr sz="1200">
        <a:latin typeface="+mj-lt"/>
        <a:ea typeface="+mj-ea"/>
        <a:cs typeface="+mj-cs"/>
        <a:sym typeface="宋体"/>
      </a:defRPr>
    </a:lvl5pPr>
    <a:lvl6pPr indent="1143000" latinLnBrk="0">
      <a:defRPr sz="1200">
        <a:latin typeface="+mj-lt"/>
        <a:ea typeface="+mj-ea"/>
        <a:cs typeface="+mj-cs"/>
        <a:sym typeface="宋体"/>
      </a:defRPr>
    </a:lvl6pPr>
    <a:lvl7pPr indent="1371600" latinLnBrk="0">
      <a:defRPr sz="1200">
        <a:latin typeface="+mj-lt"/>
        <a:ea typeface="+mj-ea"/>
        <a:cs typeface="+mj-cs"/>
        <a:sym typeface="宋体"/>
      </a:defRPr>
    </a:lvl7pPr>
    <a:lvl8pPr indent="1600200" latinLnBrk="0">
      <a:defRPr sz="1200">
        <a:latin typeface="+mj-lt"/>
        <a:ea typeface="+mj-ea"/>
        <a:cs typeface="+mj-cs"/>
        <a:sym typeface="宋体"/>
      </a:defRPr>
    </a:lvl8pPr>
    <a:lvl9pPr indent="1828800" latinLnBrk="0">
      <a:defRPr sz="1200">
        <a:latin typeface="+mj-lt"/>
        <a:ea typeface="+mj-ea"/>
        <a:cs typeface="+mj-cs"/>
        <a:sym typeface="宋体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/>
          <p:nvPr>
            <p:ph type="title"/>
          </p:nvPr>
        </p:nvSpPr>
        <p:spPr>
          <a:xfrm>
            <a:off x="1524000" y="1322961"/>
            <a:ext cx="9144000" cy="2187002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30000"/>
              </a:lnSpc>
              <a:defRPr sz="6000"/>
            </a:lvl1pPr>
          </a:lstStyle>
          <a:p>
            <a:pPr/>
            <a:r>
              <a:t>大標題文字</a:t>
            </a:r>
          </a:p>
        </p:txBody>
      </p:sp>
      <p:sp>
        <p:nvSpPr>
          <p:cNvPr id="12" name="內文層級一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>
                <a:latin typeface="Arial Black"/>
                <a:ea typeface="Arial Black"/>
                <a:cs typeface="Arial Black"/>
                <a:sym typeface="Arial Black"/>
              </a:defRPr>
            </a:lvl1pPr>
            <a:lvl2pPr marL="0" indent="457200" algn="ctr">
              <a:buSzTx/>
              <a:buFontTx/>
              <a:buNone/>
              <a:defRPr sz="1800">
                <a:latin typeface="Arial Black"/>
                <a:ea typeface="Arial Black"/>
                <a:cs typeface="Arial Black"/>
                <a:sym typeface="Arial Black"/>
              </a:defRPr>
            </a:lvl2pPr>
            <a:lvl3pPr marL="0" indent="914400" algn="ctr">
              <a:buSzTx/>
              <a:buFontTx/>
              <a:buNone/>
              <a:defRPr sz="1800">
                <a:latin typeface="Arial Black"/>
                <a:ea typeface="Arial Black"/>
                <a:cs typeface="Arial Black"/>
                <a:sym typeface="Arial Black"/>
              </a:defRPr>
            </a:lvl3pPr>
            <a:lvl4pPr marL="0" indent="1371600" algn="ctr">
              <a:buSzTx/>
              <a:buFontTx/>
              <a:buNone/>
              <a:defRPr sz="1800">
                <a:latin typeface="Arial Black"/>
                <a:ea typeface="Arial Black"/>
                <a:cs typeface="Arial Black"/>
                <a:sym typeface="Arial Black"/>
              </a:defRPr>
            </a:lvl4pPr>
            <a:lvl5pPr marL="0" indent="1828800" algn="ctr">
              <a:buSzTx/>
              <a:buFontTx/>
              <a:buNone/>
              <a:defRPr sz="1800">
                <a:latin typeface="Arial Black"/>
                <a:ea typeface="Arial Black"/>
                <a:cs typeface="Arial Black"/>
                <a:sym typeface="Arial Black"/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1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大標題文字"/>
          <p:cNvSpPr txBox="1"/>
          <p:nvPr>
            <p:ph type="title"/>
          </p:nvPr>
        </p:nvSpPr>
        <p:spPr>
          <a:xfrm>
            <a:off x="831850" y="3750945"/>
            <a:ext cx="9848089" cy="811531"/>
          </a:xfrm>
          <a:prstGeom prst="rect">
            <a:avLst/>
          </a:prstGeom>
        </p:spPr>
        <p:txBody>
          <a:bodyPr anchor="b"/>
          <a:lstStyle>
            <a:lvl1pPr>
              <a:defRPr sz="4000"/>
            </a:lvl1pPr>
          </a:lstStyle>
          <a:p>
            <a:pPr/>
            <a:r>
              <a:t>大標題文字</a:t>
            </a:r>
          </a:p>
        </p:txBody>
      </p:sp>
      <p:sp>
        <p:nvSpPr>
          <p:cNvPr id="30" name="內文層級一…"/>
          <p:cNvSpPr txBox="1"/>
          <p:nvPr>
            <p:ph type="body" sz="quarter" idx="1"/>
          </p:nvPr>
        </p:nvSpPr>
        <p:spPr>
          <a:xfrm>
            <a:off x="831850" y="4610027"/>
            <a:ext cx="7321550" cy="647556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>
                <a:solidFill>
                  <a:srgbClr val="000000"/>
                </a:solidFill>
              </a:defRPr>
            </a:lvl1pPr>
            <a:lvl2pPr marL="0" indent="457200">
              <a:buSzTx/>
              <a:buFontTx/>
              <a:buNone/>
              <a:defRPr sz="1800">
                <a:solidFill>
                  <a:srgbClr val="000000"/>
                </a:solidFill>
              </a:defRPr>
            </a:lvl2pPr>
            <a:lvl3pPr marL="0" indent="914400">
              <a:buSzTx/>
              <a:buFontTx/>
              <a:buNone/>
              <a:defRPr sz="1800">
                <a:solidFill>
                  <a:srgbClr val="000000"/>
                </a:solidFill>
              </a:defRPr>
            </a:lvl3pPr>
            <a:lvl4pPr marL="0" indent="1371600">
              <a:buSzTx/>
              <a:buFontTx/>
              <a:buNone/>
              <a:defRPr sz="1800">
                <a:solidFill>
                  <a:srgbClr val="000000"/>
                </a:solidFill>
              </a:defRPr>
            </a:lvl4pPr>
            <a:lvl5pPr marL="0" indent="1828800">
              <a:buSzTx/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9" name="內文層級一…"/>
          <p:cNvSpPr txBox="1"/>
          <p:nvPr>
            <p:ph type="body" sz="half" idx="1"/>
          </p:nvPr>
        </p:nvSpPr>
        <p:spPr>
          <a:xfrm>
            <a:off x="6477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</a:lvl1pPr>
            <a:lvl2pPr>
              <a:lnSpc>
                <a:spcPct val="150000"/>
              </a:lnSpc>
            </a:lvl2pPr>
            <a:lvl3pPr>
              <a:lnSpc>
                <a:spcPct val="150000"/>
              </a:lnSpc>
            </a:lvl3pPr>
            <a:lvl4pPr>
              <a:lnSpc>
                <a:spcPct val="150000"/>
              </a:lnSpc>
            </a:lvl4pPr>
            <a:lvl5pPr>
              <a:lnSpc>
                <a:spcPct val="150000"/>
              </a:lnSpc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大標題文字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>
              <a:defRPr>
                <a:effectLst/>
              </a:defRPr>
            </a:pPr>
            <a:r>
              <a:t>大標題文字</a:t>
            </a:r>
          </a:p>
        </p:txBody>
      </p:sp>
      <p:sp>
        <p:nvSpPr>
          <p:cNvPr id="48" name="內文層級一…"/>
          <p:cNvSpPr txBox="1"/>
          <p:nvPr>
            <p:ph type="body" sz="quarter" idx="1"/>
          </p:nvPr>
        </p:nvSpPr>
        <p:spPr>
          <a:xfrm>
            <a:off x="839787" y="1744960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>
                <a:solidFill>
                  <a:srgbClr val="000000"/>
                </a:solidFill>
              </a:defRPr>
            </a:lvl1pPr>
            <a:lvl2pPr marL="0" indent="457200">
              <a:buSzTx/>
              <a:buFontTx/>
              <a:buNone/>
              <a:defRPr b="1" sz="2400">
                <a:solidFill>
                  <a:srgbClr val="000000"/>
                </a:solidFill>
              </a:defRPr>
            </a:lvl2pPr>
            <a:lvl3pPr marL="0" indent="914400">
              <a:buSzTx/>
              <a:buFontTx/>
              <a:buNone/>
              <a:defRPr b="1" sz="2400">
                <a:solidFill>
                  <a:srgbClr val="000000"/>
                </a:solidFill>
              </a:defRPr>
            </a:lvl3pPr>
            <a:lvl4pPr marL="0" indent="1371600">
              <a:buSzTx/>
              <a:buFontTx/>
              <a:buNone/>
              <a:defRPr b="1" sz="2400">
                <a:solidFill>
                  <a:srgbClr val="000000"/>
                </a:solidFill>
              </a:defRPr>
            </a:lvl4pPr>
            <a:lvl5pPr marL="0" indent="1828800">
              <a:buSzTx/>
              <a:buFontTx/>
              <a:buNone/>
              <a:defRPr b="1" sz="2400">
                <a:solidFill>
                  <a:srgbClr val="000000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9" name="文本占位符 4"/>
          <p:cNvSpPr/>
          <p:nvPr>
            <p:ph type="body" sz="quarter" idx="21"/>
          </p:nvPr>
        </p:nvSpPr>
        <p:spPr>
          <a:xfrm>
            <a:off x="6172200" y="1744960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>
                <a:solidFill>
                  <a:srgbClr val="000000"/>
                </a:solidFill>
              </a:defRPr>
            </a:pPr>
          </a:p>
        </p:txBody>
      </p:sp>
      <p:sp>
        <p:nvSpPr>
          <p:cNvPr id="5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大標題文字"/>
          <p:cNvSpPr txBox="1"/>
          <p:nvPr>
            <p:ph type="title"/>
          </p:nvPr>
        </p:nvSpPr>
        <p:spPr>
          <a:xfrm>
            <a:off x="838200" y="2766218"/>
            <a:ext cx="10515600" cy="1325564"/>
          </a:xfrm>
          <a:prstGeom prst="rect">
            <a:avLst/>
          </a:prstGeom>
        </p:spPr>
        <p:txBody>
          <a:bodyPr/>
          <a:lstStyle>
            <a:lvl1pPr algn="ctr">
              <a:defRPr sz="4800"/>
            </a:lvl1pPr>
          </a:lstStyle>
          <a:p>
            <a:pPr/>
            <a:r>
              <a:t>大標題文字</a:t>
            </a:r>
          </a:p>
        </p:txBody>
      </p:sp>
      <p:sp>
        <p:nvSpPr>
          <p:cNvPr id="5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大標題文字"/>
          <p:cNvSpPr txBox="1"/>
          <p:nvPr>
            <p:ph type="title"/>
          </p:nvPr>
        </p:nvSpPr>
        <p:spPr>
          <a:xfrm>
            <a:off x="646747" y="127000"/>
            <a:ext cx="4165201" cy="16002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73" name="图片占位符 2"/>
          <p:cNvSpPr/>
          <p:nvPr>
            <p:ph type="pic" sz="half" idx="21"/>
          </p:nvPr>
        </p:nvSpPr>
        <p:spPr>
          <a:xfrm>
            <a:off x="5183999" y="766353"/>
            <a:ext cx="5817376" cy="5094448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74" name="內文層級一…"/>
          <p:cNvSpPr txBox="1"/>
          <p:nvPr>
            <p:ph type="body" sz="quarter" idx="1"/>
          </p:nvPr>
        </p:nvSpPr>
        <p:spPr>
          <a:xfrm>
            <a:off x="651826" y="2057400"/>
            <a:ext cx="4165202" cy="381158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SzTx/>
              <a:buFontTx/>
              <a:buNone/>
              <a:defRPr sz="1600">
                <a:solidFill>
                  <a:srgbClr val="000000"/>
                </a:solidFill>
              </a:defRPr>
            </a:lvl1pPr>
            <a:lvl2pPr marL="0" indent="457200">
              <a:lnSpc>
                <a:spcPct val="150000"/>
              </a:lnSpc>
              <a:buSzTx/>
              <a:buFontTx/>
              <a:buNone/>
              <a:defRPr sz="1600">
                <a:solidFill>
                  <a:srgbClr val="000000"/>
                </a:solidFill>
              </a:defRPr>
            </a:lvl2pPr>
            <a:lvl3pPr marL="0" indent="914400">
              <a:lnSpc>
                <a:spcPct val="150000"/>
              </a:lnSpc>
              <a:buSzTx/>
              <a:buFontTx/>
              <a:buNone/>
              <a:defRPr sz="1600">
                <a:solidFill>
                  <a:srgbClr val="000000"/>
                </a:solidFill>
              </a:defRPr>
            </a:lvl3pPr>
            <a:lvl4pPr marL="0" indent="1371600">
              <a:lnSpc>
                <a:spcPct val="150000"/>
              </a:lnSpc>
              <a:buSzTx/>
              <a:buFontTx/>
              <a:buNone/>
              <a:defRPr sz="1600">
                <a:solidFill>
                  <a:srgbClr val="000000"/>
                </a:solidFill>
              </a:defRPr>
            </a:lvl4pPr>
            <a:lvl5pPr marL="0" indent="1828800">
              <a:lnSpc>
                <a:spcPct val="150000"/>
              </a:lnSpc>
              <a:buSzTx/>
              <a:buFontTx/>
              <a:buNone/>
              <a:defRPr sz="1600">
                <a:solidFill>
                  <a:srgbClr val="000000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內文層級一…"/>
          <p:cNvSpPr txBox="1"/>
          <p:nvPr>
            <p:ph type="body" idx="1"/>
          </p:nvPr>
        </p:nvSpPr>
        <p:spPr>
          <a:xfrm>
            <a:off x="838200" y="551542"/>
            <a:ext cx="10515600" cy="555897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731519" indent="-274319">
              <a:defRPr sz="2400">
                <a:solidFill>
                  <a:srgbClr val="000000"/>
                </a:solidFill>
              </a:defRPr>
            </a:lvl2pPr>
            <a:lvl3pPr marL="1219200" indent="-304800">
              <a:defRPr sz="2400">
                <a:solidFill>
                  <a:srgbClr val="000000"/>
                </a:solidFill>
              </a:defRPr>
            </a:lvl3pPr>
            <a:lvl4pPr marL="1676400" indent="-304800">
              <a:defRPr sz="2400">
                <a:solidFill>
                  <a:srgbClr val="000000"/>
                </a:solidFill>
              </a:defRPr>
            </a:lvl4pPr>
            <a:lvl5pPr marL="2133600" indent="-304800">
              <a:defRPr sz="2400">
                <a:solidFill>
                  <a:srgbClr val="000000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大標題文字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3" name="內文層級一…"/>
          <p:cNvSpPr txBox="1"/>
          <p:nvPr>
            <p:ph type="body" idx="1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" name="幻燈片編號"/>
          <p:cNvSpPr txBox="1"/>
          <p:nvPr>
            <p:ph type="sldNum" sz="quarter" idx="2"/>
          </p:nvPr>
        </p:nvSpPr>
        <p:spPr>
          <a:xfrm>
            <a:off x="11080144" y="6406785"/>
            <a:ext cx="273657" cy="2642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normAutofit fontScale="100000" lnSpcReduction="0"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rgbClr val="000000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Arial Black"/>
          <a:ea typeface="Arial Black"/>
          <a:cs typeface="Arial Black"/>
          <a:sym typeface="Arial Black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rgbClr val="000000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Arial Black"/>
          <a:ea typeface="Arial Black"/>
          <a:cs typeface="Arial Black"/>
          <a:sym typeface="Arial Black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rgbClr val="000000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Arial Black"/>
          <a:ea typeface="Arial Black"/>
          <a:cs typeface="Arial Black"/>
          <a:sym typeface="Arial Black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rgbClr val="000000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Arial Black"/>
          <a:ea typeface="Arial Black"/>
          <a:cs typeface="Arial Black"/>
          <a:sym typeface="Arial Black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rgbClr val="000000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Arial Black"/>
          <a:ea typeface="Arial Black"/>
          <a:cs typeface="Arial Black"/>
          <a:sym typeface="Arial Black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rgbClr val="000000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Arial Black"/>
          <a:ea typeface="Arial Black"/>
          <a:cs typeface="Arial Black"/>
          <a:sym typeface="Arial Black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rgbClr val="000000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Arial Black"/>
          <a:ea typeface="Arial Black"/>
          <a:cs typeface="Arial Black"/>
          <a:sym typeface="Arial Black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rgbClr val="000000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Arial Black"/>
          <a:ea typeface="Arial Black"/>
          <a:cs typeface="Arial Black"/>
          <a:sym typeface="Arial Black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rgbClr val="000000"/>
          </a:solidFill>
          <a:effectLst>
            <a:outerShdw sx="100000" sy="100000" kx="0" ky="0" algn="b" rotWithShape="0" blurRad="38100" dist="38100" dir="2700000">
              <a:srgbClr val="000000">
                <a:alpha val="43137"/>
              </a:srgbClr>
            </a:outerShdw>
          </a:effectLst>
          <a:uFillTx/>
          <a:latin typeface="Arial Black"/>
          <a:ea typeface="Arial Black"/>
          <a:cs typeface="Arial Black"/>
          <a:sym typeface="Arial Black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1pPr>
      <a:lvl2pPr marL="7112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2pPr>
      <a:lvl3pPr marL="1200150" marR="0" indent="-28575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3pPr>
      <a:lvl4pPr marL="1657350" marR="0" indent="-28575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4pPr>
      <a:lvl5pPr marL="2114550" marR="0" indent="-28575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5pPr>
      <a:lvl6pPr marL="25400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6pPr>
      <a:lvl7pPr marL="29972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7pPr>
      <a:lvl8pPr marL="34544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8pPr>
      <a:lvl9pPr marL="39116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000" u="none">
          <a:solidFill>
            <a:srgbClr val="40404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Oval 3"/>
          <p:cNvSpPr/>
          <p:nvPr/>
        </p:nvSpPr>
        <p:spPr>
          <a:xfrm>
            <a:off x="1966595" y="1812925"/>
            <a:ext cx="211457" cy="211457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3" name="Oval 4"/>
          <p:cNvSpPr/>
          <p:nvPr/>
        </p:nvSpPr>
        <p:spPr>
          <a:xfrm>
            <a:off x="2826385" y="1812289"/>
            <a:ext cx="211457" cy="211457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4" name="Straight Connector 6"/>
          <p:cNvSpPr/>
          <p:nvPr/>
        </p:nvSpPr>
        <p:spPr>
          <a:xfrm>
            <a:off x="3037839" y="1925954"/>
            <a:ext cx="287656" cy="1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95" name="Oval 10"/>
          <p:cNvSpPr/>
          <p:nvPr/>
        </p:nvSpPr>
        <p:spPr>
          <a:xfrm>
            <a:off x="4063365" y="1812925"/>
            <a:ext cx="211457" cy="211457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6" name="Straight Connector 11"/>
          <p:cNvSpPr/>
          <p:nvPr/>
        </p:nvSpPr>
        <p:spPr>
          <a:xfrm>
            <a:off x="4267200" y="1918970"/>
            <a:ext cx="287655" cy="1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97" name="Straight Connector 12"/>
          <p:cNvSpPr/>
          <p:nvPr/>
        </p:nvSpPr>
        <p:spPr>
          <a:xfrm>
            <a:off x="3775709" y="1918335"/>
            <a:ext cx="287656" cy="1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98" name="Oval 13"/>
          <p:cNvSpPr/>
          <p:nvPr/>
        </p:nvSpPr>
        <p:spPr>
          <a:xfrm>
            <a:off x="5263515" y="1813560"/>
            <a:ext cx="211457" cy="211457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9" name="Straight Connector 14"/>
          <p:cNvSpPr/>
          <p:nvPr/>
        </p:nvSpPr>
        <p:spPr>
          <a:xfrm flipV="1">
            <a:off x="5440045" y="1609089"/>
            <a:ext cx="191136" cy="239397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0" name="Straight Connector 15"/>
          <p:cNvSpPr/>
          <p:nvPr/>
        </p:nvSpPr>
        <p:spPr>
          <a:xfrm>
            <a:off x="4975859" y="1918970"/>
            <a:ext cx="287656" cy="1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1" name="Straight Connector 16"/>
          <p:cNvSpPr/>
          <p:nvPr/>
        </p:nvSpPr>
        <p:spPr>
          <a:xfrm>
            <a:off x="5421629" y="2006599"/>
            <a:ext cx="182881" cy="241302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2" name="Text Box 17"/>
          <p:cNvSpPr txBox="1"/>
          <p:nvPr/>
        </p:nvSpPr>
        <p:spPr>
          <a:xfrm>
            <a:off x="1711960" y="1417319"/>
            <a:ext cx="259356" cy="226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pPr/>
            <a:r>
              <a:t>(a)</a:t>
            </a:r>
          </a:p>
        </p:txBody>
      </p:sp>
      <p:sp>
        <p:nvSpPr>
          <p:cNvPr id="103" name="Text Box 18"/>
          <p:cNvSpPr txBox="1"/>
          <p:nvPr/>
        </p:nvSpPr>
        <p:spPr>
          <a:xfrm>
            <a:off x="2600960" y="1417319"/>
            <a:ext cx="259356" cy="226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pPr/>
            <a:r>
              <a:t>(b)</a:t>
            </a:r>
          </a:p>
        </p:txBody>
      </p:sp>
      <p:sp>
        <p:nvSpPr>
          <p:cNvPr id="104" name="Text Box 19"/>
          <p:cNvSpPr txBox="1"/>
          <p:nvPr/>
        </p:nvSpPr>
        <p:spPr>
          <a:xfrm>
            <a:off x="3543935" y="1417319"/>
            <a:ext cx="252225" cy="226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pPr/>
            <a:r>
              <a:t>(c)</a:t>
            </a:r>
          </a:p>
        </p:txBody>
      </p:sp>
      <p:sp>
        <p:nvSpPr>
          <p:cNvPr id="105" name="Straight Connector 20"/>
          <p:cNvSpPr/>
          <p:nvPr/>
        </p:nvSpPr>
        <p:spPr>
          <a:xfrm>
            <a:off x="3832859" y="3808095"/>
            <a:ext cx="4526281" cy="1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6" name="Text Box 21"/>
          <p:cNvSpPr txBox="1"/>
          <p:nvPr/>
        </p:nvSpPr>
        <p:spPr>
          <a:xfrm>
            <a:off x="4728210" y="1417319"/>
            <a:ext cx="259356" cy="226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pPr/>
            <a:r>
              <a:t>(d)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" name="Group 108"/>
          <p:cNvGrpSpPr/>
          <p:nvPr/>
        </p:nvGrpSpPr>
        <p:grpSpPr>
          <a:xfrm>
            <a:off x="6948169" y="936624"/>
            <a:ext cx="1721486" cy="1259842"/>
            <a:chOff x="0" y="0"/>
            <a:chExt cx="1721484" cy="1259840"/>
          </a:xfrm>
        </p:grpSpPr>
        <p:grpSp>
          <p:nvGrpSpPr>
            <p:cNvPr id="314" name="Group 53"/>
            <p:cNvGrpSpPr/>
            <p:nvPr/>
          </p:nvGrpSpPr>
          <p:grpSpPr>
            <a:xfrm>
              <a:off x="0" y="828674"/>
              <a:ext cx="379834" cy="347347"/>
              <a:chOff x="0" y="0"/>
              <a:chExt cx="379833" cy="347345"/>
            </a:xfrm>
          </p:grpSpPr>
          <p:sp>
            <p:nvSpPr>
              <p:cNvPr id="310" name="Text Box 37"/>
              <p:cNvSpPr txBox="1"/>
              <p:nvPr/>
            </p:nvSpPr>
            <p:spPr>
              <a:xfrm>
                <a:off x="148590" y="0"/>
                <a:ext cx="231244" cy="2679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000">
                    <a:solidFill>
                      <a:srgbClr val="808080"/>
                    </a:solidFill>
                    <a:latin typeface="DejaVu Math TeX Gyre"/>
                    <a:ea typeface="DejaVu Math TeX Gyre"/>
                    <a:cs typeface="DejaVu Math TeX Gyre"/>
                    <a:sym typeface="DejaVu Math TeX Gyre"/>
                  </a:defRPr>
                </a:pPr>
                <a:r>
                  <a:t>λ</a:t>
                </a:r>
                <a:r>
                  <a:rPr baseline="-25000"/>
                  <a:t>B</a:t>
                </a:r>
              </a:p>
            </p:txBody>
          </p:sp>
          <p:sp>
            <p:nvSpPr>
              <p:cNvPr id="311" name="Flowchart: Decision 38"/>
              <p:cNvSpPr/>
              <p:nvPr/>
            </p:nvSpPr>
            <p:spPr>
              <a:xfrm>
                <a:off x="190500" y="207645"/>
                <a:ext cx="139701" cy="139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lnTo>
                      <a:pt x="10800" y="0"/>
                    </a:lnTo>
                    <a:lnTo>
                      <a:pt x="21600" y="10800"/>
                    </a:lnTo>
                    <a:lnTo>
                      <a:pt x="10800" y="21600"/>
                    </a:lnTo>
                    <a:close/>
                  </a:path>
                </a:pathLst>
              </a:custGeom>
              <a:solidFill>
                <a:srgbClr val="DEEBF7"/>
              </a:solidFill>
              <a:ln w="12700" cap="flat">
                <a:solidFill>
                  <a:srgbClr val="9DC3E6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12" name="Straight Connector 39"/>
              <p:cNvSpPr/>
              <p:nvPr/>
            </p:nvSpPr>
            <p:spPr>
              <a:xfrm>
                <a:off x="0" y="273684"/>
                <a:ext cx="81915" cy="1272"/>
              </a:xfrm>
              <a:prstGeom prst="line">
                <a:avLst/>
              </a:prstGeom>
              <a:solidFill>
                <a:schemeClr val="accent4"/>
              </a:solidFill>
              <a:ln w="12700" cap="flat">
                <a:solidFill>
                  <a:srgbClr val="A6A6A6"/>
                </a:solidFill>
                <a:prstDash val="sysDot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13" name="Straight Connector 40"/>
              <p:cNvSpPr/>
              <p:nvPr/>
            </p:nvSpPr>
            <p:spPr>
              <a:xfrm flipH="1" flipV="1">
                <a:off x="85725" y="272415"/>
                <a:ext cx="104776" cy="1271"/>
              </a:xfrm>
              <a:prstGeom prst="line">
                <a:avLst/>
              </a:prstGeom>
              <a:noFill/>
              <a:ln w="28575" cap="flat">
                <a:solidFill>
                  <a:srgbClr val="F4B183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315" name="Rounded Rectangle 2"/>
            <p:cNvSpPr/>
            <p:nvPr/>
          </p:nvSpPr>
          <p:spPr>
            <a:xfrm>
              <a:off x="434975" y="190500"/>
              <a:ext cx="828675" cy="427991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 w="19050" cap="flat">
              <a:solidFill>
                <a:srgbClr val="BA8C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6" name="Straight Connector 3"/>
            <p:cNvSpPr/>
            <p:nvPr/>
          </p:nvSpPr>
          <p:spPr>
            <a:xfrm flipH="1">
              <a:off x="538480" y="-1"/>
              <a:ext cx="1270" cy="190502"/>
            </a:xfrm>
            <a:prstGeom prst="line">
              <a:avLst/>
            </a:prstGeom>
            <a:noFill/>
            <a:ln w="28575" cap="flat">
              <a:solidFill>
                <a:srgbClr val="BF9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17" name="Straight Connector 4"/>
            <p:cNvSpPr/>
            <p:nvPr/>
          </p:nvSpPr>
          <p:spPr>
            <a:xfrm flipH="1">
              <a:off x="1157605" y="-1"/>
              <a:ext cx="1271" cy="190502"/>
            </a:xfrm>
            <a:prstGeom prst="line">
              <a:avLst/>
            </a:prstGeom>
            <a:noFill/>
            <a:ln w="28575" cap="flat">
              <a:solidFill>
                <a:srgbClr val="BF9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18" name="Straight Connector 6"/>
            <p:cNvSpPr/>
            <p:nvPr/>
          </p:nvSpPr>
          <p:spPr>
            <a:xfrm flipH="1">
              <a:off x="539750" y="624205"/>
              <a:ext cx="1271" cy="190501"/>
            </a:xfrm>
            <a:prstGeom prst="line">
              <a:avLst/>
            </a:prstGeom>
            <a:noFill/>
            <a:ln w="28575" cap="flat">
              <a:solidFill>
                <a:srgbClr val="BF9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19" name="Straight Connector 7"/>
            <p:cNvSpPr/>
            <p:nvPr/>
          </p:nvSpPr>
          <p:spPr>
            <a:xfrm flipH="1">
              <a:off x="1156970" y="618490"/>
              <a:ext cx="1270" cy="190501"/>
            </a:xfrm>
            <a:prstGeom prst="line">
              <a:avLst/>
            </a:prstGeom>
            <a:noFill/>
            <a:ln w="28575" cap="flat">
              <a:solidFill>
                <a:srgbClr val="BF9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20" name="Text Box 9"/>
            <p:cNvSpPr txBox="1"/>
            <p:nvPr/>
          </p:nvSpPr>
          <p:spPr>
            <a:xfrm>
              <a:off x="758825" y="300989"/>
              <a:ext cx="242943" cy="2679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000">
                  <a:latin typeface="DejaVu Math TeX Gyre"/>
                  <a:ea typeface="DejaVu Math TeX Gyre"/>
                  <a:cs typeface="DejaVu Math TeX Gyre"/>
                  <a:sym typeface="DejaVu Math TeX Gyre"/>
                </a:defRPr>
              </a:pPr>
              <a:r>
                <a:t>U</a:t>
              </a:r>
              <a:r>
                <a:rPr baseline="-25000"/>
                <a:t>a</a:t>
              </a:r>
            </a:p>
          </p:txBody>
        </p:sp>
        <p:sp>
          <p:nvSpPr>
            <p:cNvPr id="321" name="Text Box 14"/>
            <p:cNvSpPr txBox="1"/>
            <p:nvPr/>
          </p:nvSpPr>
          <p:spPr>
            <a:xfrm>
              <a:off x="728980" y="814069"/>
              <a:ext cx="231244" cy="2679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000">
                  <a:latin typeface="DejaVu Math TeX Gyre"/>
                  <a:ea typeface="DejaVu Math TeX Gyre"/>
                  <a:cs typeface="DejaVu Math TeX Gyre"/>
                  <a:sym typeface="DejaVu Math TeX Gyre"/>
                </a:defRPr>
              </a:pPr>
              <a:r>
                <a:t>λ</a:t>
              </a:r>
              <a:r>
                <a:rPr baseline="-25000"/>
                <a:t>A</a:t>
              </a:r>
            </a:p>
          </p:txBody>
        </p:sp>
        <p:sp>
          <p:nvSpPr>
            <p:cNvPr id="322" name="Flowchart: Decision 15"/>
            <p:cNvSpPr/>
            <p:nvPr/>
          </p:nvSpPr>
          <p:spPr>
            <a:xfrm>
              <a:off x="780415" y="1034415"/>
              <a:ext cx="139701" cy="13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328" name="Group 44"/>
            <p:cNvGrpSpPr/>
            <p:nvPr/>
          </p:nvGrpSpPr>
          <p:grpSpPr>
            <a:xfrm>
              <a:off x="330200" y="881380"/>
              <a:ext cx="450216" cy="378461"/>
              <a:chOff x="0" y="0"/>
              <a:chExt cx="450215" cy="378459"/>
            </a:xfrm>
          </p:grpSpPr>
          <p:sp>
            <p:nvSpPr>
              <p:cNvPr id="323" name="Oval 11"/>
              <p:cNvSpPr/>
              <p:nvPr/>
            </p:nvSpPr>
            <p:spPr>
              <a:xfrm>
                <a:off x="104775" y="119380"/>
                <a:ext cx="210821" cy="210821"/>
              </a:xfrm>
              <a:prstGeom prst="ellipse">
                <a:avLst/>
              </a:prstGeom>
              <a:solidFill>
                <a:srgbClr val="9DC3E6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24" name="Straight Connector 12"/>
              <p:cNvSpPr/>
              <p:nvPr/>
            </p:nvSpPr>
            <p:spPr>
              <a:xfrm>
                <a:off x="209550" y="0"/>
                <a:ext cx="1" cy="119381"/>
              </a:xfrm>
              <a:prstGeom prst="line">
                <a:avLst/>
              </a:prstGeom>
              <a:noFill/>
              <a:ln w="28575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25" name="Text Box 13"/>
              <p:cNvSpPr txBox="1"/>
              <p:nvPr/>
            </p:nvSpPr>
            <p:spPr>
              <a:xfrm>
                <a:off x="86360" y="110489"/>
                <a:ext cx="238189" cy="2679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000">
                    <a:latin typeface="DejaVu Math TeX Gyre"/>
                    <a:ea typeface="DejaVu Math TeX Gyre"/>
                    <a:cs typeface="DejaVu Math TeX Gyre"/>
                    <a:sym typeface="DejaVu Math TeX Gyre"/>
                  </a:defRPr>
                </a:pPr>
                <a:r>
                  <a:t>Γ</a:t>
                </a:r>
                <a:r>
                  <a:rPr baseline="-25000"/>
                  <a:t>A</a:t>
                </a:r>
              </a:p>
            </p:txBody>
          </p:sp>
          <p:sp>
            <p:nvSpPr>
              <p:cNvPr id="326" name="Straight Connector 16"/>
              <p:cNvSpPr/>
              <p:nvPr/>
            </p:nvSpPr>
            <p:spPr>
              <a:xfrm flipH="1" flipV="1">
                <a:off x="-1" y="222250"/>
                <a:ext cx="104777" cy="1271"/>
              </a:xfrm>
              <a:prstGeom prst="line">
                <a:avLst/>
              </a:prstGeom>
              <a:noFill/>
              <a:ln w="28575" cap="flat">
                <a:solidFill>
                  <a:schemeClr val="accent2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27" name="Straight Connector 18"/>
              <p:cNvSpPr/>
              <p:nvPr/>
            </p:nvSpPr>
            <p:spPr>
              <a:xfrm flipH="1" flipV="1">
                <a:off x="315595" y="220980"/>
                <a:ext cx="134621" cy="1905"/>
              </a:xfrm>
              <a:prstGeom prst="line">
                <a:avLst/>
              </a:prstGeom>
              <a:noFill/>
              <a:ln w="28575" cap="flat">
                <a:solidFill>
                  <a:schemeClr val="accent2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329" name="Text Box 29"/>
            <p:cNvSpPr txBox="1"/>
            <p:nvPr/>
          </p:nvSpPr>
          <p:spPr>
            <a:xfrm>
              <a:off x="1316990" y="827405"/>
              <a:ext cx="231244" cy="2679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000">
                  <a:latin typeface="DejaVu Math TeX Gyre"/>
                  <a:ea typeface="DejaVu Math TeX Gyre"/>
                  <a:cs typeface="DejaVu Math TeX Gyre"/>
                  <a:sym typeface="DejaVu Math TeX Gyre"/>
                </a:defRPr>
              </a:pPr>
              <a:r>
                <a:t>λ</a:t>
              </a:r>
              <a:r>
                <a:rPr baseline="-25000"/>
                <a:t>B</a:t>
              </a:r>
            </a:p>
          </p:txBody>
        </p:sp>
        <p:sp>
          <p:nvSpPr>
            <p:cNvPr id="330" name="Flowchart: Decision 30"/>
            <p:cNvSpPr/>
            <p:nvPr/>
          </p:nvSpPr>
          <p:spPr>
            <a:xfrm>
              <a:off x="1368425" y="1033780"/>
              <a:ext cx="139700" cy="13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1" name="Straight Connector 35"/>
            <p:cNvSpPr/>
            <p:nvPr/>
          </p:nvSpPr>
          <p:spPr>
            <a:xfrm flipH="1" flipV="1">
              <a:off x="1506220" y="1101090"/>
              <a:ext cx="104776" cy="1270"/>
            </a:xfrm>
            <a:prstGeom prst="line">
              <a:avLst/>
            </a:prstGeom>
            <a:noFill/>
            <a:ln w="285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32" name="Straight Connector 42"/>
            <p:cNvSpPr/>
            <p:nvPr/>
          </p:nvSpPr>
          <p:spPr>
            <a:xfrm>
              <a:off x="1639569" y="1104264"/>
              <a:ext cx="81916" cy="1272"/>
            </a:xfrm>
            <a:prstGeom prst="line">
              <a:avLst/>
            </a:prstGeom>
            <a:solidFill>
              <a:schemeClr val="accent4"/>
            </a:solidFill>
            <a:ln w="12700" cap="flat">
              <a:solidFill>
                <a:srgbClr val="A6A6A6"/>
              </a:solidFill>
              <a:prstDash val="sysDot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grpSp>
          <p:nvGrpSpPr>
            <p:cNvPr id="337" name="Group 46"/>
            <p:cNvGrpSpPr/>
            <p:nvPr/>
          </p:nvGrpSpPr>
          <p:grpSpPr>
            <a:xfrm>
              <a:off x="1034414" y="880110"/>
              <a:ext cx="334011" cy="378461"/>
              <a:chOff x="0" y="0"/>
              <a:chExt cx="334010" cy="378459"/>
            </a:xfrm>
          </p:grpSpPr>
          <p:sp>
            <p:nvSpPr>
              <p:cNvPr id="333" name="Oval 47"/>
              <p:cNvSpPr/>
              <p:nvPr/>
            </p:nvSpPr>
            <p:spPr>
              <a:xfrm>
                <a:off x="18415" y="119380"/>
                <a:ext cx="210821" cy="210821"/>
              </a:xfrm>
              <a:prstGeom prst="ellipse">
                <a:avLst/>
              </a:prstGeom>
              <a:solidFill>
                <a:srgbClr val="9DC3E6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34" name="Straight Connector 48"/>
              <p:cNvSpPr/>
              <p:nvPr/>
            </p:nvSpPr>
            <p:spPr>
              <a:xfrm flipH="1">
                <a:off x="123190" y="0"/>
                <a:ext cx="1" cy="119381"/>
              </a:xfrm>
              <a:prstGeom prst="line">
                <a:avLst/>
              </a:prstGeom>
              <a:noFill/>
              <a:ln w="28575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35" name="Text Box 49"/>
              <p:cNvSpPr txBox="1"/>
              <p:nvPr/>
            </p:nvSpPr>
            <p:spPr>
              <a:xfrm>
                <a:off x="0" y="110489"/>
                <a:ext cx="238189" cy="2679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000">
                    <a:latin typeface="DejaVu Math TeX Gyre"/>
                    <a:ea typeface="DejaVu Math TeX Gyre"/>
                    <a:cs typeface="DejaVu Math TeX Gyre"/>
                    <a:sym typeface="DejaVu Math TeX Gyre"/>
                  </a:defRPr>
                </a:pPr>
                <a:r>
                  <a:t>Γ</a:t>
                </a:r>
                <a:r>
                  <a:rPr baseline="-25000"/>
                  <a:t>B</a:t>
                </a:r>
              </a:p>
            </p:txBody>
          </p:sp>
          <p:sp>
            <p:nvSpPr>
              <p:cNvPr id="336" name="Straight Connector 51"/>
              <p:cNvSpPr/>
              <p:nvPr/>
            </p:nvSpPr>
            <p:spPr>
              <a:xfrm flipH="1" flipV="1">
                <a:off x="229235" y="220980"/>
                <a:ext cx="104776" cy="1271"/>
              </a:xfrm>
              <a:prstGeom prst="line">
                <a:avLst/>
              </a:prstGeom>
              <a:noFill/>
              <a:ln w="28575" cap="flat">
                <a:solidFill>
                  <a:schemeClr val="accent2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338" name="Straight Connector 52"/>
            <p:cNvSpPr/>
            <p:nvPr/>
          </p:nvSpPr>
          <p:spPr>
            <a:xfrm flipH="1" flipV="1">
              <a:off x="920115" y="1102360"/>
              <a:ext cx="134621" cy="1905"/>
            </a:xfrm>
            <a:prstGeom prst="line">
              <a:avLst/>
            </a:prstGeom>
            <a:noFill/>
            <a:ln w="285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369" name="Group 158"/>
          <p:cNvGrpSpPr/>
          <p:nvPr/>
        </p:nvGrpSpPr>
        <p:grpSpPr>
          <a:xfrm>
            <a:off x="7005955" y="2823210"/>
            <a:ext cx="1692911" cy="1258571"/>
            <a:chOff x="0" y="0"/>
            <a:chExt cx="1692910" cy="1258570"/>
          </a:xfrm>
        </p:grpSpPr>
        <p:grpSp>
          <p:nvGrpSpPr>
            <p:cNvPr id="344" name="Group 110"/>
            <p:cNvGrpSpPr/>
            <p:nvPr/>
          </p:nvGrpSpPr>
          <p:grpSpPr>
            <a:xfrm>
              <a:off x="1301749" y="821055"/>
              <a:ext cx="391162" cy="347346"/>
              <a:chOff x="0" y="0"/>
              <a:chExt cx="391160" cy="347345"/>
            </a:xfrm>
          </p:grpSpPr>
          <p:sp>
            <p:nvSpPr>
              <p:cNvPr id="340" name="Text Box 111"/>
              <p:cNvSpPr txBox="1"/>
              <p:nvPr/>
            </p:nvSpPr>
            <p:spPr>
              <a:xfrm>
                <a:off x="0" y="0"/>
                <a:ext cx="231244" cy="2679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000">
                    <a:solidFill>
                      <a:srgbClr val="808080"/>
                    </a:solidFill>
                    <a:latin typeface="DejaVu Math TeX Gyre"/>
                    <a:ea typeface="DejaVu Math TeX Gyre"/>
                    <a:cs typeface="DejaVu Math TeX Gyre"/>
                    <a:sym typeface="DejaVu Math TeX Gyre"/>
                  </a:defRPr>
                </a:pPr>
                <a:r>
                  <a:t>λ</a:t>
                </a:r>
                <a:r>
                  <a:rPr baseline="-25000"/>
                  <a:t>A</a:t>
                </a:r>
              </a:p>
            </p:txBody>
          </p:sp>
          <p:sp>
            <p:nvSpPr>
              <p:cNvPr id="341" name="Flowchart: Decision 112"/>
              <p:cNvSpPr/>
              <p:nvPr/>
            </p:nvSpPr>
            <p:spPr>
              <a:xfrm>
                <a:off x="41910" y="207645"/>
                <a:ext cx="139701" cy="139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lnTo>
                      <a:pt x="10800" y="0"/>
                    </a:lnTo>
                    <a:lnTo>
                      <a:pt x="21600" y="10800"/>
                    </a:lnTo>
                    <a:lnTo>
                      <a:pt x="10800" y="21600"/>
                    </a:lnTo>
                    <a:close/>
                  </a:path>
                </a:pathLst>
              </a:custGeom>
              <a:solidFill>
                <a:srgbClr val="DEEBF7"/>
              </a:solidFill>
              <a:ln w="12700" cap="flat">
                <a:solidFill>
                  <a:srgbClr val="9DC3E6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42" name="Straight Connector 113"/>
              <p:cNvSpPr/>
              <p:nvPr/>
            </p:nvSpPr>
            <p:spPr>
              <a:xfrm>
                <a:off x="309245" y="284480"/>
                <a:ext cx="81916" cy="1271"/>
              </a:xfrm>
              <a:prstGeom prst="line">
                <a:avLst/>
              </a:prstGeom>
              <a:solidFill>
                <a:schemeClr val="accent4"/>
              </a:solidFill>
              <a:ln w="12700" cap="flat">
                <a:solidFill>
                  <a:srgbClr val="A6A6A6"/>
                </a:solidFill>
                <a:prstDash val="sysDot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43" name="Straight Connector 115"/>
              <p:cNvSpPr/>
              <p:nvPr/>
            </p:nvSpPr>
            <p:spPr>
              <a:xfrm flipH="1" flipV="1">
                <a:off x="181610" y="276860"/>
                <a:ext cx="104776" cy="1271"/>
              </a:xfrm>
              <a:prstGeom prst="line">
                <a:avLst/>
              </a:prstGeom>
              <a:noFill/>
              <a:ln w="28575" cap="flat">
                <a:solidFill>
                  <a:srgbClr val="F4B183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351" name="Group 153"/>
            <p:cNvGrpSpPr/>
            <p:nvPr/>
          </p:nvGrpSpPr>
          <p:grpSpPr>
            <a:xfrm>
              <a:off x="377190" y="-1"/>
              <a:ext cx="828676" cy="814707"/>
              <a:chOff x="0" y="0"/>
              <a:chExt cx="828675" cy="814705"/>
            </a:xfrm>
          </p:grpSpPr>
          <p:sp>
            <p:nvSpPr>
              <p:cNvPr id="345" name="Rounded Rectangle 116"/>
              <p:cNvSpPr/>
              <p:nvPr/>
            </p:nvSpPr>
            <p:spPr>
              <a:xfrm>
                <a:off x="0" y="190500"/>
                <a:ext cx="828675" cy="427991"/>
              </a:xfrm>
              <a:prstGeom prst="roundRect">
                <a:avLst>
                  <a:gd name="adj" fmla="val 16667"/>
                </a:avLst>
              </a:prstGeom>
              <a:solidFill>
                <a:srgbClr val="A9D18E"/>
              </a:solidFill>
              <a:ln w="19050" cap="flat">
                <a:solidFill>
                  <a:srgbClr val="548235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46" name="Straight Connector 117"/>
              <p:cNvSpPr/>
              <p:nvPr/>
            </p:nvSpPr>
            <p:spPr>
              <a:xfrm flipH="1">
                <a:off x="103505" y="0"/>
                <a:ext cx="1270" cy="190501"/>
              </a:xfrm>
              <a:prstGeom prst="line">
                <a:avLst/>
              </a:prstGeom>
              <a:solidFill>
                <a:srgbClr val="A9D18E"/>
              </a:solidFill>
              <a:ln w="28575" cap="flat">
                <a:solidFill>
                  <a:srgbClr val="548235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47" name="Straight Connector 118"/>
              <p:cNvSpPr/>
              <p:nvPr/>
            </p:nvSpPr>
            <p:spPr>
              <a:xfrm flipH="1">
                <a:off x="722630" y="0"/>
                <a:ext cx="1270" cy="190501"/>
              </a:xfrm>
              <a:prstGeom prst="line">
                <a:avLst/>
              </a:prstGeom>
              <a:solidFill>
                <a:srgbClr val="A9D18E"/>
              </a:solidFill>
              <a:ln w="28575" cap="flat">
                <a:solidFill>
                  <a:srgbClr val="548235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48" name="Straight Connector 119"/>
              <p:cNvSpPr/>
              <p:nvPr/>
            </p:nvSpPr>
            <p:spPr>
              <a:xfrm flipH="1">
                <a:off x="104775" y="624205"/>
                <a:ext cx="1270" cy="190501"/>
              </a:xfrm>
              <a:prstGeom prst="line">
                <a:avLst/>
              </a:prstGeom>
              <a:solidFill>
                <a:srgbClr val="A9D18E"/>
              </a:solidFill>
              <a:ln w="28575" cap="flat">
                <a:solidFill>
                  <a:srgbClr val="548235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49" name="Straight Connector 120"/>
              <p:cNvSpPr/>
              <p:nvPr/>
            </p:nvSpPr>
            <p:spPr>
              <a:xfrm flipH="1">
                <a:off x="721995" y="618490"/>
                <a:ext cx="1270" cy="190501"/>
              </a:xfrm>
              <a:prstGeom prst="line">
                <a:avLst/>
              </a:prstGeom>
              <a:solidFill>
                <a:srgbClr val="A9D18E"/>
              </a:solidFill>
              <a:ln w="28575" cap="flat">
                <a:solidFill>
                  <a:srgbClr val="548235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50" name="Text Box 121"/>
              <p:cNvSpPr txBox="1"/>
              <p:nvPr/>
            </p:nvSpPr>
            <p:spPr>
              <a:xfrm>
                <a:off x="323850" y="300989"/>
                <a:ext cx="242943" cy="2679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000">
                    <a:latin typeface="DejaVu Math TeX Gyre"/>
                    <a:ea typeface="DejaVu Math TeX Gyre"/>
                    <a:cs typeface="DejaVu Math TeX Gyre"/>
                    <a:sym typeface="DejaVu Math TeX Gyre"/>
                  </a:defRPr>
                </a:pPr>
                <a:r>
                  <a:t>U</a:t>
                </a:r>
                <a:r>
                  <a:rPr baseline="-25000"/>
                  <a:t>b</a:t>
                </a:r>
              </a:p>
            </p:txBody>
          </p:sp>
        </p:grpSp>
        <p:sp>
          <p:nvSpPr>
            <p:cNvPr id="352" name="Text Box 122"/>
            <p:cNvSpPr txBox="1"/>
            <p:nvPr/>
          </p:nvSpPr>
          <p:spPr>
            <a:xfrm>
              <a:off x="51435" y="817244"/>
              <a:ext cx="231244" cy="2679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000">
                  <a:latin typeface="DejaVu Math TeX Gyre"/>
                  <a:ea typeface="DejaVu Math TeX Gyre"/>
                  <a:cs typeface="DejaVu Math TeX Gyre"/>
                  <a:sym typeface="DejaVu Math TeX Gyre"/>
                </a:defRPr>
              </a:pPr>
              <a:r>
                <a:t>λ</a:t>
              </a:r>
              <a:r>
                <a:rPr baseline="-25000"/>
                <a:t>A</a:t>
              </a:r>
            </a:p>
          </p:txBody>
        </p:sp>
        <p:sp>
          <p:nvSpPr>
            <p:cNvPr id="353" name="Flowchart: Decision 123"/>
            <p:cNvSpPr/>
            <p:nvPr/>
          </p:nvSpPr>
          <p:spPr>
            <a:xfrm>
              <a:off x="102870" y="1037590"/>
              <a:ext cx="139701" cy="13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357" name="Group 124"/>
            <p:cNvGrpSpPr/>
            <p:nvPr/>
          </p:nvGrpSpPr>
          <p:grpSpPr>
            <a:xfrm>
              <a:off x="977900" y="880110"/>
              <a:ext cx="238189" cy="378461"/>
              <a:chOff x="0" y="0"/>
              <a:chExt cx="238188" cy="378459"/>
            </a:xfrm>
          </p:grpSpPr>
          <p:sp>
            <p:nvSpPr>
              <p:cNvPr id="354" name="Oval 125"/>
              <p:cNvSpPr/>
              <p:nvPr/>
            </p:nvSpPr>
            <p:spPr>
              <a:xfrm>
                <a:off x="18414" y="119380"/>
                <a:ext cx="210821" cy="210821"/>
              </a:xfrm>
              <a:prstGeom prst="ellipse">
                <a:avLst/>
              </a:prstGeom>
              <a:solidFill>
                <a:srgbClr val="9DC3E6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55" name="Straight Connector 139"/>
              <p:cNvSpPr/>
              <p:nvPr/>
            </p:nvSpPr>
            <p:spPr>
              <a:xfrm flipH="1">
                <a:off x="123189" y="0"/>
                <a:ext cx="1" cy="119381"/>
              </a:xfrm>
              <a:prstGeom prst="line">
                <a:avLst/>
              </a:prstGeom>
              <a:noFill/>
              <a:ln w="28575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56" name="Text Box 140"/>
              <p:cNvSpPr txBox="1"/>
              <p:nvPr/>
            </p:nvSpPr>
            <p:spPr>
              <a:xfrm>
                <a:off x="0" y="110489"/>
                <a:ext cx="238189" cy="2679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000">
                    <a:latin typeface="DejaVu Math TeX Gyre"/>
                    <a:ea typeface="DejaVu Math TeX Gyre"/>
                    <a:cs typeface="DejaVu Math TeX Gyre"/>
                    <a:sym typeface="DejaVu Math TeX Gyre"/>
                  </a:defRPr>
                </a:pPr>
                <a:r>
                  <a:t>Γ</a:t>
                </a:r>
                <a:r>
                  <a:rPr baseline="-25000"/>
                  <a:t>A</a:t>
                </a:r>
              </a:p>
            </p:txBody>
          </p:sp>
        </p:grpSp>
        <p:sp>
          <p:nvSpPr>
            <p:cNvPr id="358" name="Text Box 143"/>
            <p:cNvSpPr txBox="1"/>
            <p:nvPr/>
          </p:nvSpPr>
          <p:spPr>
            <a:xfrm>
              <a:off x="675640" y="827405"/>
              <a:ext cx="231244" cy="2679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000">
                  <a:latin typeface="DejaVu Math TeX Gyre"/>
                  <a:ea typeface="DejaVu Math TeX Gyre"/>
                  <a:cs typeface="DejaVu Math TeX Gyre"/>
                  <a:sym typeface="DejaVu Math TeX Gyre"/>
                </a:defRPr>
              </a:pPr>
              <a:r>
                <a:t>λ</a:t>
              </a:r>
              <a:r>
                <a:rPr baseline="-25000"/>
                <a:t>B</a:t>
              </a:r>
            </a:p>
          </p:txBody>
        </p:sp>
        <p:sp>
          <p:nvSpPr>
            <p:cNvPr id="359" name="Flowchart: Decision 144"/>
            <p:cNvSpPr/>
            <p:nvPr/>
          </p:nvSpPr>
          <p:spPr>
            <a:xfrm>
              <a:off x="721995" y="1029969"/>
              <a:ext cx="139701" cy="13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364" name="Group 147"/>
            <p:cNvGrpSpPr/>
            <p:nvPr/>
          </p:nvGrpSpPr>
          <p:grpSpPr>
            <a:xfrm>
              <a:off x="356870" y="880110"/>
              <a:ext cx="364491" cy="378461"/>
              <a:chOff x="0" y="0"/>
              <a:chExt cx="364489" cy="378459"/>
            </a:xfrm>
          </p:grpSpPr>
          <p:sp>
            <p:nvSpPr>
              <p:cNvPr id="360" name="Oval 148"/>
              <p:cNvSpPr/>
              <p:nvPr/>
            </p:nvSpPr>
            <p:spPr>
              <a:xfrm>
                <a:off x="18414" y="119380"/>
                <a:ext cx="210821" cy="210821"/>
              </a:xfrm>
              <a:prstGeom prst="ellipse">
                <a:avLst/>
              </a:prstGeom>
              <a:solidFill>
                <a:srgbClr val="9DC3E6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61" name="Straight Connector 149"/>
              <p:cNvSpPr/>
              <p:nvPr/>
            </p:nvSpPr>
            <p:spPr>
              <a:xfrm flipH="1">
                <a:off x="123189" y="0"/>
                <a:ext cx="1" cy="119381"/>
              </a:xfrm>
              <a:prstGeom prst="line">
                <a:avLst/>
              </a:prstGeom>
              <a:noFill/>
              <a:ln w="28575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62" name="Text Box 150"/>
              <p:cNvSpPr txBox="1"/>
              <p:nvPr/>
            </p:nvSpPr>
            <p:spPr>
              <a:xfrm>
                <a:off x="0" y="110489"/>
                <a:ext cx="238189" cy="2679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000">
                    <a:latin typeface="DejaVu Math TeX Gyre"/>
                    <a:ea typeface="DejaVu Math TeX Gyre"/>
                    <a:cs typeface="DejaVu Math TeX Gyre"/>
                    <a:sym typeface="DejaVu Math TeX Gyre"/>
                  </a:defRPr>
                </a:pPr>
                <a:r>
                  <a:t>Γ</a:t>
                </a:r>
                <a:r>
                  <a:rPr baseline="-25000"/>
                  <a:t>B</a:t>
                </a:r>
              </a:p>
            </p:txBody>
          </p:sp>
          <p:sp>
            <p:nvSpPr>
              <p:cNvPr id="363" name="Straight Connector 151"/>
              <p:cNvSpPr/>
              <p:nvPr/>
            </p:nvSpPr>
            <p:spPr>
              <a:xfrm flipH="1">
                <a:off x="229234" y="220344"/>
                <a:ext cx="135256" cy="637"/>
              </a:xfrm>
              <a:prstGeom prst="line">
                <a:avLst/>
              </a:prstGeom>
              <a:noFill/>
              <a:ln w="28575" cap="flat">
                <a:solidFill>
                  <a:schemeClr val="accent2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365" name="Straight Connector 152"/>
            <p:cNvSpPr/>
            <p:nvPr/>
          </p:nvSpPr>
          <p:spPr>
            <a:xfrm flipH="1" flipV="1">
              <a:off x="242570" y="1102360"/>
              <a:ext cx="134621" cy="1905"/>
            </a:xfrm>
            <a:prstGeom prst="line">
              <a:avLst/>
            </a:prstGeom>
            <a:noFill/>
            <a:ln w="285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66" name="Straight Connector 155"/>
            <p:cNvSpPr/>
            <p:nvPr/>
          </p:nvSpPr>
          <p:spPr>
            <a:xfrm flipH="1">
              <a:off x="861695" y="1098550"/>
              <a:ext cx="135256" cy="636"/>
            </a:xfrm>
            <a:prstGeom prst="line">
              <a:avLst/>
            </a:prstGeom>
            <a:noFill/>
            <a:ln w="285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67" name="Straight Connector 156"/>
            <p:cNvSpPr/>
            <p:nvPr/>
          </p:nvSpPr>
          <p:spPr>
            <a:xfrm flipH="1">
              <a:off x="1208404" y="1097914"/>
              <a:ext cx="135256" cy="636"/>
            </a:xfrm>
            <a:prstGeom prst="line">
              <a:avLst/>
            </a:prstGeom>
            <a:noFill/>
            <a:ln w="285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68" name="Straight Connector 157"/>
            <p:cNvSpPr/>
            <p:nvPr/>
          </p:nvSpPr>
          <p:spPr>
            <a:xfrm>
              <a:off x="0" y="1104900"/>
              <a:ext cx="81915" cy="1271"/>
            </a:xfrm>
            <a:prstGeom prst="line">
              <a:avLst/>
            </a:prstGeom>
            <a:solidFill>
              <a:schemeClr val="accent4"/>
            </a:solidFill>
            <a:ln w="12700" cap="flat">
              <a:solidFill>
                <a:srgbClr val="A6A6A6"/>
              </a:solidFill>
              <a:prstDash val="sysDot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433" name="Group 235"/>
          <p:cNvGrpSpPr/>
          <p:nvPr/>
        </p:nvGrpSpPr>
        <p:grpSpPr>
          <a:xfrm>
            <a:off x="4206240" y="1071880"/>
            <a:ext cx="2846071" cy="3009265"/>
            <a:chOff x="0" y="0"/>
            <a:chExt cx="2846069" cy="3009264"/>
          </a:xfrm>
        </p:grpSpPr>
        <p:grpSp>
          <p:nvGrpSpPr>
            <p:cNvPr id="374" name="Group 160"/>
            <p:cNvGrpSpPr/>
            <p:nvPr/>
          </p:nvGrpSpPr>
          <p:grpSpPr>
            <a:xfrm>
              <a:off x="276859" y="2578099"/>
              <a:ext cx="379835" cy="347345"/>
              <a:chOff x="0" y="0"/>
              <a:chExt cx="379833" cy="347343"/>
            </a:xfrm>
          </p:grpSpPr>
          <p:sp>
            <p:nvSpPr>
              <p:cNvPr id="370" name="Text Box 161"/>
              <p:cNvSpPr txBox="1"/>
              <p:nvPr/>
            </p:nvSpPr>
            <p:spPr>
              <a:xfrm>
                <a:off x="148590" y="0"/>
                <a:ext cx="231244" cy="2679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000">
                    <a:solidFill>
                      <a:srgbClr val="808080"/>
                    </a:solidFill>
                    <a:latin typeface="DejaVu Math TeX Gyre"/>
                    <a:ea typeface="DejaVu Math TeX Gyre"/>
                    <a:cs typeface="DejaVu Math TeX Gyre"/>
                    <a:sym typeface="DejaVu Math TeX Gyre"/>
                  </a:defRPr>
                </a:pPr>
                <a:r>
                  <a:t>λ</a:t>
                </a:r>
                <a:r>
                  <a:rPr baseline="-25000"/>
                  <a:t>B</a:t>
                </a:r>
              </a:p>
            </p:txBody>
          </p:sp>
          <p:sp>
            <p:nvSpPr>
              <p:cNvPr id="371" name="Flowchart: Decision 162"/>
              <p:cNvSpPr/>
              <p:nvPr/>
            </p:nvSpPr>
            <p:spPr>
              <a:xfrm>
                <a:off x="190500" y="207644"/>
                <a:ext cx="139701" cy="1397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lnTo>
                      <a:pt x="10800" y="0"/>
                    </a:lnTo>
                    <a:lnTo>
                      <a:pt x="21600" y="10800"/>
                    </a:lnTo>
                    <a:lnTo>
                      <a:pt x="10800" y="21600"/>
                    </a:lnTo>
                    <a:close/>
                  </a:path>
                </a:pathLst>
              </a:custGeom>
              <a:solidFill>
                <a:srgbClr val="DEEBF7"/>
              </a:solidFill>
              <a:ln w="12700" cap="flat">
                <a:solidFill>
                  <a:srgbClr val="9DC3E6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72" name="Straight Connector 163"/>
              <p:cNvSpPr/>
              <p:nvPr/>
            </p:nvSpPr>
            <p:spPr>
              <a:xfrm>
                <a:off x="0" y="273684"/>
                <a:ext cx="81916" cy="1271"/>
              </a:xfrm>
              <a:prstGeom prst="line">
                <a:avLst/>
              </a:prstGeom>
              <a:solidFill>
                <a:schemeClr val="accent4"/>
              </a:solidFill>
              <a:ln w="12700" cap="flat">
                <a:solidFill>
                  <a:srgbClr val="A6A6A6"/>
                </a:solidFill>
                <a:prstDash val="sysDot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73" name="Straight Connector 164"/>
              <p:cNvSpPr/>
              <p:nvPr/>
            </p:nvSpPr>
            <p:spPr>
              <a:xfrm flipH="1" flipV="1">
                <a:off x="85725" y="272415"/>
                <a:ext cx="104776" cy="1270"/>
              </a:xfrm>
              <a:prstGeom prst="line">
                <a:avLst/>
              </a:prstGeom>
              <a:noFill/>
              <a:ln w="28575" cap="flat">
                <a:solidFill>
                  <a:srgbClr val="F4B183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375" name="Rounded Rectangle 165"/>
            <p:cNvSpPr/>
            <p:nvPr/>
          </p:nvSpPr>
          <p:spPr>
            <a:xfrm>
              <a:off x="711834" y="1939925"/>
              <a:ext cx="828676" cy="42799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 w="19050" cap="flat">
              <a:solidFill>
                <a:srgbClr val="BA8C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6" name="Straight Connector 166"/>
            <p:cNvSpPr/>
            <p:nvPr/>
          </p:nvSpPr>
          <p:spPr>
            <a:xfrm flipH="1">
              <a:off x="815340" y="1749424"/>
              <a:ext cx="1271" cy="190500"/>
            </a:xfrm>
            <a:prstGeom prst="line">
              <a:avLst/>
            </a:prstGeom>
            <a:noFill/>
            <a:ln w="28575" cap="flat">
              <a:solidFill>
                <a:srgbClr val="BF9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77" name="Straight Connector 167"/>
            <p:cNvSpPr/>
            <p:nvPr/>
          </p:nvSpPr>
          <p:spPr>
            <a:xfrm flipH="1">
              <a:off x="1434464" y="1749424"/>
              <a:ext cx="1271" cy="190500"/>
            </a:xfrm>
            <a:prstGeom prst="line">
              <a:avLst/>
            </a:prstGeom>
            <a:noFill/>
            <a:ln w="28575" cap="flat">
              <a:solidFill>
                <a:srgbClr val="BF9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78" name="Straight Connector 168"/>
            <p:cNvSpPr/>
            <p:nvPr/>
          </p:nvSpPr>
          <p:spPr>
            <a:xfrm flipH="1">
              <a:off x="816610" y="2373629"/>
              <a:ext cx="1270" cy="190500"/>
            </a:xfrm>
            <a:prstGeom prst="line">
              <a:avLst/>
            </a:prstGeom>
            <a:noFill/>
            <a:ln w="28575" cap="flat">
              <a:solidFill>
                <a:srgbClr val="BF9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79" name="Straight Connector 169"/>
            <p:cNvSpPr/>
            <p:nvPr/>
          </p:nvSpPr>
          <p:spPr>
            <a:xfrm flipH="1">
              <a:off x="1433830" y="2367914"/>
              <a:ext cx="1271" cy="190500"/>
            </a:xfrm>
            <a:prstGeom prst="line">
              <a:avLst/>
            </a:prstGeom>
            <a:noFill/>
            <a:ln w="28575" cap="flat">
              <a:solidFill>
                <a:srgbClr val="BF9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80" name="Text Box 170"/>
            <p:cNvSpPr txBox="1"/>
            <p:nvPr/>
          </p:nvSpPr>
          <p:spPr>
            <a:xfrm>
              <a:off x="1035685" y="2050414"/>
              <a:ext cx="242943" cy="2679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000">
                  <a:latin typeface="DejaVu Math TeX Gyre"/>
                  <a:ea typeface="DejaVu Math TeX Gyre"/>
                  <a:cs typeface="DejaVu Math TeX Gyre"/>
                  <a:sym typeface="DejaVu Math TeX Gyre"/>
                </a:defRPr>
              </a:pPr>
              <a:r>
                <a:t>U</a:t>
              </a:r>
              <a:r>
                <a:rPr baseline="-25000"/>
                <a:t>a</a:t>
              </a:r>
            </a:p>
          </p:txBody>
        </p:sp>
        <p:sp>
          <p:nvSpPr>
            <p:cNvPr id="381" name="Text Box 171"/>
            <p:cNvSpPr txBox="1"/>
            <p:nvPr/>
          </p:nvSpPr>
          <p:spPr>
            <a:xfrm>
              <a:off x="1005839" y="2563494"/>
              <a:ext cx="231245" cy="2679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000">
                  <a:latin typeface="DejaVu Math TeX Gyre"/>
                  <a:ea typeface="DejaVu Math TeX Gyre"/>
                  <a:cs typeface="DejaVu Math TeX Gyre"/>
                  <a:sym typeface="DejaVu Math TeX Gyre"/>
                </a:defRPr>
              </a:pPr>
              <a:r>
                <a:t>λ</a:t>
              </a:r>
              <a:r>
                <a:rPr baseline="-25000"/>
                <a:t>A</a:t>
              </a:r>
            </a:p>
          </p:txBody>
        </p:sp>
        <p:sp>
          <p:nvSpPr>
            <p:cNvPr id="382" name="Flowchart: Decision 172"/>
            <p:cNvSpPr/>
            <p:nvPr/>
          </p:nvSpPr>
          <p:spPr>
            <a:xfrm>
              <a:off x="1057275" y="2783839"/>
              <a:ext cx="139700" cy="139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388" name="Group 173"/>
            <p:cNvGrpSpPr/>
            <p:nvPr/>
          </p:nvGrpSpPr>
          <p:grpSpPr>
            <a:xfrm>
              <a:off x="607059" y="2630804"/>
              <a:ext cx="450216" cy="378461"/>
              <a:chOff x="0" y="0"/>
              <a:chExt cx="450215" cy="378459"/>
            </a:xfrm>
          </p:grpSpPr>
          <p:sp>
            <p:nvSpPr>
              <p:cNvPr id="383" name="Oval 174"/>
              <p:cNvSpPr/>
              <p:nvPr/>
            </p:nvSpPr>
            <p:spPr>
              <a:xfrm>
                <a:off x="104775" y="119379"/>
                <a:ext cx="210821" cy="210821"/>
              </a:xfrm>
              <a:prstGeom prst="ellipse">
                <a:avLst/>
              </a:prstGeom>
              <a:solidFill>
                <a:srgbClr val="9DC3E6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84" name="Straight Connector 175"/>
              <p:cNvSpPr/>
              <p:nvPr/>
            </p:nvSpPr>
            <p:spPr>
              <a:xfrm>
                <a:off x="209550" y="0"/>
                <a:ext cx="0" cy="119380"/>
              </a:xfrm>
              <a:prstGeom prst="line">
                <a:avLst/>
              </a:prstGeom>
              <a:noFill/>
              <a:ln w="28575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85" name="Text Box 176"/>
              <p:cNvSpPr txBox="1"/>
              <p:nvPr/>
            </p:nvSpPr>
            <p:spPr>
              <a:xfrm>
                <a:off x="86360" y="110489"/>
                <a:ext cx="238189" cy="2679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000">
                    <a:latin typeface="DejaVu Math TeX Gyre"/>
                    <a:ea typeface="DejaVu Math TeX Gyre"/>
                    <a:cs typeface="DejaVu Math TeX Gyre"/>
                    <a:sym typeface="DejaVu Math TeX Gyre"/>
                  </a:defRPr>
                </a:pPr>
                <a:r>
                  <a:t>Γ</a:t>
                </a:r>
                <a:r>
                  <a:rPr baseline="-25000"/>
                  <a:t>A</a:t>
                </a:r>
              </a:p>
            </p:txBody>
          </p:sp>
          <p:sp>
            <p:nvSpPr>
              <p:cNvPr id="386" name="Straight Connector 177"/>
              <p:cNvSpPr/>
              <p:nvPr/>
            </p:nvSpPr>
            <p:spPr>
              <a:xfrm flipH="1" flipV="1">
                <a:off x="-1" y="222251"/>
                <a:ext cx="104777" cy="1269"/>
              </a:xfrm>
              <a:prstGeom prst="line">
                <a:avLst/>
              </a:prstGeom>
              <a:noFill/>
              <a:ln w="28575" cap="flat">
                <a:solidFill>
                  <a:schemeClr val="accent2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87" name="Straight Connector 178"/>
              <p:cNvSpPr/>
              <p:nvPr/>
            </p:nvSpPr>
            <p:spPr>
              <a:xfrm flipH="1" flipV="1">
                <a:off x="315595" y="220980"/>
                <a:ext cx="134620" cy="1905"/>
              </a:xfrm>
              <a:prstGeom prst="line">
                <a:avLst/>
              </a:prstGeom>
              <a:noFill/>
              <a:ln w="28575" cap="flat">
                <a:solidFill>
                  <a:schemeClr val="accent2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389" name="Text Box 179"/>
            <p:cNvSpPr txBox="1"/>
            <p:nvPr/>
          </p:nvSpPr>
          <p:spPr>
            <a:xfrm>
              <a:off x="1618615" y="2576829"/>
              <a:ext cx="231244" cy="2679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000">
                  <a:latin typeface="DejaVu Math TeX Gyre"/>
                  <a:ea typeface="DejaVu Math TeX Gyre"/>
                  <a:cs typeface="DejaVu Math TeX Gyre"/>
                  <a:sym typeface="DejaVu Math TeX Gyre"/>
                </a:defRPr>
              </a:pPr>
              <a:r>
                <a:t>λ</a:t>
              </a:r>
              <a:r>
                <a:rPr baseline="-25000"/>
                <a:t>B</a:t>
              </a:r>
            </a:p>
          </p:txBody>
        </p:sp>
        <p:sp>
          <p:nvSpPr>
            <p:cNvPr id="390" name="Flowchart: Decision 180"/>
            <p:cNvSpPr/>
            <p:nvPr/>
          </p:nvSpPr>
          <p:spPr>
            <a:xfrm>
              <a:off x="1677670" y="2783204"/>
              <a:ext cx="139701" cy="139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394" name="Group 183"/>
            <p:cNvGrpSpPr/>
            <p:nvPr/>
          </p:nvGrpSpPr>
          <p:grpSpPr>
            <a:xfrm>
              <a:off x="1311275" y="2629534"/>
              <a:ext cx="238189" cy="378461"/>
              <a:chOff x="0" y="0"/>
              <a:chExt cx="238188" cy="378459"/>
            </a:xfrm>
          </p:grpSpPr>
          <p:sp>
            <p:nvSpPr>
              <p:cNvPr id="391" name="Oval 184"/>
              <p:cNvSpPr/>
              <p:nvPr/>
            </p:nvSpPr>
            <p:spPr>
              <a:xfrm>
                <a:off x="18415" y="119379"/>
                <a:ext cx="210821" cy="210821"/>
              </a:xfrm>
              <a:prstGeom prst="ellipse">
                <a:avLst/>
              </a:prstGeom>
              <a:solidFill>
                <a:srgbClr val="9DC3E6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92" name="Straight Connector 185"/>
              <p:cNvSpPr/>
              <p:nvPr/>
            </p:nvSpPr>
            <p:spPr>
              <a:xfrm flipH="1">
                <a:off x="123190" y="0"/>
                <a:ext cx="1" cy="119380"/>
              </a:xfrm>
              <a:prstGeom prst="line">
                <a:avLst/>
              </a:prstGeom>
              <a:noFill/>
              <a:ln w="28575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93" name="Text Box 186"/>
              <p:cNvSpPr txBox="1"/>
              <p:nvPr/>
            </p:nvSpPr>
            <p:spPr>
              <a:xfrm>
                <a:off x="0" y="110489"/>
                <a:ext cx="238189" cy="2679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000">
                    <a:latin typeface="DejaVu Math TeX Gyre"/>
                    <a:ea typeface="DejaVu Math TeX Gyre"/>
                    <a:cs typeface="DejaVu Math TeX Gyre"/>
                    <a:sym typeface="DejaVu Math TeX Gyre"/>
                  </a:defRPr>
                </a:pPr>
                <a:r>
                  <a:t>Γ</a:t>
                </a:r>
                <a:r>
                  <a:rPr baseline="-25000"/>
                  <a:t>B</a:t>
                </a:r>
              </a:p>
            </p:txBody>
          </p:sp>
        </p:grpSp>
        <p:sp>
          <p:nvSpPr>
            <p:cNvPr id="395" name="Straight Connector 188"/>
            <p:cNvSpPr/>
            <p:nvPr/>
          </p:nvSpPr>
          <p:spPr>
            <a:xfrm flipH="1" flipV="1">
              <a:off x="1196975" y="2851785"/>
              <a:ext cx="134621" cy="1905"/>
            </a:xfrm>
            <a:prstGeom prst="line">
              <a:avLst/>
            </a:prstGeom>
            <a:noFill/>
            <a:ln w="285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96" name="Oval 195"/>
            <p:cNvSpPr/>
            <p:nvPr/>
          </p:nvSpPr>
          <p:spPr>
            <a:xfrm>
              <a:off x="1951989" y="2748914"/>
              <a:ext cx="210821" cy="210821"/>
            </a:xfrm>
            <a:prstGeom prst="ellipse">
              <a:avLst/>
            </a:prstGeom>
            <a:solidFill>
              <a:srgbClr val="DEEBF7"/>
            </a:solidFill>
            <a:ln w="12700" cap="flat">
              <a:solidFill>
                <a:srgbClr val="9DC3E6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7" name="Straight Connector 196"/>
            <p:cNvSpPr/>
            <p:nvPr/>
          </p:nvSpPr>
          <p:spPr>
            <a:xfrm>
              <a:off x="2056765" y="2625724"/>
              <a:ext cx="1" cy="123191"/>
            </a:xfrm>
            <a:prstGeom prst="line">
              <a:avLst/>
            </a:prstGeom>
            <a:solidFill>
              <a:srgbClr val="DEEBF7"/>
            </a:solidFill>
            <a:ln w="28575" cap="flat">
              <a:solidFill>
                <a:srgbClr val="9DC3E6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98" name="Text Box 197"/>
            <p:cNvSpPr txBox="1"/>
            <p:nvPr/>
          </p:nvSpPr>
          <p:spPr>
            <a:xfrm>
              <a:off x="1931670" y="2740659"/>
              <a:ext cx="238189" cy="2679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000">
                  <a:solidFill>
                    <a:srgbClr val="808080"/>
                  </a:solidFill>
                  <a:latin typeface="DejaVu Math TeX Gyre"/>
                  <a:ea typeface="DejaVu Math TeX Gyre"/>
                  <a:cs typeface="DejaVu Math TeX Gyre"/>
                  <a:sym typeface="DejaVu Math TeX Gyre"/>
                </a:defRPr>
              </a:pPr>
              <a:r>
                <a:t>Γ</a:t>
              </a:r>
              <a:r>
                <a:rPr baseline="-25000"/>
                <a:t>A</a:t>
              </a:r>
            </a:p>
          </p:txBody>
        </p:sp>
        <p:sp>
          <p:nvSpPr>
            <p:cNvPr id="399" name="Straight Connector 198"/>
            <p:cNvSpPr/>
            <p:nvPr/>
          </p:nvSpPr>
          <p:spPr>
            <a:xfrm flipH="1" flipV="1">
              <a:off x="2162810" y="2850515"/>
              <a:ext cx="104776" cy="1270"/>
            </a:xfrm>
            <a:prstGeom prst="line">
              <a:avLst/>
            </a:prstGeom>
            <a:noFill/>
            <a:ln w="28575" cap="flat">
              <a:solidFill>
                <a:srgbClr val="F4B183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00" name="Straight Connector 199"/>
            <p:cNvSpPr/>
            <p:nvPr/>
          </p:nvSpPr>
          <p:spPr>
            <a:xfrm>
              <a:off x="2272029" y="2853689"/>
              <a:ext cx="81916" cy="1270"/>
            </a:xfrm>
            <a:prstGeom prst="line">
              <a:avLst/>
            </a:prstGeom>
            <a:solidFill>
              <a:schemeClr val="accent4"/>
            </a:solidFill>
            <a:ln w="12700" cap="flat">
              <a:solidFill>
                <a:srgbClr val="A6A6A6"/>
              </a:solidFill>
              <a:prstDash val="sysDot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01" name="Rounded Rectangle 200"/>
            <p:cNvSpPr/>
            <p:nvPr/>
          </p:nvSpPr>
          <p:spPr>
            <a:xfrm>
              <a:off x="1331594" y="1057275"/>
              <a:ext cx="828676" cy="427990"/>
            </a:xfrm>
            <a:prstGeom prst="roundRect">
              <a:avLst>
                <a:gd name="adj" fmla="val 16667"/>
              </a:avLst>
            </a:prstGeom>
            <a:solidFill>
              <a:srgbClr val="A9D18E"/>
            </a:solidFill>
            <a:ln w="12700" cap="flat">
              <a:solidFill>
                <a:srgbClr val="548235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2" name="Straight Connector 201"/>
            <p:cNvSpPr/>
            <p:nvPr/>
          </p:nvSpPr>
          <p:spPr>
            <a:xfrm flipH="1">
              <a:off x="1435100" y="866775"/>
              <a:ext cx="1270" cy="190500"/>
            </a:xfrm>
            <a:prstGeom prst="line">
              <a:avLst/>
            </a:prstGeom>
            <a:noFill/>
            <a:ln w="28575" cap="flat">
              <a:solidFill>
                <a:srgbClr val="548235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03" name="Straight Connector 202"/>
            <p:cNvSpPr/>
            <p:nvPr/>
          </p:nvSpPr>
          <p:spPr>
            <a:xfrm flipH="1">
              <a:off x="2054225" y="866775"/>
              <a:ext cx="1271" cy="190500"/>
            </a:xfrm>
            <a:prstGeom prst="line">
              <a:avLst/>
            </a:prstGeom>
            <a:noFill/>
            <a:ln w="28575" cap="flat">
              <a:solidFill>
                <a:srgbClr val="548235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04" name="Straight Connector 203"/>
            <p:cNvSpPr/>
            <p:nvPr/>
          </p:nvSpPr>
          <p:spPr>
            <a:xfrm flipH="1">
              <a:off x="1436370" y="1490979"/>
              <a:ext cx="1270" cy="190500"/>
            </a:xfrm>
            <a:prstGeom prst="line">
              <a:avLst/>
            </a:prstGeom>
            <a:noFill/>
            <a:ln w="28575" cap="flat">
              <a:solidFill>
                <a:srgbClr val="548235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05" name="Straight Connector 204"/>
            <p:cNvSpPr/>
            <p:nvPr/>
          </p:nvSpPr>
          <p:spPr>
            <a:xfrm flipH="1">
              <a:off x="2053590" y="1485264"/>
              <a:ext cx="1271" cy="190500"/>
            </a:xfrm>
            <a:prstGeom prst="line">
              <a:avLst/>
            </a:prstGeom>
            <a:noFill/>
            <a:ln w="28575" cap="flat">
              <a:solidFill>
                <a:srgbClr val="548235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06" name="Text Box 205"/>
            <p:cNvSpPr txBox="1"/>
            <p:nvPr/>
          </p:nvSpPr>
          <p:spPr>
            <a:xfrm>
              <a:off x="1637664" y="1167764"/>
              <a:ext cx="242944" cy="2679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000">
                  <a:latin typeface="DejaVu Math TeX Gyre"/>
                  <a:ea typeface="DejaVu Math TeX Gyre"/>
                  <a:cs typeface="DejaVu Math TeX Gyre"/>
                  <a:sym typeface="DejaVu Math TeX Gyre"/>
                </a:defRPr>
              </a:pPr>
              <a:r>
                <a:t>U</a:t>
              </a:r>
              <a:r>
                <a:rPr baseline="-25000"/>
                <a:t>b</a:t>
              </a:r>
            </a:p>
          </p:txBody>
        </p:sp>
        <p:sp>
          <p:nvSpPr>
            <p:cNvPr id="407" name="Straight Connector 206"/>
            <p:cNvSpPr/>
            <p:nvPr/>
          </p:nvSpPr>
          <p:spPr>
            <a:xfrm flipH="1" flipV="1">
              <a:off x="1544320" y="2853055"/>
              <a:ext cx="134621" cy="1905"/>
            </a:xfrm>
            <a:prstGeom prst="line">
              <a:avLst/>
            </a:prstGeom>
            <a:noFill/>
            <a:ln w="285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08" name="Straight Connector 207"/>
            <p:cNvSpPr/>
            <p:nvPr/>
          </p:nvSpPr>
          <p:spPr>
            <a:xfrm flipH="1" flipV="1">
              <a:off x="1817370" y="2852420"/>
              <a:ext cx="134621" cy="1905"/>
            </a:xfrm>
            <a:prstGeom prst="line">
              <a:avLst/>
            </a:prstGeom>
            <a:noFill/>
            <a:ln w="285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09" name="Text Box 213"/>
            <p:cNvSpPr txBox="1"/>
            <p:nvPr/>
          </p:nvSpPr>
          <p:spPr>
            <a:xfrm>
              <a:off x="2244725" y="2069464"/>
              <a:ext cx="242943" cy="2679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000">
                  <a:latin typeface="DejaVu Math TeX Gyre"/>
                  <a:ea typeface="DejaVu Math TeX Gyre"/>
                  <a:cs typeface="DejaVu Math TeX Gyre"/>
                  <a:sym typeface="DejaVu Math TeX Gyre"/>
                </a:defRPr>
              </a:pPr>
              <a:r>
                <a:t>U</a:t>
              </a:r>
              <a:r>
                <a:rPr baseline="-25000"/>
                <a:t>a</a:t>
              </a:r>
            </a:p>
          </p:txBody>
        </p:sp>
        <p:sp>
          <p:nvSpPr>
            <p:cNvPr id="410" name="Rounded Rectangle 214"/>
            <p:cNvSpPr/>
            <p:nvPr/>
          </p:nvSpPr>
          <p:spPr>
            <a:xfrm>
              <a:off x="712470" y="190500"/>
              <a:ext cx="828676" cy="42799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 w="19050" cap="flat">
              <a:solidFill>
                <a:srgbClr val="BA8C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1" name="Straight Connector 215"/>
            <p:cNvSpPr/>
            <p:nvPr/>
          </p:nvSpPr>
          <p:spPr>
            <a:xfrm flipH="1">
              <a:off x="815975" y="0"/>
              <a:ext cx="1270" cy="190500"/>
            </a:xfrm>
            <a:prstGeom prst="line">
              <a:avLst/>
            </a:prstGeom>
            <a:noFill/>
            <a:ln w="28575" cap="flat">
              <a:solidFill>
                <a:srgbClr val="BF9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12" name="Straight Connector 216"/>
            <p:cNvSpPr/>
            <p:nvPr/>
          </p:nvSpPr>
          <p:spPr>
            <a:xfrm flipH="1">
              <a:off x="1435100" y="0"/>
              <a:ext cx="1270" cy="190500"/>
            </a:xfrm>
            <a:prstGeom prst="line">
              <a:avLst/>
            </a:prstGeom>
            <a:noFill/>
            <a:ln w="28575" cap="flat">
              <a:solidFill>
                <a:srgbClr val="BF9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13" name="Straight Connector 217"/>
            <p:cNvSpPr/>
            <p:nvPr/>
          </p:nvSpPr>
          <p:spPr>
            <a:xfrm flipH="1">
              <a:off x="817245" y="624204"/>
              <a:ext cx="1270" cy="190500"/>
            </a:xfrm>
            <a:prstGeom prst="line">
              <a:avLst/>
            </a:prstGeom>
            <a:noFill/>
            <a:ln w="28575" cap="flat">
              <a:solidFill>
                <a:srgbClr val="BF9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14" name="Straight Connector 218"/>
            <p:cNvSpPr/>
            <p:nvPr/>
          </p:nvSpPr>
          <p:spPr>
            <a:xfrm flipH="1">
              <a:off x="1434464" y="618489"/>
              <a:ext cx="1271" cy="190500"/>
            </a:xfrm>
            <a:prstGeom prst="line">
              <a:avLst/>
            </a:prstGeom>
            <a:noFill/>
            <a:ln w="28575" cap="flat">
              <a:solidFill>
                <a:srgbClr val="BF9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15" name="Text Box 219"/>
            <p:cNvSpPr txBox="1"/>
            <p:nvPr/>
          </p:nvSpPr>
          <p:spPr>
            <a:xfrm>
              <a:off x="1036319" y="300990"/>
              <a:ext cx="242944" cy="2679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000">
                  <a:latin typeface="DejaVu Math TeX Gyre"/>
                  <a:ea typeface="DejaVu Math TeX Gyre"/>
                  <a:cs typeface="DejaVu Math TeX Gyre"/>
                  <a:sym typeface="DejaVu Math TeX Gyre"/>
                </a:defRPr>
              </a:pPr>
              <a:r>
                <a:t>U</a:t>
              </a:r>
              <a:r>
                <a:rPr baseline="-25000"/>
                <a:t>a</a:t>
              </a:r>
            </a:p>
          </p:txBody>
        </p:sp>
        <p:grpSp>
          <p:nvGrpSpPr>
            <p:cNvPr id="420" name="Group 229"/>
            <p:cNvGrpSpPr/>
            <p:nvPr/>
          </p:nvGrpSpPr>
          <p:grpSpPr>
            <a:xfrm>
              <a:off x="1951989" y="1768474"/>
              <a:ext cx="894081" cy="871221"/>
              <a:chOff x="0" y="0"/>
              <a:chExt cx="894080" cy="871220"/>
            </a:xfrm>
          </p:grpSpPr>
          <p:sp>
            <p:nvSpPr>
              <p:cNvPr id="416" name="Rounded Rectangle 208"/>
              <p:cNvSpPr/>
              <p:nvPr/>
            </p:nvSpPr>
            <p:spPr>
              <a:xfrm>
                <a:off x="0" y="190499"/>
                <a:ext cx="828676" cy="427991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 w="19050" cap="flat">
                <a:solidFill>
                  <a:srgbClr val="BA8C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17" name="Straight Connector 209"/>
              <p:cNvSpPr/>
              <p:nvPr/>
            </p:nvSpPr>
            <p:spPr>
              <a:xfrm flipH="1">
                <a:off x="103505" y="-1"/>
                <a:ext cx="1270" cy="190501"/>
              </a:xfrm>
              <a:prstGeom prst="line">
                <a:avLst/>
              </a:prstGeom>
              <a:noFill/>
              <a:ln w="28575" cap="flat">
                <a:solidFill>
                  <a:srgbClr val="BF9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18" name="Straight Connector 211"/>
              <p:cNvSpPr/>
              <p:nvPr/>
            </p:nvSpPr>
            <p:spPr>
              <a:xfrm flipH="1">
                <a:off x="104775" y="624205"/>
                <a:ext cx="1270" cy="190501"/>
              </a:xfrm>
              <a:prstGeom prst="line">
                <a:avLst/>
              </a:prstGeom>
              <a:noFill/>
              <a:ln w="28575" cap="flat">
                <a:solidFill>
                  <a:srgbClr val="BF9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19" name="Rectangle 221"/>
              <p:cNvSpPr/>
              <p:nvPr/>
            </p:nvSpPr>
            <p:spPr>
              <a:xfrm>
                <a:off x="208280" y="0"/>
                <a:ext cx="685801" cy="87122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421" name="Rounded Rectangle 222"/>
            <p:cNvSpPr/>
            <p:nvPr/>
          </p:nvSpPr>
          <p:spPr>
            <a:xfrm>
              <a:off x="93980" y="1057275"/>
              <a:ext cx="828676" cy="427990"/>
            </a:xfrm>
            <a:prstGeom prst="roundRect">
              <a:avLst>
                <a:gd name="adj" fmla="val 16667"/>
              </a:avLst>
            </a:prstGeom>
            <a:solidFill>
              <a:srgbClr val="A9D18E"/>
            </a:solidFill>
            <a:ln w="12700" cap="flat">
              <a:solidFill>
                <a:srgbClr val="548235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2" name="Straight Connector 223"/>
            <p:cNvSpPr/>
            <p:nvPr/>
          </p:nvSpPr>
          <p:spPr>
            <a:xfrm flipH="1">
              <a:off x="197485" y="866775"/>
              <a:ext cx="1270" cy="190500"/>
            </a:xfrm>
            <a:prstGeom prst="line">
              <a:avLst/>
            </a:prstGeom>
            <a:noFill/>
            <a:ln w="28575" cap="flat">
              <a:solidFill>
                <a:srgbClr val="548235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23" name="Straight Connector 224"/>
            <p:cNvSpPr/>
            <p:nvPr/>
          </p:nvSpPr>
          <p:spPr>
            <a:xfrm flipH="1">
              <a:off x="816610" y="866775"/>
              <a:ext cx="1270" cy="190500"/>
            </a:xfrm>
            <a:prstGeom prst="line">
              <a:avLst/>
            </a:prstGeom>
            <a:noFill/>
            <a:ln w="28575" cap="flat">
              <a:solidFill>
                <a:srgbClr val="548235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24" name="Straight Connector 225"/>
            <p:cNvSpPr/>
            <p:nvPr/>
          </p:nvSpPr>
          <p:spPr>
            <a:xfrm flipH="1">
              <a:off x="198755" y="1490979"/>
              <a:ext cx="1270" cy="190500"/>
            </a:xfrm>
            <a:prstGeom prst="line">
              <a:avLst/>
            </a:prstGeom>
            <a:noFill/>
            <a:ln w="28575" cap="flat">
              <a:solidFill>
                <a:srgbClr val="548235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25" name="Straight Connector 226"/>
            <p:cNvSpPr/>
            <p:nvPr/>
          </p:nvSpPr>
          <p:spPr>
            <a:xfrm flipH="1">
              <a:off x="815975" y="1485264"/>
              <a:ext cx="1270" cy="190500"/>
            </a:xfrm>
            <a:prstGeom prst="line">
              <a:avLst/>
            </a:prstGeom>
            <a:noFill/>
            <a:ln w="28575" cap="flat">
              <a:solidFill>
                <a:srgbClr val="548235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26" name="Text Box 227"/>
            <p:cNvSpPr txBox="1"/>
            <p:nvPr/>
          </p:nvSpPr>
          <p:spPr>
            <a:xfrm>
              <a:off x="400050" y="1167764"/>
              <a:ext cx="242943" cy="2679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000">
                  <a:latin typeface="DejaVu Math TeX Gyre"/>
                  <a:ea typeface="DejaVu Math TeX Gyre"/>
                  <a:cs typeface="DejaVu Math TeX Gyre"/>
                  <a:sym typeface="DejaVu Math TeX Gyre"/>
                </a:defRPr>
              </a:pPr>
              <a:r>
                <a:t>U</a:t>
              </a:r>
              <a:r>
                <a:rPr baseline="-25000"/>
                <a:t>b</a:t>
              </a:r>
            </a:p>
          </p:txBody>
        </p:sp>
        <p:sp>
          <p:nvSpPr>
            <p:cNvPr id="427" name="Rectangle 228"/>
            <p:cNvSpPr/>
            <p:nvPr/>
          </p:nvSpPr>
          <p:spPr>
            <a:xfrm>
              <a:off x="0" y="814705"/>
              <a:ext cx="685800" cy="87122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432" name="Group 230"/>
            <p:cNvGrpSpPr/>
            <p:nvPr/>
          </p:nvGrpSpPr>
          <p:grpSpPr>
            <a:xfrm>
              <a:off x="1951989" y="0"/>
              <a:ext cx="894081" cy="871220"/>
              <a:chOff x="0" y="0"/>
              <a:chExt cx="894080" cy="871220"/>
            </a:xfrm>
          </p:grpSpPr>
          <p:sp>
            <p:nvSpPr>
              <p:cNvPr id="428" name="Rounded Rectangle 231"/>
              <p:cNvSpPr/>
              <p:nvPr/>
            </p:nvSpPr>
            <p:spPr>
              <a:xfrm>
                <a:off x="0" y="190499"/>
                <a:ext cx="828676" cy="427991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 w="19050" cap="flat">
                <a:solidFill>
                  <a:srgbClr val="BA8C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29" name="Straight Connector 232"/>
              <p:cNvSpPr/>
              <p:nvPr/>
            </p:nvSpPr>
            <p:spPr>
              <a:xfrm flipH="1">
                <a:off x="103505" y="-1"/>
                <a:ext cx="1270" cy="190501"/>
              </a:xfrm>
              <a:prstGeom prst="line">
                <a:avLst/>
              </a:prstGeom>
              <a:noFill/>
              <a:ln w="28575" cap="flat">
                <a:solidFill>
                  <a:srgbClr val="BF9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30" name="Straight Connector 233"/>
              <p:cNvSpPr/>
              <p:nvPr/>
            </p:nvSpPr>
            <p:spPr>
              <a:xfrm flipH="1">
                <a:off x="104775" y="624205"/>
                <a:ext cx="1270" cy="190501"/>
              </a:xfrm>
              <a:prstGeom prst="line">
                <a:avLst/>
              </a:prstGeom>
              <a:noFill/>
              <a:ln w="28575" cap="flat">
                <a:solidFill>
                  <a:srgbClr val="BF9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31" name="Rectangle 234"/>
              <p:cNvSpPr/>
              <p:nvPr/>
            </p:nvSpPr>
            <p:spPr>
              <a:xfrm>
                <a:off x="208280" y="0"/>
                <a:ext cx="685801" cy="87122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</p:grpSp>
      <p:sp>
        <p:nvSpPr>
          <p:cNvPr id="434" name="Notched Right Arrow 236"/>
          <p:cNvSpPr/>
          <p:nvPr/>
        </p:nvSpPr>
        <p:spPr>
          <a:xfrm rot="5400000">
            <a:off x="7644765" y="2349500"/>
            <a:ext cx="3175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400"/>
                </a:moveTo>
                <a:lnTo>
                  <a:pt x="11232" y="5400"/>
                </a:lnTo>
                <a:lnTo>
                  <a:pt x="11232" y="0"/>
                </a:lnTo>
                <a:lnTo>
                  <a:pt x="21600" y="10800"/>
                </a:lnTo>
                <a:lnTo>
                  <a:pt x="11232" y="21600"/>
                </a:lnTo>
                <a:lnTo>
                  <a:pt x="11232" y="16200"/>
                </a:lnTo>
                <a:lnTo>
                  <a:pt x="0" y="16200"/>
                </a:lnTo>
                <a:lnTo>
                  <a:pt x="5184" y="1080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rgbClr val="787878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35" name="Text Box 238"/>
          <p:cNvSpPr txBox="1"/>
          <p:nvPr/>
        </p:nvSpPr>
        <p:spPr>
          <a:xfrm>
            <a:off x="4459604" y="883919"/>
            <a:ext cx="259357" cy="226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pPr/>
            <a:r>
              <a:t>(a)</a:t>
            </a:r>
          </a:p>
        </p:txBody>
      </p:sp>
      <p:sp>
        <p:nvSpPr>
          <p:cNvPr id="436" name="Text Box 239"/>
          <p:cNvSpPr txBox="1"/>
          <p:nvPr/>
        </p:nvSpPr>
        <p:spPr>
          <a:xfrm>
            <a:off x="6845934" y="873125"/>
            <a:ext cx="259357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pPr/>
            <a:r>
              <a:t>(1)</a:t>
            </a:r>
          </a:p>
        </p:txBody>
      </p:sp>
      <p:sp>
        <p:nvSpPr>
          <p:cNvPr id="437" name="Text Box 240"/>
          <p:cNvSpPr txBox="1"/>
          <p:nvPr/>
        </p:nvSpPr>
        <p:spPr>
          <a:xfrm>
            <a:off x="6845934" y="2779395"/>
            <a:ext cx="259357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pPr/>
            <a:r>
              <a:t>(2)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3" name="Group 1"/>
          <p:cNvGrpSpPr/>
          <p:nvPr/>
        </p:nvGrpSpPr>
        <p:grpSpPr>
          <a:xfrm>
            <a:off x="4442459" y="1807210"/>
            <a:ext cx="1357041" cy="1322705"/>
            <a:chOff x="0" y="0"/>
            <a:chExt cx="1357039" cy="1322704"/>
          </a:xfrm>
        </p:grpSpPr>
        <p:sp>
          <p:nvSpPr>
            <p:cNvPr id="439" name="Oval 13"/>
            <p:cNvSpPr/>
            <p:nvPr/>
          </p:nvSpPr>
          <p:spPr>
            <a:xfrm>
              <a:off x="595677" y="423370"/>
              <a:ext cx="437883" cy="437835"/>
            </a:xfrm>
            <a:prstGeom prst="ellipse">
              <a:avLst/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40" name="Straight Connector 14"/>
            <p:cNvSpPr/>
            <p:nvPr/>
          </p:nvSpPr>
          <p:spPr>
            <a:xfrm flipV="1">
              <a:off x="961236" y="-1"/>
              <a:ext cx="395804" cy="495687"/>
            </a:xfrm>
            <a:prstGeom prst="lin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41" name="Straight Connector 15"/>
            <p:cNvSpPr/>
            <p:nvPr/>
          </p:nvSpPr>
          <p:spPr>
            <a:xfrm>
              <a:off x="0" y="641629"/>
              <a:ext cx="595678" cy="1"/>
            </a:xfrm>
            <a:prstGeom prst="lin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42" name="Straight Connector 16"/>
            <p:cNvSpPr/>
            <p:nvPr/>
          </p:nvSpPr>
          <p:spPr>
            <a:xfrm>
              <a:off x="923102" y="823074"/>
              <a:ext cx="378709" cy="499631"/>
            </a:xfrm>
            <a:prstGeom prst="lin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444" name="Straight Connector 20"/>
          <p:cNvSpPr/>
          <p:nvPr/>
        </p:nvSpPr>
        <p:spPr>
          <a:xfrm>
            <a:off x="3832859" y="3808095"/>
            <a:ext cx="4526281" cy="1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45" name="Text Box 2"/>
          <p:cNvSpPr txBox="1"/>
          <p:nvPr/>
        </p:nvSpPr>
        <p:spPr>
          <a:xfrm>
            <a:off x="5076190" y="2261235"/>
            <a:ext cx="370915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uT</a:t>
            </a:r>
          </a:p>
        </p:txBody>
      </p:sp>
      <p:sp>
        <p:nvSpPr>
          <p:cNvPr id="446" name="Text Box 5"/>
          <p:cNvSpPr txBox="1"/>
          <p:nvPr/>
        </p:nvSpPr>
        <p:spPr>
          <a:xfrm>
            <a:off x="4533900" y="2207895"/>
            <a:ext cx="742949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d=2</a:t>
            </a:r>
          </a:p>
        </p:txBody>
      </p:sp>
      <p:sp>
        <p:nvSpPr>
          <p:cNvPr id="447" name="Text Box 7"/>
          <p:cNvSpPr txBox="1"/>
          <p:nvPr/>
        </p:nvSpPr>
        <p:spPr>
          <a:xfrm>
            <a:off x="5285740" y="1807210"/>
            <a:ext cx="742950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d=3</a:t>
            </a:r>
          </a:p>
        </p:txBody>
      </p:sp>
      <p:sp>
        <p:nvSpPr>
          <p:cNvPr id="448" name="Text Box 8"/>
          <p:cNvSpPr txBox="1"/>
          <p:nvPr/>
        </p:nvSpPr>
        <p:spPr>
          <a:xfrm>
            <a:off x="5495290" y="2629535"/>
            <a:ext cx="742950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d=4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" name="Group 1"/>
          <p:cNvGrpSpPr/>
          <p:nvPr/>
        </p:nvGrpSpPr>
        <p:grpSpPr>
          <a:xfrm>
            <a:off x="4442459" y="1807210"/>
            <a:ext cx="1357041" cy="1322705"/>
            <a:chOff x="0" y="0"/>
            <a:chExt cx="1357039" cy="1322704"/>
          </a:xfrm>
        </p:grpSpPr>
        <p:sp>
          <p:nvSpPr>
            <p:cNvPr id="450" name="Oval 13"/>
            <p:cNvSpPr/>
            <p:nvPr/>
          </p:nvSpPr>
          <p:spPr>
            <a:xfrm>
              <a:off x="595677" y="423370"/>
              <a:ext cx="437883" cy="437835"/>
            </a:xfrm>
            <a:prstGeom prst="ellipse">
              <a:avLst/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51" name="Straight Connector 14"/>
            <p:cNvSpPr/>
            <p:nvPr/>
          </p:nvSpPr>
          <p:spPr>
            <a:xfrm flipV="1">
              <a:off x="961236" y="-1"/>
              <a:ext cx="395804" cy="495687"/>
            </a:xfrm>
            <a:prstGeom prst="lin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52" name="Straight Connector 15"/>
            <p:cNvSpPr/>
            <p:nvPr/>
          </p:nvSpPr>
          <p:spPr>
            <a:xfrm>
              <a:off x="0" y="641629"/>
              <a:ext cx="595678" cy="1"/>
            </a:xfrm>
            <a:prstGeom prst="lin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53" name="Straight Connector 16"/>
            <p:cNvSpPr/>
            <p:nvPr/>
          </p:nvSpPr>
          <p:spPr>
            <a:xfrm>
              <a:off x="923102" y="823074"/>
              <a:ext cx="378709" cy="499631"/>
            </a:xfrm>
            <a:prstGeom prst="lin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455" name="Straight Connector 20"/>
          <p:cNvSpPr/>
          <p:nvPr/>
        </p:nvSpPr>
        <p:spPr>
          <a:xfrm>
            <a:off x="3832859" y="3808095"/>
            <a:ext cx="4526281" cy="1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56" name="Text Box 2"/>
          <p:cNvSpPr txBox="1"/>
          <p:nvPr/>
        </p:nvSpPr>
        <p:spPr>
          <a:xfrm>
            <a:off x="5053329" y="2291714"/>
            <a:ext cx="410517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pPr/>
            <a:r>
              <a:t>uT2</a:t>
            </a:r>
          </a:p>
        </p:txBody>
      </p:sp>
      <p:sp>
        <p:nvSpPr>
          <p:cNvPr id="457" name="Text Box 5"/>
          <p:cNvSpPr txBox="1"/>
          <p:nvPr/>
        </p:nvSpPr>
        <p:spPr>
          <a:xfrm>
            <a:off x="4533900" y="2207895"/>
            <a:ext cx="742949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d=2</a:t>
            </a:r>
          </a:p>
        </p:txBody>
      </p:sp>
      <p:sp>
        <p:nvSpPr>
          <p:cNvPr id="458" name="Text Box 7"/>
          <p:cNvSpPr txBox="1"/>
          <p:nvPr/>
        </p:nvSpPr>
        <p:spPr>
          <a:xfrm>
            <a:off x="5285740" y="1807210"/>
            <a:ext cx="742950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d=3</a:t>
            </a:r>
          </a:p>
        </p:txBody>
      </p:sp>
      <p:sp>
        <p:nvSpPr>
          <p:cNvPr id="459" name="Text Box 8"/>
          <p:cNvSpPr txBox="1"/>
          <p:nvPr/>
        </p:nvSpPr>
        <p:spPr>
          <a:xfrm>
            <a:off x="5495290" y="2629535"/>
            <a:ext cx="742950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d=4</a:t>
            </a:r>
          </a:p>
        </p:txBody>
      </p:sp>
      <p:sp>
        <p:nvSpPr>
          <p:cNvPr id="460" name="Text Box 3"/>
          <p:cNvSpPr txBox="1"/>
          <p:nvPr/>
        </p:nvSpPr>
        <p:spPr>
          <a:xfrm>
            <a:off x="4173220" y="2345689"/>
            <a:ext cx="742950" cy="202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i="1" sz="800">
                <a:solidFill>
                  <a:srgbClr val="C00000"/>
                </a:solidFill>
              </a:defRPr>
            </a:lvl1pPr>
          </a:lstStyle>
          <a:p>
            <a:pPr/>
            <a:r>
              <a:t>100</a:t>
            </a:r>
          </a:p>
        </p:txBody>
      </p:sp>
      <p:sp>
        <p:nvSpPr>
          <p:cNvPr id="461" name="Text Box 4"/>
          <p:cNvSpPr txBox="1"/>
          <p:nvPr/>
        </p:nvSpPr>
        <p:spPr>
          <a:xfrm>
            <a:off x="5774690" y="1631314"/>
            <a:ext cx="742950" cy="202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i="1" sz="800">
                <a:solidFill>
                  <a:srgbClr val="C00000"/>
                </a:solidFill>
              </a:defRPr>
            </a:lvl1pPr>
          </a:lstStyle>
          <a:p>
            <a:pPr/>
            <a:r>
              <a:t>101</a:t>
            </a:r>
          </a:p>
        </p:txBody>
      </p:sp>
      <p:sp>
        <p:nvSpPr>
          <p:cNvPr id="462" name="Text Box 6"/>
          <p:cNvSpPr txBox="1"/>
          <p:nvPr/>
        </p:nvSpPr>
        <p:spPr>
          <a:xfrm>
            <a:off x="5724525" y="3038475"/>
            <a:ext cx="742949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i="1" sz="800">
                <a:solidFill>
                  <a:srgbClr val="C00000"/>
                </a:solidFill>
              </a:defRPr>
            </a:lvl1pPr>
          </a:lstStyle>
          <a:p>
            <a:pPr/>
            <a:r>
              <a:t>102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8" name="Group 1"/>
          <p:cNvGrpSpPr/>
          <p:nvPr/>
        </p:nvGrpSpPr>
        <p:grpSpPr>
          <a:xfrm>
            <a:off x="4442459" y="1807210"/>
            <a:ext cx="1357041" cy="1322705"/>
            <a:chOff x="0" y="0"/>
            <a:chExt cx="1357039" cy="1322704"/>
          </a:xfrm>
        </p:grpSpPr>
        <p:sp>
          <p:nvSpPr>
            <p:cNvPr id="464" name="Oval 13"/>
            <p:cNvSpPr/>
            <p:nvPr/>
          </p:nvSpPr>
          <p:spPr>
            <a:xfrm>
              <a:off x="595677" y="423370"/>
              <a:ext cx="437883" cy="437835"/>
            </a:xfrm>
            <a:prstGeom prst="ellipse">
              <a:avLst/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5" name="Straight Connector 14"/>
            <p:cNvSpPr/>
            <p:nvPr/>
          </p:nvSpPr>
          <p:spPr>
            <a:xfrm flipV="1">
              <a:off x="961236" y="-1"/>
              <a:ext cx="395804" cy="495687"/>
            </a:xfrm>
            <a:prstGeom prst="lin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66" name="Straight Connector 15"/>
            <p:cNvSpPr/>
            <p:nvPr/>
          </p:nvSpPr>
          <p:spPr>
            <a:xfrm>
              <a:off x="0" y="641629"/>
              <a:ext cx="595678" cy="1"/>
            </a:xfrm>
            <a:prstGeom prst="lin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67" name="Straight Connector 16"/>
            <p:cNvSpPr/>
            <p:nvPr/>
          </p:nvSpPr>
          <p:spPr>
            <a:xfrm>
              <a:off x="923102" y="823074"/>
              <a:ext cx="378709" cy="499631"/>
            </a:xfrm>
            <a:prstGeom prst="lin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469" name="Straight Connector 20"/>
          <p:cNvSpPr/>
          <p:nvPr/>
        </p:nvSpPr>
        <p:spPr>
          <a:xfrm>
            <a:off x="3832859" y="3808095"/>
            <a:ext cx="4526281" cy="1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70" name="Text Box 2"/>
          <p:cNvSpPr txBox="1"/>
          <p:nvPr/>
        </p:nvSpPr>
        <p:spPr>
          <a:xfrm>
            <a:off x="5053329" y="2291714"/>
            <a:ext cx="410517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pPr/>
            <a:r>
              <a:t>uT2</a:t>
            </a:r>
          </a:p>
        </p:txBody>
      </p:sp>
      <p:sp>
        <p:nvSpPr>
          <p:cNvPr id="471" name="Text Box 5"/>
          <p:cNvSpPr txBox="1"/>
          <p:nvPr/>
        </p:nvSpPr>
        <p:spPr>
          <a:xfrm>
            <a:off x="4533900" y="2207895"/>
            <a:ext cx="742949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d=2</a:t>
            </a:r>
          </a:p>
        </p:txBody>
      </p:sp>
      <p:sp>
        <p:nvSpPr>
          <p:cNvPr id="472" name="Text Box 7"/>
          <p:cNvSpPr txBox="1"/>
          <p:nvPr/>
        </p:nvSpPr>
        <p:spPr>
          <a:xfrm>
            <a:off x="5285740" y="1807210"/>
            <a:ext cx="742950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d=3</a:t>
            </a:r>
          </a:p>
        </p:txBody>
      </p:sp>
      <p:sp>
        <p:nvSpPr>
          <p:cNvPr id="473" name="Text Box 8"/>
          <p:cNvSpPr txBox="1"/>
          <p:nvPr/>
        </p:nvSpPr>
        <p:spPr>
          <a:xfrm>
            <a:off x="5495290" y="2629535"/>
            <a:ext cx="742950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d=4</a:t>
            </a:r>
          </a:p>
        </p:txBody>
      </p:sp>
      <p:sp>
        <p:nvSpPr>
          <p:cNvPr id="474" name="Text Box 3"/>
          <p:cNvSpPr txBox="1"/>
          <p:nvPr/>
        </p:nvSpPr>
        <p:spPr>
          <a:xfrm>
            <a:off x="4173220" y="2345689"/>
            <a:ext cx="742950" cy="202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i="1" sz="800">
                <a:solidFill>
                  <a:srgbClr val="C00000"/>
                </a:solidFill>
              </a:defRPr>
            </a:lvl1pPr>
          </a:lstStyle>
          <a:p>
            <a:pPr/>
            <a:r>
              <a:t>100</a:t>
            </a:r>
          </a:p>
        </p:txBody>
      </p:sp>
      <p:sp>
        <p:nvSpPr>
          <p:cNvPr id="475" name="Text Box 4"/>
          <p:cNvSpPr txBox="1"/>
          <p:nvPr/>
        </p:nvSpPr>
        <p:spPr>
          <a:xfrm>
            <a:off x="5774690" y="1631314"/>
            <a:ext cx="742950" cy="202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i="1" sz="800">
                <a:solidFill>
                  <a:srgbClr val="C00000"/>
                </a:solidFill>
              </a:defRPr>
            </a:lvl1pPr>
          </a:lstStyle>
          <a:p>
            <a:pPr/>
            <a:r>
              <a:t>101</a:t>
            </a:r>
          </a:p>
        </p:txBody>
      </p:sp>
      <p:sp>
        <p:nvSpPr>
          <p:cNvPr id="476" name="Text Box 6"/>
          <p:cNvSpPr txBox="1"/>
          <p:nvPr/>
        </p:nvSpPr>
        <p:spPr>
          <a:xfrm>
            <a:off x="5724525" y="3038475"/>
            <a:ext cx="742949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i="1" sz="800">
                <a:solidFill>
                  <a:srgbClr val="C00000"/>
                </a:solidFill>
              </a:defRPr>
            </a:lvl1pPr>
          </a:lstStyle>
          <a:p>
            <a:pPr/>
            <a:r>
              <a:t>102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Rounded Rectangle 40"/>
          <p:cNvSpPr/>
          <p:nvPr/>
        </p:nvSpPr>
        <p:spPr>
          <a:xfrm>
            <a:off x="7068184" y="2586989"/>
            <a:ext cx="589281" cy="4095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79" name="Straight Connector 20"/>
          <p:cNvSpPr/>
          <p:nvPr/>
        </p:nvSpPr>
        <p:spPr>
          <a:xfrm>
            <a:off x="3338829" y="790575"/>
            <a:ext cx="4526281" cy="0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483" name="Group 10"/>
          <p:cNvGrpSpPr/>
          <p:nvPr/>
        </p:nvGrpSpPr>
        <p:grpSpPr>
          <a:xfrm>
            <a:off x="6667835" y="2272974"/>
            <a:ext cx="1245084" cy="1057601"/>
            <a:chOff x="0" y="0"/>
            <a:chExt cx="1245082" cy="1057600"/>
          </a:xfrm>
        </p:grpSpPr>
        <p:sp>
          <p:nvSpPr>
            <p:cNvPr id="480" name="Straight Connector 12"/>
            <p:cNvSpPr/>
            <p:nvPr/>
          </p:nvSpPr>
          <p:spPr>
            <a:xfrm flipV="1">
              <a:off x="906107" y="0"/>
              <a:ext cx="327025" cy="409780"/>
            </a:xfrm>
            <a:prstGeom prst="lin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81" name="Straight Connector 17"/>
            <p:cNvSpPr/>
            <p:nvPr/>
          </p:nvSpPr>
          <p:spPr>
            <a:xfrm>
              <a:off x="0" y="507605"/>
              <a:ext cx="492166" cy="1"/>
            </a:xfrm>
            <a:prstGeom prst="lin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482" name="Straight Connector 18"/>
            <p:cNvSpPr/>
            <p:nvPr/>
          </p:nvSpPr>
          <p:spPr>
            <a:xfrm>
              <a:off x="932182" y="644560"/>
              <a:ext cx="312901" cy="413041"/>
            </a:xfrm>
            <a:prstGeom prst="lin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484" name="Straight Connector 27"/>
          <p:cNvSpPr/>
          <p:nvPr/>
        </p:nvSpPr>
        <p:spPr>
          <a:xfrm>
            <a:off x="2642870" y="2770710"/>
            <a:ext cx="492167" cy="1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85" name="Text Box 28"/>
          <p:cNvSpPr txBox="1"/>
          <p:nvPr/>
        </p:nvSpPr>
        <p:spPr>
          <a:xfrm>
            <a:off x="2566035" y="1940560"/>
            <a:ext cx="977266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/>
            <a:r>
              <a:t>Bond(s)</a:t>
            </a:r>
          </a:p>
        </p:txBody>
      </p:sp>
      <p:sp>
        <p:nvSpPr>
          <p:cNvPr id="486" name="Cross 31"/>
          <p:cNvSpPr/>
          <p:nvPr/>
        </p:nvSpPr>
        <p:spPr>
          <a:xfrm>
            <a:off x="3472815" y="2708910"/>
            <a:ext cx="116206" cy="116206"/>
          </a:xfrm>
          <a:prstGeom prst="plus">
            <a:avLst>
              <a:gd name="adj" fmla="val 40816"/>
            </a:avLst>
          </a:prstGeom>
          <a:solidFill>
            <a:srgbClr val="C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87" name="Text Box 32"/>
          <p:cNvSpPr txBox="1"/>
          <p:nvPr/>
        </p:nvSpPr>
        <p:spPr>
          <a:xfrm>
            <a:off x="3908425" y="1936114"/>
            <a:ext cx="984886" cy="525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/>
            </a:pPr>
            <a:r>
              <a:t> Block(s) </a:t>
            </a:r>
            <a:br/>
            <a:r>
              <a:rPr baseline="-25000"/>
              <a:t>(cytnx.Tensor)</a:t>
            </a:r>
          </a:p>
        </p:txBody>
      </p:sp>
      <p:sp>
        <p:nvSpPr>
          <p:cNvPr id="488" name="Equal 33"/>
          <p:cNvSpPr/>
          <p:nvPr/>
        </p:nvSpPr>
        <p:spPr>
          <a:xfrm>
            <a:off x="6134325" y="2725406"/>
            <a:ext cx="106866" cy="882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6487"/>
                </a:lnTo>
                <a:lnTo>
                  <a:pt x="0" y="6487"/>
                </a:lnTo>
                <a:close/>
                <a:moveTo>
                  <a:pt x="0" y="15113"/>
                </a:moveTo>
                <a:lnTo>
                  <a:pt x="21600" y="15113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/>
          </a:p>
        </p:txBody>
      </p:sp>
      <p:sp>
        <p:nvSpPr>
          <p:cNvPr id="489" name="Snip Diagonal Corner Rectangle 35"/>
          <p:cNvSpPr/>
          <p:nvPr/>
        </p:nvSpPr>
        <p:spPr>
          <a:xfrm>
            <a:off x="4029709" y="2606675"/>
            <a:ext cx="589281" cy="3543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9435" y="0"/>
                </a:lnTo>
                <a:lnTo>
                  <a:pt x="21600" y="3600"/>
                </a:lnTo>
                <a:lnTo>
                  <a:pt x="21600" y="21600"/>
                </a:lnTo>
                <a:lnTo>
                  <a:pt x="2165" y="21600"/>
                </a:lnTo>
                <a:lnTo>
                  <a:pt x="0" y="1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6"/>
            </a:solidFill>
            <a:miter/>
          </a:ln>
        </p:spPr>
        <p:txBody>
          <a:bodyPr lIns="0" tIns="0" rIns="0" bIns="0" anchor="ctr"/>
          <a:lstStyle/>
          <a:p>
            <a:pPr algn="ctr"/>
          </a:p>
        </p:txBody>
      </p:sp>
      <p:grpSp>
        <p:nvGrpSpPr>
          <p:cNvPr id="493" name="Group 39"/>
          <p:cNvGrpSpPr/>
          <p:nvPr/>
        </p:nvGrpSpPr>
        <p:grpSpPr>
          <a:xfrm>
            <a:off x="7188834" y="2637154"/>
            <a:ext cx="340996" cy="298451"/>
            <a:chOff x="0" y="0"/>
            <a:chExt cx="340994" cy="298449"/>
          </a:xfrm>
        </p:grpSpPr>
        <p:sp>
          <p:nvSpPr>
            <p:cNvPr id="490" name="Snip Diagonal Corner Rectangle 36"/>
            <p:cNvSpPr/>
            <p:nvPr/>
          </p:nvSpPr>
          <p:spPr>
            <a:xfrm>
              <a:off x="0" y="-1"/>
              <a:ext cx="134381" cy="1167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8473" y="0"/>
                  </a:lnTo>
                  <a:lnTo>
                    <a:pt x="21600" y="3600"/>
                  </a:lnTo>
                  <a:lnTo>
                    <a:pt x="21600" y="21600"/>
                  </a:lnTo>
                  <a:lnTo>
                    <a:pt x="3127" y="21600"/>
                  </a:lnTo>
                  <a:lnTo>
                    <a:pt x="0" y="18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solidFill>
                <a:srgbClr val="548235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1" name="Snip Diagonal Corner Rectangle 37"/>
            <p:cNvSpPr/>
            <p:nvPr/>
          </p:nvSpPr>
          <p:spPr>
            <a:xfrm>
              <a:off x="142854" y="125195"/>
              <a:ext cx="77077" cy="67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8469" y="0"/>
                  </a:lnTo>
                  <a:lnTo>
                    <a:pt x="21600" y="3600"/>
                  </a:lnTo>
                  <a:lnTo>
                    <a:pt x="21600" y="21600"/>
                  </a:lnTo>
                  <a:lnTo>
                    <a:pt x="3131" y="21600"/>
                  </a:lnTo>
                  <a:lnTo>
                    <a:pt x="0" y="18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solidFill>
                <a:srgbClr val="548235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2" name="Snip Diagonal Corner Rectangle 38"/>
            <p:cNvSpPr/>
            <p:nvPr/>
          </p:nvSpPr>
          <p:spPr>
            <a:xfrm>
              <a:off x="228002" y="199908"/>
              <a:ext cx="112993" cy="985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8460" y="0"/>
                  </a:lnTo>
                  <a:lnTo>
                    <a:pt x="21600" y="3600"/>
                  </a:lnTo>
                  <a:lnTo>
                    <a:pt x="21600" y="21600"/>
                  </a:lnTo>
                  <a:lnTo>
                    <a:pt x="3140" y="21600"/>
                  </a:lnTo>
                  <a:lnTo>
                    <a:pt x="0" y="18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solidFill>
                <a:srgbClr val="548235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494" name="Rectangle 41"/>
          <p:cNvSpPr/>
          <p:nvPr/>
        </p:nvSpPr>
        <p:spPr>
          <a:xfrm>
            <a:off x="7164069" y="2627629"/>
            <a:ext cx="413386" cy="321311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95" name="Text Box 42"/>
          <p:cNvSpPr txBox="1"/>
          <p:nvPr/>
        </p:nvSpPr>
        <p:spPr>
          <a:xfrm>
            <a:off x="6897369" y="1971675"/>
            <a:ext cx="1852296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/>
            <a:r>
              <a:t>UniTensor</a:t>
            </a:r>
          </a:p>
        </p:txBody>
      </p:sp>
      <p:sp>
        <p:nvSpPr>
          <p:cNvPr id="496" name="Cross 43"/>
          <p:cNvSpPr/>
          <p:nvPr/>
        </p:nvSpPr>
        <p:spPr>
          <a:xfrm>
            <a:off x="4939029" y="2712085"/>
            <a:ext cx="116206" cy="116206"/>
          </a:xfrm>
          <a:prstGeom prst="plus">
            <a:avLst>
              <a:gd name="adj" fmla="val 40816"/>
            </a:avLst>
          </a:prstGeom>
          <a:solidFill>
            <a:srgbClr val="C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97" name="Text Box 44"/>
          <p:cNvSpPr txBox="1"/>
          <p:nvPr/>
        </p:nvSpPr>
        <p:spPr>
          <a:xfrm>
            <a:off x="5311775" y="1936114"/>
            <a:ext cx="984886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/>
            <a:r>
              <a:t>label(s)</a:t>
            </a:r>
          </a:p>
        </p:txBody>
      </p:sp>
      <p:sp>
        <p:nvSpPr>
          <p:cNvPr id="498" name="Text Box 45"/>
          <p:cNvSpPr txBox="1"/>
          <p:nvPr/>
        </p:nvSpPr>
        <p:spPr>
          <a:xfrm>
            <a:off x="5420360" y="2557779"/>
            <a:ext cx="290523" cy="431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i="1" sz="800">
                <a:solidFill>
                  <a:schemeClr val="accent2"/>
                </a:solidFill>
              </a:defRPr>
            </a:pPr>
            <a:r>
              <a:t>lbl1</a:t>
            </a:r>
          </a:p>
          <a:p>
            <a:pPr>
              <a:defRPr i="1" sz="800">
                <a:solidFill>
                  <a:schemeClr val="accent2"/>
                </a:solidFill>
              </a:defRPr>
            </a:pPr>
            <a:r>
              <a:t>lbl2</a:t>
            </a:r>
          </a:p>
          <a:p>
            <a:pPr>
              <a:defRPr i="1" sz="800">
                <a:solidFill>
                  <a:schemeClr val="accent2"/>
                </a:solidFill>
              </a:defRPr>
            </a:pPr>
            <a:r>
              <a:t>....</a:t>
            </a:r>
          </a:p>
        </p:txBody>
      </p:sp>
      <p:sp>
        <p:nvSpPr>
          <p:cNvPr id="499" name="Text Box 47"/>
          <p:cNvSpPr txBox="1"/>
          <p:nvPr/>
        </p:nvSpPr>
        <p:spPr>
          <a:xfrm>
            <a:off x="6435725" y="2673350"/>
            <a:ext cx="262295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i="1" sz="800">
                <a:solidFill>
                  <a:schemeClr val="accent2"/>
                </a:solidFill>
              </a:defRPr>
            </a:lvl1pPr>
          </a:lstStyle>
          <a:p>
            <a:pPr/>
            <a:r>
              <a:t>lbl1</a:t>
            </a:r>
          </a:p>
        </p:txBody>
      </p:sp>
      <p:sp>
        <p:nvSpPr>
          <p:cNvPr id="500" name="Text Box 48"/>
          <p:cNvSpPr txBox="1"/>
          <p:nvPr/>
        </p:nvSpPr>
        <p:spPr>
          <a:xfrm>
            <a:off x="7893050" y="2115185"/>
            <a:ext cx="262295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i="1" sz="800">
                <a:solidFill>
                  <a:schemeClr val="accent2"/>
                </a:solidFill>
              </a:defRPr>
            </a:lvl1pPr>
          </a:lstStyle>
          <a:p>
            <a:pPr/>
            <a:r>
              <a:t>lbl2</a:t>
            </a:r>
          </a:p>
        </p:txBody>
      </p:sp>
      <p:sp>
        <p:nvSpPr>
          <p:cNvPr id="501" name="Text Box 49"/>
          <p:cNvSpPr txBox="1"/>
          <p:nvPr/>
        </p:nvSpPr>
        <p:spPr>
          <a:xfrm>
            <a:off x="7901939" y="3239135"/>
            <a:ext cx="262296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i="1" sz="800">
                <a:solidFill>
                  <a:schemeClr val="accent2"/>
                </a:solidFill>
              </a:defRPr>
            </a:lvl1pPr>
          </a:lstStyle>
          <a:p>
            <a:pPr/>
            <a:r>
              <a:t>lbl3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traight Connector 20"/>
          <p:cNvSpPr/>
          <p:nvPr/>
        </p:nvSpPr>
        <p:spPr>
          <a:xfrm>
            <a:off x="3338829" y="790575"/>
            <a:ext cx="4526281" cy="0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04" name="Straight Connector 27"/>
          <p:cNvSpPr/>
          <p:nvPr/>
        </p:nvSpPr>
        <p:spPr>
          <a:xfrm>
            <a:off x="4077970" y="2554810"/>
            <a:ext cx="492167" cy="1"/>
          </a:xfrm>
          <a:prstGeom prst="line">
            <a:avLst/>
          </a:prstGeom>
          <a:ln w="44450">
            <a:solidFill>
              <a:schemeClr val="accent1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05" name="Text Box 28"/>
          <p:cNvSpPr txBox="1"/>
          <p:nvPr/>
        </p:nvSpPr>
        <p:spPr>
          <a:xfrm>
            <a:off x="2315845" y="1750060"/>
            <a:ext cx="977266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/>
            </a:lvl1pPr>
          </a:lstStyle>
          <a:p>
            <a:pPr/>
            <a:r>
              <a:t>Bond</a:t>
            </a:r>
          </a:p>
        </p:txBody>
      </p:sp>
      <p:sp>
        <p:nvSpPr>
          <p:cNvPr id="506" name="Straight Connector 1"/>
          <p:cNvSpPr/>
          <p:nvPr/>
        </p:nvSpPr>
        <p:spPr>
          <a:xfrm>
            <a:off x="5459729" y="3124835"/>
            <a:ext cx="528321" cy="1"/>
          </a:xfrm>
          <a:prstGeom prst="line">
            <a:avLst/>
          </a:prstGeom>
          <a:ln w="44450">
            <a:solidFill>
              <a:schemeClr val="accent1"/>
            </a:solidFill>
            <a:miter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07" name="Text Box 3"/>
          <p:cNvSpPr txBox="1"/>
          <p:nvPr/>
        </p:nvSpPr>
        <p:spPr>
          <a:xfrm>
            <a:off x="2458085" y="2400935"/>
            <a:ext cx="1574165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Font typeface="Arial"/>
              <a:buChar char="•"/>
              <a:defRPr sz="1400"/>
            </a:lvl1pPr>
          </a:lstStyle>
          <a:p>
            <a:pPr/>
            <a:r>
              <a:t>Undirectional</a:t>
            </a:r>
          </a:p>
        </p:txBody>
      </p:sp>
      <p:sp>
        <p:nvSpPr>
          <p:cNvPr id="508" name="Text Box 4"/>
          <p:cNvSpPr txBox="1"/>
          <p:nvPr/>
        </p:nvSpPr>
        <p:spPr>
          <a:xfrm>
            <a:off x="2464434" y="2970529"/>
            <a:ext cx="1700531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Font typeface="Arial"/>
              <a:buChar char="•"/>
              <a:defRPr sz="1400"/>
            </a:lvl1pPr>
          </a:lstStyle>
          <a:p>
            <a:pPr/>
            <a:r>
              <a:t>Directional </a:t>
            </a:r>
          </a:p>
        </p:txBody>
      </p:sp>
      <p:sp>
        <p:nvSpPr>
          <p:cNvPr id="509" name="Straight Connector 6"/>
          <p:cNvSpPr/>
          <p:nvPr/>
        </p:nvSpPr>
        <p:spPr>
          <a:xfrm flipV="1">
            <a:off x="3865879" y="3124199"/>
            <a:ext cx="344806" cy="636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10" name="Straight Connector 7"/>
          <p:cNvSpPr/>
          <p:nvPr/>
        </p:nvSpPr>
        <p:spPr>
          <a:xfrm>
            <a:off x="3959225" y="3626484"/>
            <a:ext cx="259080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11" name="Straight Connector 8"/>
          <p:cNvSpPr/>
          <p:nvPr/>
        </p:nvSpPr>
        <p:spPr>
          <a:xfrm flipH="1">
            <a:off x="3959224" y="3123565"/>
            <a:ext cx="1271" cy="502920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12" name="Text Box 9"/>
          <p:cNvSpPr txBox="1"/>
          <p:nvPr/>
        </p:nvSpPr>
        <p:spPr>
          <a:xfrm>
            <a:off x="4210685" y="2985770"/>
            <a:ext cx="925672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Ket (inward)</a:t>
            </a:r>
          </a:p>
        </p:txBody>
      </p:sp>
      <p:sp>
        <p:nvSpPr>
          <p:cNvPr id="513" name="Text Box 11"/>
          <p:cNvSpPr txBox="1"/>
          <p:nvPr/>
        </p:nvSpPr>
        <p:spPr>
          <a:xfrm>
            <a:off x="4218304" y="3481070"/>
            <a:ext cx="1027322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Bra (outward)</a:t>
            </a:r>
          </a:p>
        </p:txBody>
      </p:sp>
      <p:sp>
        <p:nvSpPr>
          <p:cNvPr id="514" name="Oval 13"/>
          <p:cNvSpPr/>
          <p:nvPr/>
        </p:nvSpPr>
        <p:spPr>
          <a:xfrm>
            <a:off x="5988050" y="2985770"/>
            <a:ext cx="266700" cy="266701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15" name="Straight Connector 14"/>
          <p:cNvSpPr/>
          <p:nvPr/>
        </p:nvSpPr>
        <p:spPr>
          <a:xfrm>
            <a:off x="5703570" y="3618865"/>
            <a:ext cx="528321" cy="1"/>
          </a:xfrm>
          <a:prstGeom prst="line">
            <a:avLst/>
          </a:prstGeom>
          <a:ln w="44450">
            <a:solidFill>
              <a:schemeClr val="accent1"/>
            </a:solidFill>
            <a:miter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16" name="Oval 15"/>
          <p:cNvSpPr/>
          <p:nvPr/>
        </p:nvSpPr>
        <p:spPr>
          <a:xfrm>
            <a:off x="5436870" y="3485515"/>
            <a:ext cx="266701" cy="266701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traight Connector 20"/>
          <p:cNvSpPr/>
          <p:nvPr/>
        </p:nvSpPr>
        <p:spPr>
          <a:xfrm>
            <a:off x="3369309" y="790575"/>
            <a:ext cx="4526281" cy="0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19" name="Straight Connector 25"/>
          <p:cNvSpPr/>
          <p:nvPr/>
        </p:nvSpPr>
        <p:spPr>
          <a:xfrm>
            <a:off x="4663440" y="2449195"/>
            <a:ext cx="81916" cy="1271"/>
          </a:xfrm>
          <a:prstGeom prst="line">
            <a:avLst/>
          </a:prstGeom>
          <a:solidFill>
            <a:schemeClr val="accent4"/>
          </a:solidFill>
          <a:ln w="12700">
            <a:solidFill>
              <a:srgbClr val="A6A6A6"/>
            </a:solidFill>
            <a:prstDash val="sysDot"/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20" name="Oval 68"/>
          <p:cNvSpPr/>
          <p:nvPr/>
        </p:nvSpPr>
        <p:spPr>
          <a:xfrm>
            <a:off x="4851400" y="2344420"/>
            <a:ext cx="210821" cy="210821"/>
          </a:xfrm>
          <a:prstGeom prst="ellipse">
            <a:avLst/>
          </a:prstGeom>
          <a:solidFill>
            <a:srgbClr val="9DC3E6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21" name="Straight Connector 69"/>
          <p:cNvSpPr/>
          <p:nvPr/>
        </p:nvSpPr>
        <p:spPr>
          <a:xfrm>
            <a:off x="4956809" y="2247264"/>
            <a:ext cx="1" cy="97156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22" name="Straight Connector 70"/>
          <p:cNvSpPr/>
          <p:nvPr/>
        </p:nvSpPr>
        <p:spPr>
          <a:xfrm flipH="1" flipV="1">
            <a:off x="4746624" y="2447290"/>
            <a:ext cx="104776" cy="1270"/>
          </a:xfrm>
          <a:prstGeom prst="line">
            <a:avLst/>
          </a:prstGeom>
          <a:ln w="28575">
            <a:solidFill>
              <a:schemeClr val="accent2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23" name="Straight Connector 79"/>
          <p:cNvSpPr/>
          <p:nvPr/>
        </p:nvSpPr>
        <p:spPr>
          <a:xfrm>
            <a:off x="5171440" y="2447925"/>
            <a:ext cx="81916" cy="1271"/>
          </a:xfrm>
          <a:prstGeom prst="line">
            <a:avLst/>
          </a:prstGeom>
          <a:solidFill>
            <a:schemeClr val="accent4"/>
          </a:solidFill>
          <a:ln w="12700">
            <a:solidFill>
              <a:srgbClr val="A6A6A6"/>
            </a:solidFill>
            <a:prstDash val="sysDot"/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24" name="Straight Connector 80"/>
          <p:cNvSpPr/>
          <p:nvPr/>
        </p:nvSpPr>
        <p:spPr>
          <a:xfrm flipH="1" flipV="1">
            <a:off x="5062854" y="2447925"/>
            <a:ext cx="104776" cy="1271"/>
          </a:xfrm>
          <a:prstGeom prst="line">
            <a:avLst/>
          </a:prstGeom>
          <a:ln w="28575">
            <a:solidFill>
              <a:schemeClr val="accent2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25" name="Straight Connector 21"/>
          <p:cNvSpPr/>
          <p:nvPr/>
        </p:nvSpPr>
        <p:spPr>
          <a:xfrm>
            <a:off x="5263515" y="2447289"/>
            <a:ext cx="81916" cy="1272"/>
          </a:xfrm>
          <a:prstGeom prst="line">
            <a:avLst/>
          </a:prstGeom>
          <a:solidFill>
            <a:schemeClr val="accent4"/>
          </a:solidFill>
          <a:ln w="12700">
            <a:solidFill>
              <a:srgbClr val="A6A6A6"/>
            </a:solidFill>
            <a:prstDash val="sysDot"/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26" name="Oval 22"/>
          <p:cNvSpPr/>
          <p:nvPr/>
        </p:nvSpPr>
        <p:spPr>
          <a:xfrm>
            <a:off x="5451475" y="2342514"/>
            <a:ext cx="210821" cy="210821"/>
          </a:xfrm>
          <a:prstGeom prst="ellipse">
            <a:avLst/>
          </a:prstGeom>
          <a:solidFill>
            <a:srgbClr val="9DC3E6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27" name="Straight Connector 23"/>
          <p:cNvSpPr/>
          <p:nvPr/>
        </p:nvSpPr>
        <p:spPr>
          <a:xfrm>
            <a:off x="5556884" y="2245359"/>
            <a:ext cx="1" cy="97157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28" name="Straight Connector 24"/>
          <p:cNvSpPr/>
          <p:nvPr/>
        </p:nvSpPr>
        <p:spPr>
          <a:xfrm flipH="1" flipV="1">
            <a:off x="5346699" y="2445385"/>
            <a:ext cx="104776" cy="1271"/>
          </a:xfrm>
          <a:prstGeom prst="line">
            <a:avLst/>
          </a:prstGeom>
          <a:ln w="28575">
            <a:solidFill>
              <a:schemeClr val="accent2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29" name="Straight Connector 26"/>
          <p:cNvSpPr/>
          <p:nvPr/>
        </p:nvSpPr>
        <p:spPr>
          <a:xfrm>
            <a:off x="5771515" y="2449195"/>
            <a:ext cx="81916" cy="1271"/>
          </a:xfrm>
          <a:prstGeom prst="line">
            <a:avLst/>
          </a:prstGeom>
          <a:solidFill>
            <a:schemeClr val="accent4"/>
          </a:solidFill>
          <a:ln w="12700">
            <a:solidFill>
              <a:srgbClr val="A6A6A6"/>
            </a:solidFill>
            <a:prstDash val="sysDot"/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30" name="Straight Connector 29"/>
          <p:cNvSpPr/>
          <p:nvPr/>
        </p:nvSpPr>
        <p:spPr>
          <a:xfrm flipH="1" flipV="1">
            <a:off x="5662929" y="2446020"/>
            <a:ext cx="104776" cy="1271"/>
          </a:xfrm>
          <a:prstGeom prst="line">
            <a:avLst/>
          </a:prstGeom>
          <a:ln w="28575">
            <a:solidFill>
              <a:schemeClr val="accent2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31" name="Straight Connector 32"/>
          <p:cNvSpPr/>
          <p:nvPr/>
        </p:nvSpPr>
        <p:spPr>
          <a:xfrm>
            <a:off x="6270624" y="2455545"/>
            <a:ext cx="81916" cy="1271"/>
          </a:xfrm>
          <a:prstGeom prst="line">
            <a:avLst/>
          </a:prstGeom>
          <a:solidFill>
            <a:schemeClr val="accent4"/>
          </a:solidFill>
          <a:ln w="12700">
            <a:solidFill>
              <a:srgbClr val="A6A6A6"/>
            </a:solidFill>
            <a:prstDash val="sysDot"/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32" name="Oval 33"/>
          <p:cNvSpPr/>
          <p:nvPr/>
        </p:nvSpPr>
        <p:spPr>
          <a:xfrm>
            <a:off x="6458584" y="2350770"/>
            <a:ext cx="210821" cy="210821"/>
          </a:xfrm>
          <a:prstGeom prst="ellipse">
            <a:avLst/>
          </a:prstGeom>
          <a:solidFill>
            <a:srgbClr val="9DC3E6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33" name="Straight Connector 34"/>
          <p:cNvSpPr/>
          <p:nvPr/>
        </p:nvSpPr>
        <p:spPr>
          <a:xfrm>
            <a:off x="6563994" y="2253614"/>
            <a:ext cx="1" cy="97156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34" name="Straight Connector 35"/>
          <p:cNvSpPr/>
          <p:nvPr/>
        </p:nvSpPr>
        <p:spPr>
          <a:xfrm flipH="1" flipV="1">
            <a:off x="6353809" y="2453640"/>
            <a:ext cx="104776" cy="1270"/>
          </a:xfrm>
          <a:prstGeom prst="line">
            <a:avLst/>
          </a:prstGeom>
          <a:ln w="28575">
            <a:solidFill>
              <a:schemeClr val="accent2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35" name="Straight Connector 36"/>
          <p:cNvSpPr/>
          <p:nvPr/>
        </p:nvSpPr>
        <p:spPr>
          <a:xfrm>
            <a:off x="6778625" y="2454275"/>
            <a:ext cx="81916" cy="1271"/>
          </a:xfrm>
          <a:prstGeom prst="line">
            <a:avLst/>
          </a:prstGeom>
          <a:solidFill>
            <a:schemeClr val="accent4"/>
          </a:solidFill>
          <a:ln w="12700">
            <a:solidFill>
              <a:srgbClr val="A6A6A6"/>
            </a:solidFill>
            <a:prstDash val="sysDot"/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36" name="Straight Connector 37"/>
          <p:cNvSpPr/>
          <p:nvPr/>
        </p:nvSpPr>
        <p:spPr>
          <a:xfrm flipH="1" flipV="1">
            <a:off x="6670040" y="2454275"/>
            <a:ext cx="104776" cy="1271"/>
          </a:xfrm>
          <a:prstGeom prst="line">
            <a:avLst/>
          </a:prstGeom>
          <a:ln w="28575">
            <a:solidFill>
              <a:schemeClr val="accent2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37" name="Text Box 73"/>
          <p:cNvSpPr txBox="1"/>
          <p:nvPr/>
        </p:nvSpPr>
        <p:spPr>
          <a:xfrm>
            <a:off x="5889625" y="2171064"/>
            <a:ext cx="35819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....</a:t>
            </a:r>
          </a:p>
        </p:txBody>
      </p:sp>
      <p:grpSp>
        <p:nvGrpSpPr>
          <p:cNvPr id="545" name="Group 85"/>
          <p:cNvGrpSpPr/>
          <p:nvPr/>
        </p:nvGrpSpPr>
        <p:grpSpPr>
          <a:xfrm>
            <a:off x="3813174" y="2252345"/>
            <a:ext cx="280671" cy="302033"/>
            <a:chOff x="0" y="0"/>
            <a:chExt cx="280669" cy="302032"/>
          </a:xfrm>
        </p:grpSpPr>
        <p:grpSp>
          <p:nvGrpSpPr>
            <p:cNvPr id="543" name="Group 84"/>
            <p:cNvGrpSpPr/>
            <p:nvPr/>
          </p:nvGrpSpPr>
          <p:grpSpPr>
            <a:xfrm>
              <a:off x="-1" y="88264"/>
              <a:ext cx="280671" cy="213769"/>
              <a:chOff x="0" y="0"/>
              <a:chExt cx="280669" cy="213767"/>
            </a:xfrm>
          </p:grpSpPr>
          <p:sp>
            <p:nvSpPr>
              <p:cNvPr id="538" name="Straight Connector 75"/>
              <p:cNvSpPr/>
              <p:nvPr/>
            </p:nvSpPr>
            <p:spPr>
              <a:xfrm flipH="1">
                <a:off x="-1" y="1628"/>
                <a:ext cx="2" cy="212139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39" name="Straight Connector 76"/>
              <p:cNvSpPr/>
              <p:nvPr/>
            </p:nvSpPr>
            <p:spPr>
              <a:xfrm>
                <a:off x="195372" y="0"/>
                <a:ext cx="85298" cy="106681"/>
              </a:xfrm>
              <a:prstGeom prst="line">
                <a:avLst/>
              </a:prstGeom>
              <a:noFill/>
              <a:ln w="635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40" name="Straight Connector 77"/>
              <p:cNvSpPr/>
              <p:nvPr/>
            </p:nvSpPr>
            <p:spPr>
              <a:xfrm flipH="1">
                <a:off x="195372" y="106680"/>
                <a:ext cx="85298" cy="107088"/>
              </a:xfrm>
              <a:prstGeom prst="line">
                <a:avLst/>
              </a:prstGeom>
              <a:noFill/>
              <a:ln w="635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41" name="Straight Connector 81"/>
              <p:cNvSpPr/>
              <p:nvPr/>
            </p:nvSpPr>
            <p:spPr>
              <a:xfrm>
                <a:off x="194153" y="0"/>
                <a:ext cx="85298" cy="106681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42" name="Straight Connector 82"/>
              <p:cNvSpPr/>
              <p:nvPr/>
            </p:nvSpPr>
            <p:spPr>
              <a:xfrm flipH="1">
                <a:off x="194154" y="106680"/>
                <a:ext cx="85298" cy="107088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544" name="Text Box 83"/>
            <p:cNvSpPr txBox="1"/>
            <p:nvPr/>
          </p:nvSpPr>
          <p:spPr>
            <a:xfrm>
              <a:off x="1904" y="0"/>
              <a:ext cx="61595" cy="127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latin typeface="TeX Gyre Schola"/>
                  <a:ea typeface="TeX Gyre Schola"/>
                  <a:cs typeface="TeX Gyre Schola"/>
                  <a:sym typeface="TeX Gyre Schola"/>
                </a:defRPr>
              </a:lvl1pPr>
            </a:lstStyle>
            <a:p>
              <a:pPr/>
              <a:r>
                <a:t>Ψ</a:t>
              </a:r>
            </a:p>
          </p:txBody>
        </p:sp>
      </p:grpSp>
      <p:sp>
        <p:nvSpPr>
          <p:cNvPr id="546" name="Equal 86"/>
          <p:cNvSpPr/>
          <p:nvPr/>
        </p:nvSpPr>
        <p:spPr>
          <a:xfrm>
            <a:off x="4212318" y="2402036"/>
            <a:ext cx="135800" cy="822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279"/>
                </a:lnTo>
                <a:lnTo>
                  <a:pt x="0" y="2279"/>
                </a:lnTo>
                <a:close/>
                <a:moveTo>
                  <a:pt x="0" y="19321"/>
                </a:moveTo>
                <a:lnTo>
                  <a:pt x="21600" y="19321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/>
          </a:solidFill>
          <a:ln w="12700">
            <a:solidFill>
              <a:srgbClr val="000000"/>
            </a:solidFill>
            <a:miter/>
          </a:ln>
        </p:spPr>
        <p:txBody>
          <a:bodyPr lIns="0" tIns="0" rIns="0" bIns="0" anchor="ctr"/>
          <a:lstStyle/>
          <a:p>
            <a:pPr algn="ctr"/>
          </a:p>
        </p:txBody>
      </p:sp>
      <p:sp>
        <p:nvSpPr>
          <p:cNvPr id="547" name="Text Box 87"/>
          <p:cNvSpPr txBox="1"/>
          <p:nvPr/>
        </p:nvSpPr>
        <p:spPr>
          <a:xfrm>
            <a:off x="3834129" y="3437890"/>
            <a:ext cx="593265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H  = </a:t>
            </a:r>
          </a:p>
        </p:txBody>
      </p:sp>
      <p:sp>
        <p:nvSpPr>
          <p:cNvPr id="548" name="Left Bracket 88"/>
          <p:cNvSpPr/>
          <p:nvPr/>
        </p:nvSpPr>
        <p:spPr>
          <a:xfrm>
            <a:off x="4465954" y="4697729"/>
            <a:ext cx="177166" cy="76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9671" y="21600"/>
                  <a:pt x="0" y="19392"/>
                  <a:pt x="0" y="16667"/>
                </a:cubicBezTo>
                <a:lnTo>
                  <a:pt x="0" y="4933"/>
                </a:lnTo>
                <a:cubicBezTo>
                  <a:pt x="0" y="2208"/>
                  <a:pt x="9671" y="0"/>
                  <a:pt x="21600" y="0"/>
                </a:cubicBezTo>
              </a:path>
            </a:pathLst>
          </a:custGeom>
          <a:ln w="12700">
            <a:solidFill>
              <a:srgbClr val="000000"/>
            </a:solidFill>
            <a:miter/>
          </a:ln>
        </p:spPr>
        <p:txBody>
          <a:bodyPr lIns="0" tIns="0" rIns="0" bIns="0" anchor="ctr"/>
          <a:lstStyle/>
          <a:p>
            <a:pPr algn="ctr"/>
          </a:p>
        </p:txBody>
      </p:sp>
      <p:sp>
        <p:nvSpPr>
          <p:cNvPr id="549" name="Straight Connector 89"/>
          <p:cNvSpPr/>
          <p:nvPr/>
        </p:nvSpPr>
        <p:spPr>
          <a:xfrm>
            <a:off x="4465954" y="5078729"/>
            <a:ext cx="170816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552" name="Group 94"/>
          <p:cNvGrpSpPr/>
          <p:nvPr/>
        </p:nvGrpSpPr>
        <p:grpSpPr>
          <a:xfrm>
            <a:off x="4374514" y="4971415"/>
            <a:ext cx="165101" cy="202417"/>
            <a:chOff x="0" y="0"/>
            <a:chExt cx="165100" cy="202416"/>
          </a:xfrm>
        </p:grpSpPr>
        <p:sp>
          <p:nvSpPr>
            <p:cNvPr id="550" name="Rounded Rectangle 91"/>
            <p:cNvSpPr/>
            <p:nvPr/>
          </p:nvSpPr>
          <p:spPr>
            <a:xfrm>
              <a:off x="0" y="24765"/>
              <a:ext cx="165100" cy="165101"/>
            </a:xfrm>
            <a:prstGeom prst="roundRect">
              <a:avLst>
                <a:gd name="adj" fmla="val 16667"/>
              </a:avLst>
            </a:prstGeom>
            <a:solidFill>
              <a:srgbClr val="C5E0B4"/>
            </a:solidFill>
            <a:ln w="12700" cap="flat">
              <a:solidFill>
                <a:schemeClr val="accent6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</a:p>
          </p:txBody>
        </p:sp>
        <p:sp>
          <p:nvSpPr>
            <p:cNvPr id="551" name="Text Box 92"/>
            <p:cNvSpPr txBox="1"/>
            <p:nvPr/>
          </p:nvSpPr>
          <p:spPr>
            <a:xfrm>
              <a:off x="5714" y="0"/>
              <a:ext cx="147957" cy="2024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800"/>
              </a:lvl1pPr>
            </a:lstStyle>
            <a:p>
              <a:pPr/>
              <a:r>
                <a:t>L</a:t>
              </a:r>
            </a:p>
          </p:txBody>
        </p:sp>
      </p:grpSp>
      <p:grpSp>
        <p:nvGrpSpPr>
          <p:cNvPr id="560" name="Group 96"/>
          <p:cNvGrpSpPr/>
          <p:nvPr/>
        </p:nvGrpSpPr>
        <p:grpSpPr>
          <a:xfrm>
            <a:off x="4669790" y="4846320"/>
            <a:ext cx="487680" cy="464186"/>
            <a:chOff x="0" y="0"/>
            <a:chExt cx="487678" cy="464184"/>
          </a:xfrm>
        </p:grpSpPr>
        <p:grpSp>
          <p:nvGrpSpPr>
            <p:cNvPr id="557" name="Group 90"/>
            <p:cNvGrpSpPr/>
            <p:nvPr/>
          </p:nvGrpSpPr>
          <p:grpSpPr>
            <a:xfrm>
              <a:off x="0" y="-1"/>
              <a:ext cx="386715" cy="464186"/>
              <a:chOff x="0" y="0"/>
              <a:chExt cx="386714" cy="464184"/>
            </a:xfrm>
          </p:grpSpPr>
          <p:sp>
            <p:nvSpPr>
              <p:cNvPr id="553" name="Rounded Rectangle 200"/>
              <p:cNvSpPr/>
              <p:nvPr/>
            </p:nvSpPr>
            <p:spPr>
              <a:xfrm>
                <a:off x="100898" y="102811"/>
                <a:ext cx="285817" cy="258563"/>
              </a:xfrm>
              <a:prstGeom prst="roundRect">
                <a:avLst>
                  <a:gd name="adj" fmla="val 16667"/>
                </a:avLst>
              </a:prstGeom>
              <a:solidFill>
                <a:srgbClr val="A9D18E"/>
              </a:solidFill>
              <a:ln w="12700" cap="flat">
                <a:solidFill>
                  <a:srgbClr val="548235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54" name="Straight Connector 2"/>
              <p:cNvSpPr/>
              <p:nvPr/>
            </p:nvSpPr>
            <p:spPr>
              <a:xfrm flipV="1">
                <a:off x="243998" y="0"/>
                <a:ext cx="1" cy="102812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55" name="Straight Connector 5"/>
              <p:cNvSpPr/>
              <p:nvPr/>
            </p:nvSpPr>
            <p:spPr>
              <a:xfrm flipV="1">
                <a:off x="243998" y="361374"/>
                <a:ext cx="1" cy="102812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56" name="Straight Connector 12"/>
              <p:cNvSpPr/>
              <p:nvPr/>
            </p:nvSpPr>
            <p:spPr>
              <a:xfrm flipV="1">
                <a:off x="-1" y="232476"/>
                <a:ext cx="100899" cy="768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558" name="Text Box 16"/>
            <p:cNvSpPr txBox="1"/>
            <p:nvPr/>
          </p:nvSpPr>
          <p:spPr>
            <a:xfrm>
              <a:off x="125094" y="92074"/>
              <a:ext cx="287597" cy="2932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200"/>
              </a:pPr>
              <a:r>
                <a:t>M</a:t>
              </a:r>
              <a:r>
                <a:rPr baseline="-25000"/>
                <a:t>1</a:t>
              </a:r>
            </a:p>
          </p:txBody>
        </p:sp>
        <p:sp>
          <p:nvSpPr>
            <p:cNvPr id="559" name="Straight Connector 95"/>
            <p:cNvSpPr/>
            <p:nvPr/>
          </p:nvSpPr>
          <p:spPr>
            <a:xfrm flipV="1">
              <a:off x="386714" y="234314"/>
              <a:ext cx="100965" cy="63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568" name="Group 97"/>
          <p:cNvGrpSpPr/>
          <p:nvPr/>
        </p:nvGrpSpPr>
        <p:grpSpPr>
          <a:xfrm>
            <a:off x="5192395" y="4849495"/>
            <a:ext cx="487681" cy="464186"/>
            <a:chOff x="0" y="0"/>
            <a:chExt cx="487680" cy="464184"/>
          </a:xfrm>
        </p:grpSpPr>
        <p:grpSp>
          <p:nvGrpSpPr>
            <p:cNvPr id="565" name="Group 98"/>
            <p:cNvGrpSpPr/>
            <p:nvPr/>
          </p:nvGrpSpPr>
          <p:grpSpPr>
            <a:xfrm>
              <a:off x="0" y="0"/>
              <a:ext cx="386716" cy="464186"/>
              <a:chOff x="0" y="0"/>
              <a:chExt cx="386715" cy="464184"/>
            </a:xfrm>
          </p:grpSpPr>
          <p:sp>
            <p:nvSpPr>
              <p:cNvPr id="561" name="Rounded Rectangle 99"/>
              <p:cNvSpPr/>
              <p:nvPr/>
            </p:nvSpPr>
            <p:spPr>
              <a:xfrm>
                <a:off x="100898" y="102811"/>
                <a:ext cx="285818" cy="258563"/>
              </a:xfrm>
              <a:prstGeom prst="roundRect">
                <a:avLst>
                  <a:gd name="adj" fmla="val 16667"/>
                </a:avLst>
              </a:prstGeom>
              <a:solidFill>
                <a:srgbClr val="A9D18E"/>
              </a:solidFill>
              <a:ln w="12700" cap="flat">
                <a:solidFill>
                  <a:srgbClr val="548235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62" name="Straight Connector 100"/>
              <p:cNvSpPr/>
              <p:nvPr/>
            </p:nvSpPr>
            <p:spPr>
              <a:xfrm flipV="1">
                <a:off x="243998" y="0"/>
                <a:ext cx="1" cy="102812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63" name="Straight Connector 101"/>
              <p:cNvSpPr/>
              <p:nvPr/>
            </p:nvSpPr>
            <p:spPr>
              <a:xfrm flipV="1">
                <a:off x="243998" y="361374"/>
                <a:ext cx="1" cy="102812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64" name="Straight Connector 102"/>
              <p:cNvSpPr/>
              <p:nvPr/>
            </p:nvSpPr>
            <p:spPr>
              <a:xfrm flipV="1">
                <a:off x="0" y="232476"/>
                <a:ext cx="100898" cy="768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566" name="Text Box 103"/>
            <p:cNvSpPr txBox="1"/>
            <p:nvPr/>
          </p:nvSpPr>
          <p:spPr>
            <a:xfrm>
              <a:off x="125095" y="92074"/>
              <a:ext cx="287596" cy="2932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200"/>
              </a:pPr>
              <a:r>
                <a:t>M</a:t>
              </a:r>
              <a:r>
                <a:rPr baseline="-25000"/>
                <a:t>2</a:t>
              </a:r>
            </a:p>
          </p:txBody>
        </p:sp>
        <p:sp>
          <p:nvSpPr>
            <p:cNvPr id="567" name="Straight Connector 104"/>
            <p:cNvSpPr/>
            <p:nvPr/>
          </p:nvSpPr>
          <p:spPr>
            <a:xfrm flipV="1">
              <a:off x="386715" y="234315"/>
              <a:ext cx="100966" cy="63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569" name="Text Box 105"/>
          <p:cNvSpPr txBox="1"/>
          <p:nvPr/>
        </p:nvSpPr>
        <p:spPr>
          <a:xfrm>
            <a:off x="5720715" y="4839334"/>
            <a:ext cx="35819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....</a:t>
            </a:r>
          </a:p>
        </p:txBody>
      </p:sp>
      <p:grpSp>
        <p:nvGrpSpPr>
          <p:cNvPr id="577" name="Group 106"/>
          <p:cNvGrpSpPr/>
          <p:nvPr/>
        </p:nvGrpSpPr>
        <p:grpSpPr>
          <a:xfrm>
            <a:off x="6111874" y="4846320"/>
            <a:ext cx="487682" cy="464186"/>
            <a:chOff x="0" y="0"/>
            <a:chExt cx="487680" cy="464184"/>
          </a:xfrm>
        </p:grpSpPr>
        <p:grpSp>
          <p:nvGrpSpPr>
            <p:cNvPr id="574" name="Group 107"/>
            <p:cNvGrpSpPr/>
            <p:nvPr/>
          </p:nvGrpSpPr>
          <p:grpSpPr>
            <a:xfrm>
              <a:off x="0" y="0"/>
              <a:ext cx="386716" cy="464186"/>
              <a:chOff x="0" y="0"/>
              <a:chExt cx="386715" cy="464184"/>
            </a:xfrm>
          </p:grpSpPr>
          <p:sp>
            <p:nvSpPr>
              <p:cNvPr id="570" name="Rounded Rectangle 108"/>
              <p:cNvSpPr/>
              <p:nvPr/>
            </p:nvSpPr>
            <p:spPr>
              <a:xfrm>
                <a:off x="100898" y="102811"/>
                <a:ext cx="285818" cy="258563"/>
              </a:xfrm>
              <a:prstGeom prst="roundRect">
                <a:avLst>
                  <a:gd name="adj" fmla="val 16667"/>
                </a:avLst>
              </a:prstGeom>
              <a:solidFill>
                <a:srgbClr val="A9D18E"/>
              </a:solidFill>
              <a:ln w="12700" cap="flat">
                <a:solidFill>
                  <a:srgbClr val="548235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71" name="Straight Connector 109"/>
              <p:cNvSpPr/>
              <p:nvPr/>
            </p:nvSpPr>
            <p:spPr>
              <a:xfrm flipV="1">
                <a:off x="243998" y="0"/>
                <a:ext cx="1" cy="102812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72" name="Straight Connector 110"/>
              <p:cNvSpPr/>
              <p:nvPr/>
            </p:nvSpPr>
            <p:spPr>
              <a:xfrm flipV="1">
                <a:off x="243998" y="361374"/>
                <a:ext cx="1" cy="102812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73" name="Straight Connector 111"/>
              <p:cNvSpPr/>
              <p:nvPr/>
            </p:nvSpPr>
            <p:spPr>
              <a:xfrm flipV="1">
                <a:off x="0" y="232476"/>
                <a:ext cx="100898" cy="768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575" name="Text Box 112"/>
            <p:cNvSpPr txBox="1"/>
            <p:nvPr/>
          </p:nvSpPr>
          <p:spPr>
            <a:xfrm>
              <a:off x="125095" y="92074"/>
              <a:ext cx="287596" cy="2932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200"/>
              </a:pPr>
              <a:r>
                <a:t>M</a:t>
              </a:r>
              <a:r>
                <a:rPr baseline="-25000"/>
                <a:t>L</a:t>
              </a:r>
            </a:p>
          </p:txBody>
        </p:sp>
        <p:sp>
          <p:nvSpPr>
            <p:cNvPr id="576" name="Straight Connector 113"/>
            <p:cNvSpPr/>
            <p:nvPr/>
          </p:nvSpPr>
          <p:spPr>
            <a:xfrm flipV="1">
              <a:off x="386715" y="234315"/>
              <a:ext cx="100966" cy="63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578" name="Left Bracket 114"/>
          <p:cNvSpPr/>
          <p:nvPr/>
        </p:nvSpPr>
        <p:spPr>
          <a:xfrm rot="10800000">
            <a:off x="6645909" y="4703445"/>
            <a:ext cx="177166" cy="76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9671" y="21600"/>
                  <a:pt x="0" y="19392"/>
                  <a:pt x="0" y="16667"/>
                </a:cubicBezTo>
                <a:lnTo>
                  <a:pt x="0" y="4933"/>
                </a:lnTo>
                <a:cubicBezTo>
                  <a:pt x="0" y="2208"/>
                  <a:pt x="9671" y="0"/>
                  <a:pt x="21600" y="0"/>
                </a:cubicBezTo>
              </a:path>
            </a:pathLst>
          </a:custGeom>
          <a:ln w="12700">
            <a:solidFill>
              <a:srgbClr val="000000"/>
            </a:solidFill>
            <a:miter/>
          </a:ln>
        </p:spPr>
        <p:txBody>
          <a:bodyPr lIns="0" tIns="0" rIns="0" bIns="0" anchor="ctr"/>
          <a:lstStyle/>
          <a:p>
            <a:pPr algn="ctr"/>
          </a:p>
        </p:txBody>
      </p:sp>
      <p:sp>
        <p:nvSpPr>
          <p:cNvPr id="579" name="Straight Connector 115"/>
          <p:cNvSpPr/>
          <p:nvPr/>
        </p:nvSpPr>
        <p:spPr>
          <a:xfrm flipH="1">
            <a:off x="6645909" y="5085715"/>
            <a:ext cx="170816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582" name="Group 116"/>
          <p:cNvGrpSpPr/>
          <p:nvPr/>
        </p:nvGrpSpPr>
        <p:grpSpPr>
          <a:xfrm>
            <a:off x="6746875" y="4968875"/>
            <a:ext cx="165100" cy="202417"/>
            <a:chOff x="0" y="0"/>
            <a:chExt cx="165100" cy="202416"/>
          </a:xfrm>
        </p:grpSpPr>
        <p:sp>
          <p:nvSpPr>
            <p:cNvPr id="580" name="Rounded Rectangle 117"/>
            <p:cNvSpPr/>
            <p:nvPr/>
          </p:nvSpPr>
          <p:spPr>
            <a:xfrm>
              <a:off x="0" y="24765"/>
              <a:ext cx="165100" cy="165101"/>
            </a:xfrm>
            <a:prstGeom prst="roundRect">
              <a:avLst>
                <a:gd name="adj" fmla="val 16667"/>
              </a:avLst>
            </a:prstGeom>
            <a:solidFill>
              <a:srgbClr val="C5E0B4"/>
            </a:solidFill>
            <a:ln w="12700" cap="flat">
              <a:solidFill>
                <a:schemeClr val="accent6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</a:p>
          </p:txBody>
        </p:sp>
        <p:sp>
          <p:nvSpPr>
            <p:cNvPr id="581" name="Text Box 118"/>
            <p:cNvSpPr txBox="1"/>
            <p:nvPr/>
          </p:nvSpPr>
          <p:spPr>
            <a:xfrm>
              <a:off x="5714" y="0"/>
              <a:ext cx="147957" cy="2024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800"/>
              </a:lvl1pPr>
            </a:lstStyle>
            <a:p>
              <a:pPr/>
              <a:r>
                <a:t>R</a:t>
              </a:r>
            </a:p>
          </p:txBody>
        </p:sp>
      </p:grpSp>
      <p:sp>
        <p:nvSpPr>
          <p:cNvPr id="583" name="Rounded Rectangle 121"/>
          <p:cNvSpPr/>
          <p:nvPr/>
        </p:nvSpPr>
        <p:spPr>
          <a:xfrm>
            <a:off x="4526915" y="3493134"/>
            <a:ext cx="2143126" cy="258446"/>
          </a:xfrm>
          <a:prstGeom prst="roundRect">
            <a:avLst>
              <a:gd name="adj" fmla="val 16667"/>
            </a:avLst>
          </a:prstGeom>
          <a:solidFill>
            <a:srgbClr val="A9D18E"/>
          </a:solidFill>
          <a:ln w="12700">
            <a:solidFill>
              <a:srgbClr val="548235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84" name="Straight Connector 127"/>
          <p:cNvSpPr/>
          <p:nvPr/>
        </p:nvSpPr>
        <p:spPr>
          <a:xfrm flipV="1">
            <a:off x="4851400" y="3302634"/>
            <a:ext cx="0" cy="19050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85" name="Straight Connector 128"/>
          <p:cNvSpPr/>
          <p:nvPr/>
        </p:nvSpPr>
        <p:spPr>
          <a:xfrm flipV="1">
            <a:off x="5127625" y="3302634"/>
            <a:ext cx="0" cy="19050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86" name="Straight Connector 129"/>
          <p:cNvSpPr/>
          <p:nvPr/>
        </p:nvSpPr>
        <p:spPr>
          <a:xfrm flipV="1">
            <a:off x="6369050" y="3302634"/>
            <a:ext cx="0" cy="19050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87" name="Text Box 130"/>
          <p:cNvSpPr txBox="1"/>
          <p:nvPr/>
        </p:nvSpPr>
        <p:spPr>
          <a:xfrm>
            <a:off x="5835015" y="3124835"/>
            <a:ext cx="35819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....</a:t>
            </a:r>
          </a:p>
        </p:txBody>
      </p:sp>
      <p:sp>
        <p:nvSpPr>
          <p:cNvPr id="588" name="Straight Connector 131"/>
          <p:cNvSpPr/>
          <p:nvPr/>
        </p:nvSpPr>
        <p:spPr>
          <a:xfrm flipV="1">
            <a:off x="5399404" y="3302634"/>
            <a:ext cx="1" cy="19050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89" name="Straight Connector 132"/>
          <p:cNvSpPr/>
          <p:nvPr/>
        </p:nvSpPr>
        <p:spPr>
          <a:xfrm flipV="1">
            <a:off x="5688329" y="3302634"/>
            <a:ext cx="1" cy="19050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90" name="Straight Connector 133"/>
          <p:cNvSpPr/>
          <p:nvPr/>
        </p:nvSpPr>
        <p:spPr>
          <a:xfrm flipV="1">
            <a:off x="4856479" y="3751579"/>
            <a:ext cx="1" cy="19050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91" name="Straight Connector 134"/>
          <p:cNvSpPr/>
          <p:nvPr/>
        </p:nvSpPr>
        <p:spPr>
          <a:xfrm flipV="1">
            <a:off x="5132704" y="3751579"/>
            <a:ext cx="1" cy="19050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92" name="Straight Connector 135"/>
          <p:cNvSpPr/>
          <p:nvPr/>
        </p:nvSpPr>
        <p:spPr>
          <a:xfrm flipV="1">
            <a:off x="6374129" y="3751579"/>
            <a:ext cx="1" cy="19050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93" name="Straight Connector 136"/>
          <p:cNvSpPr/>
          <p:nvPr/>
        </p:nvSpPr>
        <p:spPr>
          <a:xfrm flipV="1">
            <a:off x="5404484" y="3751579"/>
            <a:ext cx="1" cy="19050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94" name="Straight Connector 137"/>
          <p:cNvSpPr/>
          <p:nvPr/>
        </p:nvSpPr>
        <p:spPr>
          <a:xfrm flipV="1">
            <a:off x="5693409" y="3751579"/>
            <a:ext cx="1" cy="19050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95" name="Text Box 138"/>
          <p:cNvSpPr txBox="1"/>
          <p:nvPr/>
        </p:nvSpPr>
        <p:spPr>
          <a:xfrm>
            <a:off x="5835015" y="3649979"/>
            <a:ext cx="35819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....</a:t>
            </a:r>
          </a:p>
        </p:txBody>
      </p:sp>
      <p:sp>
        <p:nvSpPr>
          <p:cNvPr id="596" name="Text Box 139"/>
          <p:cNvSpPr txBox="1"/>
          <p:nvPr/>
        </p:nvSpPr>
        <p:spPr>
          <a:xfrm>
            <a:off x="5462904" y="3482340"/>
            <a:ext cx="232543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pPr/>
            <a:r>
              <a:t>H</a:t>
            </a:r>
          </a:p>
        </p:txBody>
      </p:sp>
      <p:sp>
        <p:nvSpPr>
          <p:cNvPr id="597" name="Down Arrow 140"/>
          <p:cNvSpPr/>
          <p:nvPr/>
        </p:nvSpPr>
        <p:spPr>
          <a:xfrm>
            <a:off x="5287645" y="4199254"/>
            <a:ext cx="570866" cy="292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2"/>
          </a:solidFill>
          <a:ln w="12700">
            <a:solidFill>
              <a:srgbClr val="AD5B24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98" name="Text Box 141"/>
          <p:cNvSpPr txBox="1"/>
          <p:nvPr/>
        </p:nvSpPr>
        <p:spPr>
          <a:xfrm>
            <a:off x="5868670" y="4184650"/>
            <a:ext cx="1023353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pPr/>
            <a:r>
              <a:t>decompose</a:t>
            </a:r>
          </a:p>
        </p:txBody>
      </p:sp>
      <p:sp>
        <p:nvSpPr>
          <p:cNvPr id="599" name="Text Box 142"/>
          <p:cNvSpPr txBox="1"/>
          <p:nvPr/>
        </p:nvSpPr>
        <p:spPr>
          <a:xfrm>
            <a:off x="3415029" y="1885314"/>
            <a:ext cx="383529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(a)</a:t>
            </a:r>
          </a:p>
        </p:txBody>
      </p:sp>
      <p:sp>
        <p:nvSpPr>
          <p:cNvPr id="600" name="Text Box 143"/>
          <p:cNvSpPr txBox="1"/>
          <p:nvPr/>
        </p:nvSpPr>
        <p:spPr>
          <a:xfrm>
            <a:off x="3415029" y="3124835"/>
            <a:ext cx="383529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(b)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8" name="群組"/>
          <p:cNvGrpSpPr/>
          <p:nvPr/>
        </p:nvGrpSpPr>
        <p:grpSpPr>
          <a:xfrm>
            <a:off x="36898" y="1005933"/>
            <a:ext cx="3453178" cy="3176322"/>
            <a:chOff x="0" y="0"/>
            <a:chExt cx="3453177" cy="3176321"/>
          </a:xfrm>
        </p:grpSpPr>
        <p:sp>
          <p:nvSpPr>
            <p:cNvPr id="602" name="Straight Connector 27"/>
            <p:cNvSpPr/>
            <p:nvPr/>
          </p:nvSpPr>
          <p:spPr>
            <a:xfrm>
              <a:off x="1040469" y="760156"/>
              <a:ext cx="1372239" cy="1656009"/>
            </a:xfrm>
            <a:prstGeom prst="line">
              <a:avLst/>
            </a:prstGeom>
            <a:noFill/>
            <a:ln w="44450" cap="flat">
              <a:solidFill>
                <a:srgbClr val="535353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603" name="Straight Connector 27"/>
            <p:cNvSpPr/>
            <p:nvPr/>
          </p:nvSpPr>
          <p:spPr>
            <a:xfrm flipV="1">
              <a:off x="914517" y="1088799"/>
              <a:ext cx="1624143" cy="998723"/>
            </a:xfrm>
            <a:prstGeom prst="line">
              <a:avLst/>
            </a:prstGeom>
            <a:noFill/>
            <a:ln w="44450" cap="flat">
              <a:solidFill>
                <a:srgbClr val="535353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604" name="Straight Connector 27"/>
            <p:cNvSpPr/>
            <p:nvPr/>
          </p:nvSpPr>
          <p:spPr>
            <a:xfrm flipV="1">
              <a:off x="1574917" y="1863499"/>
              <a:ext cx="1624143" cy="998723"/>
            </a:xfrm>
            <a:prstGeom prst="line">
              <a:avLst/>
            </a:prstGeom>
            <a:noFill/>
            <a:ln w="44450" cap="flat">
              <a:solidFill>
                <a:srgbClr val="535353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605" name="Straight Connector 27"/>
            <p:cNvSpPr/>
            <p:nvPr/>
          </p:nvSpPr>
          <p:spPr>
            <a:xfrm flipV="1">
              <a:off x="410429" y="199799"/>
              <a:ext cx="1624143" cy="998723"/>
            </a:xfrm>
            <a:prstGeom prst="line">
              <a:avLst/>
            </a:prstGeom>
            <a:noFill/>
            <a:ln w="44450" cap="flat">
              <a:solidFill>
                <a:srgbClr val="535353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606" name="Straight Connector 27"/>
            <p:cNvSpPr/>
            <p:nvPr/>
          </p:nvSpPr>
          <p:spPr>
            <a:xfrm>
              <a:off x="324594" y="1303350"/>
              <a:ext cx="1330789" cy="1583279"/>
            </a:xfrm>
            <a:prstGeom prst="line">
              <a:avLst/>
            </a:prstGeom>
            <a:noFill/>
            <a:ln w="44450" cap="flat">
              <a:solidFill>
                <a:srgbClr val="535353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607" name="Straight Connector 27"/>
            <p:cNvSpPr/>
            <p:nvPr/>
          </p:nvSpPr>
          <p:spPr>
            <a:xfrm>
              <a:off x="1807591" y="294498"/>
              <a:ext cx="1387395" cy="1578076"/>
            </a:xfrm>
            <a:prstGeom prst="line">
              <a:avLst/>
            </a:prstGeom>
            <a:noFill/>
            <a:ln w="44450" cap="flat">
              <a:solidFill>
                <a:srgbClr val="535353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608" name="Oval 13"/>
            <p:cNvSpPr/>
            <p:nvPr/>
          </p:nvSpPr>
          <p:spPr>
            <a:xfrm>
              <a:off x="0" y="901700"/>
              <a:ext cx="582978" cy="585522"/>
            </a:xfrm>
            <a:prstGeom prst="ellipse">
              <a:avLst/>
            </a:prstGeom>
            <a:solidFill>
              <a:srgbClr val="535353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09" name="Oval 13"/>
            <p:cNvSpPr/>
            <p:nvPr/>
          </p:nvSpPr>
          <p:spPr>
            <a:xfrm>
              <a:off x="800100" y="406400"/>
              <a:ext cx="582978" cy="585522"/>
            </a:xfrm>
            <a:prstGeom prst="ellipse">
              <a:avLst/>
            </a:prstGeom>
            <a:solidFill>
              <a:srgbClr val="535353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10" name="Oval 13"/>
            <p:cNvSpPr/>
            <p:nvPr/>
          </p:nvSpPr>
          <p:spPr>
            <a:xfrm>
              <a:off x="1596513" y="0"/>
              <a:ext cx="582978" cy="585522"/>
            </a:xfrm>
            <a:prstGeom prst="ellipse">
              <a:avLst/>
            </a:prstGeom>
            <a:solidFill>
              <a:srgbClr val="535353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11" name="Oval 13"/>
            <p:cNvSpPr/>
            <p:nvPr/>
          </p:nvSpPr>
          <p:spPr>
            <a:xfrm>
              <a:off x="571500" y="1739145"/>
              <a:ext cx="582978" cy="585522"/>
            </a:xfrm>
            <a:prstGeom prst="ellipse">
              <a:avLst/>
            </a:prstGeom>
            <a:solidFill>
              <a:srgbClr val="535353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12" name="Oval 13"/>
            <p:cNvSpPr/>
            <p:nvPr/>
          </p:nvSpPr>
          <p:spPr>
            <a:xfrm>
              <a:off x="1435100" y="1295400"/>
              <a:ext cx="582978" cy="585522"/>
            </a:xfrm>
            <a:prstGeom prst="ellipse">
              <a:avLst/>
            </a:prstGeom>
            <a:solidFill>
              <a:srgbClr val="535353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13" name="Oval 13"/>
            <p:cNvSpPr/>
            <p:nvPr/>
          </p:nvSpPr>
          <p:spPr>
            <a:xfrm>
              <a:off x="2209800" y="790775"/>
              <a:ext cx="582978" cy="585522"/>
            </a:xfrm>
            <a:prstGeom prst="ellipse">
              <a:avLst/>
            </a:prstGeom>
            <a:solidFill>
              <a:srgbClr val="535353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14" name="Oval 13"/>
            <p:cNvSpPr/>
            <p:nvPr/>
          </p:nvSpPr>
          <p:spPr>
            <a:xfrm>
              <a:off x="1257300" y="2590800"/>
              <a:ext cx="582978" cy="585522"/>
            </a:xfrm>
            <a:prstGeom prst="ellipse">
              <a:avLst/>
            </a:prstGeom>
            <a:solidFill>
              <a:srgbClr val="535353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15" name="Oval 13"/>
            <p:cNvSpPr/>
            <p:nvPr/>
          </p:nvSpPr>
          <p:spPr>
            <a:xfrm>
              <a:off x="2095500" y="2070100"/>
              <a:ext cx="582978" cy="585522"/>
            </a:xfrm>
            <a:prstGeom prst="ellipse">
              <a:avLst/>
            </a:prstGeom>
            <a:solidFill>
              <a:srgbClr val="535353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16" name="Oval 13"/>
            <p:cNvSpPr/>
            <p:nvPr/>
          </p:nvSpPr>
          <p:spPr>
            <a:xfrm>
              <a:off x="2870200" y="1473200"/>
              <a:ext cx="582978" cy="585522"/>
            </a:xfrm>
            <a:prstGeom prst="ellipse">
              <a:avLst/>
            </a:prstGeom>
            <a:solidFill>
              <a:srgbClr val="535353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17" name="w"/>
            <p:cNvSpPr txBox="1"/>
            <p:nvPr/>
          </p:nvSpPr>
          <p:spPr>
            <a:xfrm>
              <a:off x="1637694" y="1458549"/>
              <a:ext cx="177789" cy="2592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w</a:t>
              </a:r>
            </a:p>
          </p:txBody>
        </p:sp>
        <p:sp>
          <p:nvSpPr>
            <p:cNvPr id="618" name="t1"/>
            <p:cNvSpPr txBox="1"/>
            <p:nvPr/>
          </p:nvSpPr>
          <p:spPr>
            <a:xfrm>
              <a:off x="2285313" y="2233249"/>
              <a:ext cx="203350" cy="2592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t1</a:t>
              </a:r>
            </a:p>
          </p:txBody>
        </p:sp>
        <p:sp>
          <p:nvSpPr>
            <p:cNvPr id="619" name="t2"/>
            <p:cNvSpPr txBox="1"/>
            <p:nvPr/>
          </p:nvSpPr>
          <p:spPr>
            <a:xfrm>
              <a:off x="2399613" y="953925"/>
              <a:ext cx="203350" cy="25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t2</a:t>
              </a:r>
            </a:p>
          </p:txBody>
        </p:sp>
        <p:sp>
          <p:nvSpPr>
            <p:cNvPr id="620" name="t4"/>
            <p:cNvSpPr txBox="1"/>
            <p:nvPr/>
          </p:nvSpPr>
          <p:spPr>
            <a:xfrm>
              <a:off x="761313" y="1902295"/>
              <a:ext cx="203350" cy="25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t4</a:t>
              </a:r>
            </a:p>
          </p:txBody>
        </p:sp>
        <p:sp>
          <p:nvSpPr>
            <p:cNvPr id="621" name="t3"/>
            <p:cNvSpPr txBox="1"/>
            <p:nvPr/>
          </p:nvSpPr>
          <p:spPr>
            <a:xfrm>
              <a:off x="989913" y="569549"/>
              <a:ext cx="203350" cy="2592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t3</a:t>
              </a:r>
            </a:p>
          </p:txBody>
        </p:sp>
        <p:sp>
          <p:nvSpPr>
            <p:cNvPr id="622" name="c3"/>
            <p:cNvSpPr txBox="1"/>
            <p:nvPr/>
          </p:nvSpPr>
          <p:spPr>
            <a:xfrm>
              <a:off x="1760933" y="163149"/>
              <a:ext cx="254138" cy="2592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c3</a:t>
              </a:r>
            </a:p>
          </p:txBody>
        </p:sp>
        <p:sp>
          <p:nvSpPr>
            <p:cNvPr id="623" name="c4"/>
            <p:cNvSpPr txBox="1"/>
            <p:nvPr/>
          </p:nvSpPr>
          <p:spPr>
            <a:xfrm>
              <a:off x="164420" y="1064849"/>
              <a:ext cx="254137" cy="2592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c4</a:t>
              </a:r>
            </a:p>
          </p:txBody>
        </p:sp>
        <p:sp>
          <p:nvSpPr>
            <p:cNvPr id="624" name="c1"/>
            <p:cNvSpPr txBox="1"/>
            <p:nvPr/>
          </p:nvSpPr>
          <p:spPr>
            <a:xfrm>
              <a:off x="1421720" y="2753949"/>
              <a:ext cx="254137" cy="2592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c1</a:t>
              </a:r>
            </a:p>
          </p:txBody>
        </p:sp>
        <p:sp>
          <p:nvSpPr>
            <p:cNvPr id="625" name="c2"/>
            <p:cNvSpPr txBox="1"/>
            <p:nvPr/>
          </p:nvSpPr>
          <p:spPr>
            <a:xfrm>
              <a:off x="3034620" y="1636349"/>
              <a:ext cx="254137" cy="2592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c2</a:t>
              </a:r>
            </a:p>
          </p:txBody>
        </p:sp>
        <p:sp>
          <p:nvSpPr>
            <p:cNvPr id="626" name="0"/>
            <p:cNvSpPr txBox="1"/>
            <p:nvPr/>
          </p:nvSpPr>
          <p:spPr>
            <a:xfrm>
              <a:off x="2026444" y="2753949"/>
              <a:ext cx="139838" cy="2592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535353"/>
                  </a:solidFill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627" name="1"/>
            <p:cNvSpPr txBox="1"/>
            <p:nvPr/>
          </p:nvSpPr>
          <p:spPr>
            <a:xfrm>
              <a:off x="2863850" y="2233250"/>
              <a:ext cx="139837" cy="25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535353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628" name="2"/>
            <p:cNvSpPr txBox="1"/>
            <p:nvPr/>
          </p:nvSpPr>
          <p:spPr>
            <a:xfrm>
              <a:off x="1422508" y="2170980"/>
              <a:ext cx="139838" cy="25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535353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629" name="3"/>
            <p:cNvSpPr txBox="1"/>
            <p:nvPr/>
          </p:nvSpPr>
          <p:spPr>
            <a:xfrm>
              <a:off x="2203450" y="1678337"/>
              <a:ext cx="139837" cy="25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535353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630" name="4"/>
            <p:cNvSpPr txBox="1"/>
            <p:nvPr/>
          </p:nvSpPr>
          <p:spPr>
            <a:xfrm>
              <a:off x="2956363" y="1119686"/>
              <a:ext cx="139837" cy="2592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535353"/>
                  </a:solidFill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631" name="5"/>
            <p:cNvSpPr txBox="1"/>
            <p:nvPr/>
          </p:nvSpPr>
          <p:spPr>
            <a:xfrm>
              <a:off x="1168049" y="1564606"/>
              <a:ext cx="139838" cy="25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535353"/>
                  </a:solidFill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632" name="6"/>
            <p:cNvSpPr txBox="1"/>
            <p:nvPr/>
          </p:nvSpPr>
          <p:spPr>
            <a:xfrm>
              <a:off x="2026444" y="1064849"/>
              <a:ext cx="139838" cy="2592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535353"/>
                  </a:solidFill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633" name="7"/>
            <p:cNvSpPr txBox="1"/>
            <p:nvPr/>
          </p:nvSpPr>
          <p:spPr>
            <a:xfrm>
              <a:off x="723151" y="1345513"/>
              <a:ext cx="139838" cy="2592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535353"/>
                  </a:solidFill>
                </a:defRPr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634" name="8"/>
            <p:cNvSpPr txBox="1"/>
            <p:nvPr/>
          </p:nvSpPr>
          <p:spPr>
            <a:xfrm>
              <a:off x="1520245" y="810849"/>
              <a:ext cx="139837" cy="2592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535353"/>
                  </a:solidFill>
                </a:defRPr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635" name="9"/>
            <p:cNvSpPr txBox="1"/>
            <p:nvPr/>
          </p:nvSpPr>
          <p:spPr>
            <a:xfrm>
              <a:off x="2304344" y="332649"/>
              <a:ext cx="139838" cy="2592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535353"/>
                  </a:solidFill>
                </a:defRPr>
              </a:lvl1pPr>
            </a:lstStyle>
            <a:p>
              <a:pPr/>
              <a:r>
                <a:t>9</a:t>
              </a:r>
            </a:p>
          </p:txBody>
        </p:sp>
        <p:sp>
          <p:nvSpPr>
            <p:cNvPr id="636" name="10"/>
            <p:cNvSpPr txBox="1"/>
            <p:nvPr/>
          </p:nvSpPr>
          <p:spPr>
            <a:xfrm>
              <a:off x="489608" y="571647"/>
              <a:ext cx="266974" cy="2592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535353"/>
                  </a:solidFill>
                </a:defRPr>
              </a:lvl1pPr>
            </a:lstStyle>
            <a:p>
              <a:pPr/>
              <a:r>
                <a:t>10</a:t>
              </a:r>
            </a:p>
          </p:txBody>
        </p:sp>
        <p:sp>
          <p:nvSpPr>
            <p:cNvPr id="637" name="11"/>
            <p:cNvSpPr txBox="1"/>
            <p:nvPr/>
          </p:nvSpPr>
          <p:spPr>
            <a:xfrm>
              <a:off x="1228564" y="76121"/>
              <a:ext cx="250008" cy="25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535353"/>
                  </a:solidFill>
                </a:defRPr>
              </a:lvl1pPr>
            </a:lstStyle>
            <a:p>
              <a:pPr/>
              <a:r>
                <a:t>11</a:t>
              </a:r>
            </a:p>
          </p:txBody>
        </p:sp>
      </p:grpSp>
      <p:sp>
        <p:nvSpPr>
          <p:cNvPr id="639" name="Oval 13"/>
          <p:cNvSpPr/>
          <p:nvPr/>
        </p:nvSpPr>
        <p:spPr>
          <a:xfrm>
            <a:off x="5125108" y="2281013"/>
            <a:ext cx="582978" cy="585522"/>
          </a:xfrm>
          <a:prstGeom prst="ellipse">
            <a:avLst/>
          </a:prstGeom>
          <a:solidFill>
            <a:srgbClr val="535353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40" name="Oval 13"/>
          <p:cNvSpPr/>
          <p:nvPr/>
        </p:nvSpPr>
        <p:spPr>
          <a:xfrm>
            <a:off x="7918181" y="2301333"/>
            <a:ext cx="582978" cy="585523"/>
          </a:xfrm>
          <a:prstGeom prst="ellipse">
            <a:avLst/>
          </a:prstGeom>
          <a:solidFill>
            <a:srgbClr val="535353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41" name="線條"/>
          <p:cNvSpPr/>
          <p:nvPr/>
        </p:nvSpPr>
        <p:spPr>
          <a:xfrm>
            <a:off x="4356964" y="2573774"/>
            <a:ext cx="595678" cy="1"/>
          </a:xfrm>
          <a:prstGeom prst="line">
            <a:avLst/>
          </a:prstGeom>
          <a:ln w="38100">
            <a:solidFill>
              <a:srgbClr val="535353"/>
            </a:solidFill>
            <a:miter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42" name="線條"/>
          <p:cNvSpPr/>
          <p:nvPr/>
        </p:nvSpPr>
        <p:spPr>
          <a:xfrm>
            <a:off x="5865936" y="2573774"/>
            <a:ext cx="595678" cy="1"/>
          </a:xfrm>
          <a:prstGeom prst="line">
            <a:avLst/>
          </a:prstGeom>
          <a:ln w="38100">
            <a:solidFill>
              <a:srgbClr val="535353"/>
            </a:solidFill>
            <a:miter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43" name="線條"/>
          <p:cNvSpPr/>
          <p:nvPr/>
        </p:nvSpPr>
        <p:spPr>
          <a:xfrm>
            <a:off x="5416597" y="1599097"/>
            <a:ext cx="1" cy="598222"/>
          </a:xfrm>
          <a:prstGeom prst="line">
            <a:avLst/>
          </a:prstGeom>
          <a:ln w="38100">
            <a:solidFill>
              <a:srgbClr val="535353"/>
            </a:solidFill>
            <a:miter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44" name="線條"/>
          <p:cNvSpPr/>
          <p:nvPr/>
        </p:nvSpPr>
        <p:spPr>
          <a:xfrm>
            <a:off x="8209670" y="1619417"/>
            <a:ext cx="1" cy="598222"/>
          </a:xfrm>
          <a:prstGeom prst="line">
            <a:avLst/>
          </a:prstGeom>
          <a:ln w="38100">
            <a:solidFill>
              <a:srgbClr val="535353"/>
            </a:solidFill>
            <a:miter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45" name="線條"/>
          <p:cNvSpPr/>
          <p:nvPr/>
        </p:nvSpPr>
        <p:spPr>
          <a:xfrm>
            <a:off x="8693687" y="2594094"/>
            <a:ext cx="595678" cy="1"/>
          </a:xfrm>
          <a:prstGeom prst="line">
            <a:avLst/>
          </a:prstGeom>
          <a:ln w="38100">
            <a:solidFill>
              <a:srgbClr val="535353"/>
            </a:solidFill>
            <a:miter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46" name="Oval 13"/>
          <p:cNvSpPr/>
          <p:nvPr/>
        </p:nvSpPr>
        <p:spPr>
          <a:xfrm>
            <a:off x="6619464" y="2377533"/>
            <a:ext cx="387340" cy="392482"/>
          </a:xfrm>
          <a:prstGeom prst="ellipse">
            <a:avLst/>
          </a:prstGeom>
          <a:solidFill>
            <a:srgbClr val="535353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47" name="Oval 13"/>
          <p:cNvSpPr/>
          <p:nvPr/>
        </p:nvSpPr>
        <p:spPr>
          <a:xfrm>
            <a:off x="9481894" y="2397853"/>
            <a:ext cx="387341" cy="392482"/>
          </a:xfrm>
          <a:prstGeom prst="ellipse">
            <a:avLst/>
          </a:prstGeom>
          <a:solidFill>
            <a:srgbClr val="535353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48" name="線條"/>
          <p:cNvSpPr/>
          <p:nvPr/>
        </p:nvSpPr>
        <p:spPr>
          <a:xfrm>
            <a:off x="7164654" y="2594094"/>
            <a:ext cx="595678" cy="1"/>
          </a:xfrm>
          <a:prstGeom prst="line">
            <a:avLst/>
          </a:prstGeom>
          <a:ln w="38100">
            <a:solidFill>
              <a:srgbClr val="535353"/>
            </a:solidFill>
            <a:miter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49" name="1, -1"/>
          <p:cNvSpPr txBox="1"/>
          <p:nvPr/>
        </p:nvSpPr>
        <p:spPr>
          <a:xfrm>
            <a:off x="4419741" y="2132329"/>
            <a:ext cx="470124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1, -1</a:t>
            </a:r>
          </a:p>
        </p:txBody>
      </p:sp>
      <p:sp>
        <p:nvSpPr>
          <p:cNvPr id="650" name="1, -1"/>
          <p:cNvSpPr txBox="1"/>
          <p:nvPr/>
        </p:nvSpPr>
        <p:spPr>
          <a:xfrm>
            <a:off x="5572901" y="1649729"/>
            <a:ext cx="470124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1, -1</a:t>
            </a:r>
          </a:p>
        </p:txBody>
      </p:sp>
      <p:sp>
        <p:nvSpPr>
          <p:cNvPr id="651" name="2,0,0,-2"/>
          <p:cNvSpPr txBox="1"/>
          <p:nvPr/>
        </p:nvSpPr>
        <p:spPr>
          <a:xfrm>
            <a:off x="5769820" y="2132329"/>
            <a:ext cx="787910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2,0,0,-2</a:t>
            </a:r>
          </a:p>
        </p:txBody>
      </p:sp>
      <p:sp>
        <p:nvSpPr>
          <p:cNvPr id="652" name="2,0,0,-2"/>
          <p:cNvSpPr txBox="1"/>
          <p:nvPr/>
        </p:nvSpPr>
        <p:spPr>
          <a:xfrm>
            <a:off x="7068538" y="2132329"/>
            <a:ext cx="787909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2,0,0,-2</a:t>
            </a:r>
          </a:p>
        </p:txBody>
      </p:sp>
      <p:sp>
        <p:nvSpPr>
          <p:cNvPr id="653" name="1, -1"/>
          <p:cNvSpPr txBox="1"/>
          <p:nvPr/>
        </p:nvSpPr>
        <p:spPr>
          <a:xfrm>
            <a:off x="8382141" y="1649729"/>
            <a:ext cx="470124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1, -1</a:t>
            </a:r>
          </a:p>
        </p:txBody>
      </p:sp>
      <p:sp>
        <p:nvSpPr>
          <p:cNvPr id="654" name="1, -1"/>
          <p:cNvSpPr txBox="1"/>
          <p:nvPr/>
        </p:nvSpPr>
        <p:spPr>
          <a:xfrm>
            <a:off x="8756465" y="2132329"/>
            <a:ext cx="470124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1, -1</a:t>
            </a:r>
          </a:p>
        </p:txBody>
      </p:sp>
      <p:sp>
        <p:nvSpPr>
          <p:cNvPr id="655" name="線條"/>
          <p:cNvSpPr/>
          <p:nvPr/>
        </p:nvSpPr>
        <p:spPr>
          <a:xfrm>
            <a:off x="10061763" y="2589014"/>
            <a:ext cx="595678" cy="1"/>
          </a:xfrm>
          <a:prstGeom prst="line">
            <a:avLst/>
          </a:prstGeom>
          <a:ln w="38100">
            <a:solidFill>
              <a:srgbClr val="535353"/>
            </a:solidFill>
            <a:miter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56" name="1, -1"/>
          <p:cNvSpPr txBox="1"/>
          <p:nvPr/>
        </p:nvSpPr>
        <p:spPr>
          <a:xfrm>
            <a:off x="10061763" y="2132329"/>
            <a:ext cx="470124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1, -1</a:t>
            </a:r>
          </a:p>
        </p:txBody>
      </p:sp>
      <p:sp>
        <p:nvSpPr>
          <p:cNvPr id="657" name="A"/>
          <p:cNvSpPr txBox="1"/>
          <p:nvPr/>
        </p:nvSpPr>
        <p:spPr>
          <a:xfrm>
            <a:off x="5334009" y="2950230"/>
            <a:ext cx="165176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A</a:t>
            </a:r>
          </a:p>
        </p:txBody>
      </p:sp>
      <p:sp>
        <p:nvSpPr>
          <p:cNvPr id="658" name="B"/>
          <p:cNvSpPr txBox="1"/>
          <p:nvPr/>
        </p:nvSpPr>
        <p:spPr>
          <a:xfrm>
            <a:off x="8127083" y="2970550"/>
            <a:ext cx="165175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B</a:t>
            </a:r>
          </a:p>
        </p:txBody>
      </p:sp>
      <p:sp>
        <p:nvSpPr>
          <p:cNvPr id="659" name="la"/>
          <p:cNvSpPr txBox="1"/>
          <p:nvPr/>
        </p:nvSpPr>
        <p:spPr>
          <a:xfrm>
            <a:off x="6730546" y="2970550"/>
            <a:ext cx="190625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la</a:t>
            </a:r>
          </a:p>
        </p:txBody>
      </p:sp>
      <p:sp>
        <p:nvSpPr>
          <p:cNvPr id="660" name="lb"/>
          <p:cNvSpPr txBox="1"/>
          <p:nvPr/>
        </p:nvSpPr>
        <p:spPr>
          <a:xfrm>
            <a:off x="9580252" y="2970550"/>
            <a:ext cx="190625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lb</a:t>
            </a:r>
          </a:p>
        </p:txBody>
      </p:sp>
      <p:sp>
        <p:nvSpPr>
          <p:cNvPr id="661" name="圓角矩形"/>
          <p:cNvSpPr/>
          <p:nvPr/>
        </p:nvSpPr>
        <p:spPr>
          <a:xfrm>
            <a:off x="5116095" y="928023"/>
            <a:ext cx="3394077" cy="491979"/>
          </a:xfrm>
          <a:prstGeom prst="roundRect">
            <a:avLst>
              <a:gd name="adj" fmla="val 38721"/>
            </a:avLst>
          </a:prstGeom>
          <a:solidFill>
            <a:srgbClr val="535353"/>
          </a:solidFill>
          <a:ln w="12700">
            <a:solidFill>
              <a:schemeClr val="accent1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62" name="線條"/>
          <p:cNvSpPr/>
          <p:nvPr/>
        </p:nvSpPr>
        <p:spPr>
          <a:xfrm>
            <a:off x="5431837" y="227643"/>
            <a:ext cx="1" cy="598222"/>
          </a:xfrm>
          <a:prstGeom prst="line">
            <a:avLst/>
          </a:prstGeom>
          <a:ln w="38100">
            <a:solidFill>
              <a:srgbClr val="535353"/>
            </a:solidFill>
            <a:miter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63" name="線條"/>
          <p:cNvSpPr/>
          <p:nvPr/>
        </p:nvSpPr>
        <p:spPr>
          <a:xfrm>
            <a:off x="8224910" y="247963"/>
            <a:ext cx="1" cy="598222"/>
          </a:xfrm>
          <a:prstGeom prst="line">
            <a:avLst/>
          </a:prstGeom>
          <a:ln w="38100">
            <a:solidFill>
              <a:srgbClr val="535353"/>
            </a:solidFill>
            <a:miter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64" name="1, -1"/>
          <p:cNvSpPr txBox="1"/>
          <p:nvPr/>
        </p:nvSpPr>
        <p:spPr>
          <a:xfrm>
            <a:off x="5588141" y="278276"/>
            <a:ext cx="470124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1, -1</a:t>
            </a:r>
          </a:p>
        </p:txBody>
      </p:sp>
      <p:sp>
        <p:nvSpPr>
          <p:cNvPr id="665" name="1, -1"/>
          <p:cNvSpPr txBox="1"/>
          <p:nvPr/>
        </p:nvSpPr>
        <p:spPr>
          <a:xfrm>
            <a:off x="8397381" y="278276"/>
            <a:ext cx="470124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1, -1</a:t>
            </a:r>
          </a:p>
        </p:txBody>
      </p:sp>
      <p:sp>
        <p:nvSpPr>
          <p:cNvPr id="666" name="H"/>
          <p:cNvSpPr txBox="1"/>
          <p:nvPr/>
        </p:nvSpPr>
        <p:spPr>
          <a:xfrm>
            <a:off x="6730546" y="566643"/>
            <a:ext cx="177789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H</a:t>
            </a:r>
          </a:p>
        </p:txBody>
      </p:sp>
      <p:sp>
        <p:nvSpPr>
          <p:cNvPr id="667" name="圓角矩形"/>
          <p:cNvSpPr/>
          <p:nvPr/>
        </p:nvSpPr>
        <p:spPr>
          <a:xfrm>
            <a:off x="5423666" y="4876674"/>
            <a:ext cx="575554" cy="491979"/>
          </a:xfrm>
          <a:prstGeom prst="roundRect">
            <a:avLst>
              <a:gd name="adj" fmla="val 38721"/>
            </a:avLst>
          </a:prstGeom>
          <a:solidFill>
            <a:srgbClr val="535353"/>
          </a:solidFill>
          <a:ln w="12700">
            <a:solidFill>
              <a:schemeClr val="accent1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68" name="線條"/>
          <p:cNvSpPr/>
          <p:nvPr/>
        </p:nvSpPr>
        <p:spPr>
          <a:xfrm>
            <a:off x="6206190" y="5149334"/>
            <a:ext cx="595678" cy="1"/>
          </a:xfrm>
          <a:prstGeom prst="line">
            <a:avLst/>
          </a:prstGeom>
          <a:ln w="38100">
            <a:solidFill>
              <a:srgbClr val="535353"/>
            </a:solidFill>
            <a:miter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69" name="2,0,0,-2"/>
          <p:cNvSpPr txBox="1"/>
          <p:nvPr/>
        </p:nvSpPr>
        <p:spPr>
          <a:xfrm>
            <a:off x="6110074" y="4707889"/>
            <a:ext cx="787910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2,0,0,-2</a:t>
            </a:r>
          </a:p>
        </p:txBody>
      </p:sp>
      <p:sp>
        <p:nvSpPr>
          <p:cNvPr id="670" name="線條"/>
          <p:cNvSpPr/>
          <p:nvPr/>
        </p:nvSpPr>
        <p:spPr>
          <a:xfrm>
            <a:off x="4621017" y="5144254"/>
            <a:ext cx="595678" cy="1"/>
          </a:xfrm>
          <a:prstGeom prst="line">
            <a:avLst/>
          </a:prstGeom>
          <a:ln w="38100">
            <a:solidFill>
              <a:srgbClr val="535353"/>
            </a:solidFill>
            <a:miter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71" name="2,0,0,-2"/>
          <p:cNvSpPr txBox="1"/>
          <p:nvPr/>
        </p:nvSpPr>
        <p:spPr>
          <a:xfrm>
            <a:off x="4524902" y="4702809"/>
            <a:ext cx="787909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2,0,0,-2</a:t>
            </a:r>
          </a:p>
        </p:txBody>
      </p:sp>
      <p:sp>
        <p:nvSpPr>
          <p:cNvPr id="672" name="線條"/>
          <p:cNvSpPr/>
          <p:nvPr/>
        </p:nvSpPr>
        <p:spPr>
          <a:xfrm>
            <a:off x="5704853" y="5546257"/>
            <a:ext cx="1" cy="598222"/>
          </a:xfrm>
          <a:prstGeom prst="line">
            <a:avLst/>
          </a:prstGeom>
          <a:ln w="38100">
            <a:solidFill>
              <a:srgbClr val="535353"/>
            </a:solidFill>
            <a:miter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73" name="1, -1"/>
          <p:cNvSpPr txBox="1"/>
          <p:nvPr/>
        </p:nvSpPr>
        <p:spPr>
          <a:xfrm>
            <a:off x="5877323" y="5576570"/>
            <a:ext cx="470125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1, -1</a:t>
            </a:r>
          </a:p>
        </p:txBody>
      </p:sp>
      <p:sp>
        <p:nvSpPr>
          <p:cNvPr id="674" name="線條"/>
          <p:cNvSpPr/>
          <p:nvPr/>
        </p:nvSpPr>
        <p:spPr>
          <a:xfrm>
            <a:off x="5704853" y="4123878"/>
            <a:ext cx="1" cy="598222"/>
          </a:xfrm>
          <a:prstGeom prst="line">
            <a:avLst/>
          </a:prstGeom>
          <a:ln w="38100">
            <a:solidFill>
              <a:srgbClr val="535353"/>
            </a:solidFill>
            <a:miter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75" name="1, -1"/>
          <p:cNvSpPr txBox="1"/>
          <p:nvPr/>
        </p:nvSpPr>
        <p:spPr>
          <a:xfrm>
            <a:off x="5877323" y="4154190"/>
            <a:ext cx="470125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1, -1</a:t>
            </a:r>
          </a:p>
        </p:txBody>
      </p:sp>
      <p:sp>
        <p:nvSpPr>
          <p:cNvPr id="676" name="圓角矩形"/>
          <p:cNvSpPr/>
          <p:nvPr/>
        </p:nvSpPr>
        <p:spPr>
          <a:xfrm>
            <a:off x="7008838" y="4891830"/>
            <a:ext cx="575554" cy="491979"/>
          </a:xfrm>
          <a:prstGeom prst="roundRect">
            <a:avLst>
              <a:gd name="adj" fmla="val 38721"/>
            </a:avLst>
          </a:prstGeom>
          <a:solidFill>
            <a:srgbClr val="535353"/>
          </a:solidFill>
          <a:ln w="12700">
            <a:solidFill>
              <a:schemeClr val="accent1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77" name="線條"/>
          <p:cNvSpPr/>
          <p:nvPr/>
        </p:nvSpPr>
        <p:spPr>
          <a:xfrm>
            <a:off x="7791362" y="5164490"/>
            <a:ext cx="595678" cy="1"/>
          </a:xfrm>
          <a:prstGeom prst="line">
            <a:avLst/>
          </a:prstGeom>
          <a:ln w="38100">
            <a:solidFill>
              <a:srgbClr val="535353"/>
            </a:solidFill>
            <a:miter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78" name="2,0,0,-2"/>
          <p:cNvSpPr txBox="1"/>
          <p:nvPr/>
        </p:nvSpPr>
        <p:spPr>
          <a:xfrm>
            <a:off x="7695246" y="4723046"/>
            <a:ext cx="787910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2,0,0,-2</a:t>
            </a:r>
          </a:p>
        </p:txBody>
      </p:sp>
      <p:sp>
        <p:nvSpPr>
          <p:cNvPr id="679" name="線條"/>
          <p:cNvSpPr/>
          <p:nvPr/>
        </p:nvSpPr>
        <p:spPr>
          <a:xfrm>
            <a:off x="7290024" y="5561413"/>
            <a:ext cx="1" cy="598222"/>
          </a:xfrm>
          <a:prstGeom prst="line">
            <a:avLst/>
          </a:prstGeom>
          <a:ln w="38100">
            <a:solidFill>
              <a:srgbClr val="535353"/>
            </a:solidFill>
            <a:miter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80" name="1, -1"/>
          <p:cNvSpPr txBox="1"/>
          <p:nvPr/>
        </p:nvSpPr>
        <p:spPr>
          <a:xfrm>
            <a:off x="7462495" y="5591726"/>
            <a:ext cx="470124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1, -1</a:t>
            </a:r>
          </a:p>
        </p:txBody>
      </p:sp>
      <p:sp>
        <p:nvSpPr>
          <p:cNvPr id="681" name="線條"/>
          <p:cNvSpPr/>
          <p:nvPr/>
        </p:nvSpPr>
        <p:spPr>
          <a:xfrm>
            <a:off x="7290024" y="4139034"/>
            <a:ext cx="1" cy="598222"/>
          </a:xfrm>
          <a:prstGeom prst="line">
            <a:avLst/>
          </a:prstGeom>
          <a:ln w="38100">
            <a:solidFill>
              <a:srgbClr val="535353"/>
            </a:solidFill>
            <a:miter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82" name="1, -1"/>
          <p:cNvSpPr txBox="1"/>
          <p:nvPr/>
        </p:nvSpPr>
        <p:spPr>
          <a:xfrm>
            <a:off x="7462495" y="4169347"/>
            <a:ext cx="470124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1, -1</a:t>
            </a:r>
          </a:p>
        </p:txBody>
      </p:sp>
      <p:sp>
        <p:nvSpPr>
          <p:cNvPr id="683" name="圓角矩形"/>
          <p:cNvSpPr/>
          <p:nvPr/>
        </p:nvSpPr>
        <p:spPr>
          <a:xfrm>
            <a:off x="8586586" y="4906986"/>
            <a:ext cx="575554" cy="491979"/>
          </a:xfrm>
          <a:prstGeom prst="roundRect">
            <a:avLst>
              <a:gd name="adj" fmla="val 38721"/>
            </a:avLst>
          </a:prstGeom>
          <a:solidFill>
            <a:srgbClr val="535353"/>
          </a:solidFill>
          <a:ln w="12700">
            <a:solidFill>
              <a:schemeClr val="accent1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84" name="線條"/>
          <p:cNvSpPr/>
          <p:nvPr/>
        </p:nvSpPr>
        <p:spPr>
          <a:xfrm>
            <a:off x="9429322" y="5179647"/>
            <a:ext cx="595678" cy="1"/>
          </a:xfrm>
          <a:prstGeom prst="line">
            <a:avLst/>
          </a:prstGeom>
          <a:ln w="38100">
            <a:solidFill>
              <a:srgbClr val="535353"/>
            </a:solidFill>
            <a:miter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85" name="2,0,0,-2"/>
          <p:cNvSpPr txBox="1"/>
          <p:nvPr/>
        </p:nvSpPr>
        <p:spPr>
          <a:xfrm>
            <a:off x="9272994" y="4738202"/>
            <a:ext cx="787909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2,0,0,-2</a:t>
            </a:r>
          </a:p>
        </p:txBody>
      </p:sp>
      <p:sp>
        <p:nvSpPr>
          <p:cNvPr id="686" name="線條"/>
          <p:cNvSpPr/>
          <p:nvPr/>
        </p:nvSpPr>
        <p:spPr>
          <a:xfrm>
            <a:off x="8867772" y="5576569"/>
            <a:ext cx="1" cy="598223"/>
          </a:xfrm>
          <a:prstGeom prst="line">
            <a:avLst/>
          </a:prstGeom>
          <a:ln w="38100">
            <a:solidFill>
              <a:srgbClr val="535353"/>
            </a:solidFill>
            <a:miter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87" name="1, -1"/>
          <p:cNvSpPr txBox="1"/>
          <p:nvPr/>
        </p:nvSpPr>
        <p:spPr>
          <a:xfrm>
            <a:off x="9040243" y="5606882"/>
            <a:ext cx="470124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1, -1</a:t>
            </a:r>
          </a:p>
        </p:txBody>
      </p:sp>
      <p:sp>
        <p:nvSpPr>
          <p:cNvPr id="688" name="線條"/>
          <p:cNvSpPr/>
          <p:nvPr/>
        </p:nvSpPr>
        <p:spPr>
          <a:xfrm>
            <a:off x="8867772" y="4154190"/>
            <a:ext cx="1" cy="598222"/>
          </a:xfrm>
          <a:prstGeom prst="line">
            <a:avLst/>
          </a:prstGeom>
          <a:ln w="38100">
            <a:solidFill>
              <a:srgbClr val="535353"/>
            </a:solidFill>
            <a:miter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89" name="1, -1"/>
          <p:cNvSpPr txBox="1"/>
          <p:nvPr/>
        </p:nvSpPr>
        <p:spPr>
          <a:xfrm>
            <a:off x="9040243" y="4184503"/>
            <a:ext cx="470124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1, -1</a:t>
            </a:r>
          </a:p>
        </p:txBody>
      </p:sp>
      <p:sp>
        <p:nvSpPr>
          <p:cNvPr id="690" name="圓角矩形"/>
          <p:cNvSpPr/>
          <p:nvPr/>
        </p:nvSpPr>
        <p:spPr>
          <a:xfrm>
            <a:off x="3894586" y="4068125"/>
            <a:ext cx="575554" cy="2109077"/>
          </a:xfrm>
          <a:prstGeom prst="roundRect">
            <a:avLst>
              <a:gd name="adj" fmla="val 33099"/>
            </a:avLst>
          </a:prstGeom>
          <a:solidFill>
            <a:srgbClr val="535353"/>
          </a:solidFill>
          <a:ln w="12700">
            <a:solidFill>
              <a:schemeClr val="accent1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91" name="圓角矩形"/>
          <p:cNvSpPr/>
          <p:nvPr/>
        </p:nvSpPr>
        <p:spPr>
          <a:xfrm>
            <a:off x="10179182" y="4068125"/>
            <a:ext cx="575554" cy="2109077"/>
          </a:xfrm>
          <a:prstGeom prst="roundRect">
            <a:avLst>
              <a:gd name="adj" fmla="val 33099"/>
            </a:avLst>
          </a:prstGeom>
          <a:solidFill>
            <a:srgbClr val="535353"/>
          </a:solidFill>
          <a:ln w="12700">
            <a:solidFill>
              <a:schemeClr val="accent1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92" name="線條"/>
          <p:cNvSpPr/>
          <p:nvPr/>
        </p:nvSpPr>
        <p:spPr>
          <a:xfrm flipV="1">
            <a:off x="4621018" y="3709694"/>
            <a:ext cx="491208" cy="491209"/>
          </a:xfrm>
          <a:prstGeom prst="line">
            <a:avLst/>
          </a:prstGeom>
          <a:ln w="38100">
            <a:solidFill>
              <a:srgbClr val="535353"/>
            </a:solidFill>
            <a:miter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93" name="線條"/>
          <p:cNvSpPr/>
          <p:nvPr/>
        </p:nvSpPr>
        <p:spPr>
          <a:xfrm flipH="1" flipV="1">
            <a:off x="4646514" y="5875047"/>
            <a:ext cx="531215" cy="531216"/>
          </a:xfrm>
          <a:prstGeom prst="line">
            <a:avLst/>
          </a:prstGeom>
          <a:ln w="38100">
            <a:solidFill>
              <a:srgbClr val="535353"/>
            </a:solidFill>
            <a:miter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94" name="線條"/>
          <p:cNvSpPr/>
          <p:nvPr/>
        </p:nvSpPr>
        <p:spPr>
          <a:xfrm>
            <a:off x="9499117" y="3758894"/>
            <a:ext cx="469558" cy="469558"/>
          </a:xfrm>
          <a:prstGeom prst="line">
            <a:avLst/>
          </a:prstGeom>
          <a:ln w="38100">
            <a:solidFill>
              <a:srgbClr val="535353"/>
            </a:solidFill>
            <a:miter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95" name="線條"/>
          <p:cNvSpPr/>
          <p:nvPr/>
        </p:nvSpPr>
        <p:spPr>
          <a:xfrm flipH="1">
            <a:off x="9474821" y="5929039"/>
            <a:ext cx="491208" cy="491208"/>
          </a:xfrm>
          <a:prstGeom prst="line">
            <a:avLst/>
          </a:prstGeom>
          <a:ln w="38100">
            <a:solidFill>
              <a:srgbClr val="535353"/>
            </a:solidFill>
            <a:miter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696" name="0"/>
          <p:cNvSpPr txBox="1"/>
          <p:nvPr/>
        </p:nvSpPr>
        <p:spPr>
          <a:xfrm>
            <a:off x="4789968" y="3528626"/>
            <a:ext cx="139837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697" name="0"/>
          <p:cNvSpPr txBox="1"/>
          <p:nvPr/>
        </p:nvSpPr>
        <p:spPr>
          <a:xfrm>
            <a:off x="4874650" y="5715756"/>
            <a:ext cx="139837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698" name="0"/>
          <p:cNvSpPr txBox="1"/>
          <p:nvPr/>
        </p:nvSpPr>
        <p:spPr>
          <a:xfrm>
            <a:off x="9771681" y="3637832"/>
            <a:ext cx="139838" cy="259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0</a:t>
            </a:r>
          </a:p>
        </p:txBody>
      </p:sp>
      <p:sp>
        <p:nvSpPr>
          <p:cNvPr id="699" name="0"/>
          <p:cNvSpPr txBox="1"/>
          <p:nvPr/>
        </p:nvSpPr>
        <p:spPr>
          <a:xfrm>
            <a:off x="9771681" y="5591726"/>
            <a:ext cx="139838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Rounded Rectangle 40"/>
          <p:cNvSpPr/>
          <p:nvPr/>
        </p:nvSpPr>
        <p:spPr>
          <a:xfrm>
            <a:off x="3144690" y="5342337"/>
            <a:ext cx="479467" cy="466769"/>
          </a:xfrm>
          <a:prstGeom prst="roundRect">
            <a:avLst>
              <a:gd name="adj" fmla="val 11870"/>
            </a:avLst>
          </a:prstGeom>
          <a:solidFill>
            <a:srgbClr val="535353"/>
          </a:solidFill>
          <a:ln w="12700">
            <a:solidFill>
              <a:srgbClr val="535353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02" name="Equal 33"/>
          <p:cNvSpPr/>
          <p:nvPr/>
        </p:nvSpPr>
        <p:spPr>
          <a:xfrm>
            <a:off x="4457630" y="5491901"/>
            <a:ext cx="250068" cy="1676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6487"/>
                </a:lnTo>
                <a:lnTo>
                  <a:pt x="0" y="6487"/>
                </a:lnTo>
                <a:close/>
                <a:moveTo>
                  <a:pt x="0" y="15113"/>
                </a:moveTo>
                <a:lnTo>
                  <a:pt x="21600" y="15113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/>
          </a:p>
        </p:txBody>
      </p:sp>
      <p:sp>
        <p:nvSpPr>
          <p:cNvPr id="703" name="線條"/>
          <p:cNvSpPr/>
          <p:nvPr/>
        </p:nvSpPr>
        <p:spPr>
          <a:xfrm>
            <a:off x="4916656" y="5547154"/>
            <a:ext cx="595678" cy="1"/>
          </a:xfrm>
          <a:prstGeom prst="line">
            <a:avLst/>
          </a:prstGeom>
          <a:ln w="50800">
            <a:solidFill>
              <a:schemeClr val="accent1">
                <a:satOff val="-19091"/>
                <a:lumOff val="-11921"/>
              </a:schemeClr>
            </a:solidFill>
            <a:miter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04" name="線條"/>
          <p:cNvSpPr/>
          <p:nvPr/>
        </p:nvSpPr>
        <p:spPr>
          <a:xfrm>
            <a:off x="6181146" y="5547155"/>
            <a:ext cx="595678" cy="1"/>
          </a:xfrm>
          <a:prstGeom prst="line">
            <a:avLst/>
          </a:prstGeom>
          <a:ln w="50800">
            <a:solidFill>
              <a:schemeClr val="accent1">
                <a:satOff val="-19091"/>
                <a:lumOff val="-11921"/>
              </a:schemeClr>
            </a:solidFill>
            <a:miter/>
            <a:tailEnd type="triangle"/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708" name="群組"/>
          <p:cNvGrpSpPr/>
          <p:nvPr/>
        </p:nvGrpSpPr>
        <p:grpSpPr>
          <a:xfrm>
            <a:off x="2440332" y="5335987"/>
            <a:ext cx="600670" cy="479469"/>
            <a:chOff x="0" y="0"/>
            <a:chExt cx="600668" cy="479467"/>
          </a:xfrm>
        </p:grpSpPr>
        <p:sp>
          <p:nvSpPr>
            <p:cNvPr id="705" name="線條"/>
            <p:cNvSpPr/>
            <p:nvPr/>
          </p:nvSpPr>
          <p:spPr>
            <a:xfrm>
              <a:off x="4991" y="0"/>
              <a:ext cx="595678" cy="0"/>
            </a:xfrm>
            <a:prstGeom prst="line">
              <a:avLst/>
            </a:prstGeom>
            <a:noFill/>
            <a:ln w="38100" cap="flat">
              <a:solidFill>
                <a:srgbClr val="535353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06" name="線條"/>
            <p:cNvSpPr/>
            <p:nvPr/>
          </p:nvSpPr>
          <p:spPr>
            <a:xfrm>
              <a:off x="0" y="479467"/>
              <a:ext cx="595678" cy="1"/>
            </a:xfrm>
            <a:prstGeom prst="line">
              <a:avLst/>
            </a:prstGeom>
            <a:noFill/>
            <a:ln w="38100" cap="flat">
              <a:solidFill>
                <a:srgbClr val="535353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07" name="Straight Connector 27"/>
            <p:cNvSpPr/>
            <p:nvPr/>
          </p:nvSpPr>
          <p:spPr>
            <a:xfrm flipH="1">
              <a:off x="297838" y="22600"/>
              <a:ext cx="1" cy="377135"/>
            </a:xfrm>
            <a:prstGeom prst="line">
              <a:avLst/>
            </a:prstGeom>
            <a:noFill/>
            <a:ln w="38100" cap="rnd">
              <a:solidFill>
                <a:srgbClr val="535353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709" name="線條"/>
          <p:cNvSpPr/>
          <p:nvPr/>
        </p:nvSpPr>
        <p:spPr>
          <a:xfrm>
            <a:off x="3732837" y="5335987"/>
            <a:ext cx="595678" cy="1"/>
          </a:xfrm>
          <a:prstGeom prst="line">
            <a:avLst/>
          </a:prstGeom>
          <a:ln w="38100">
            <a:solidFill>
              <a:srgbClr val="535353"/>
            </a:solidFill>
            <a:miter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10" name="線條"/>
          <p:cNvSpPr/>
          <p:nvPr/>
        </p:nvSpPr>
        <p:spPr>
          <a:xfrm>
            <a:off x="3727846" y="5815455"/>
            <a:ext cx="595678" cy="1"/>
          </a:xfrm>
          <a:prstGeom prst="line">
            <a:avLst/>
          </a:prstGeom>
          <a:ln w="38100">
            <a:solidFill>
              <a:srgbClr val="535353"/>
            </a:solidFill>
            <a:miter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11" name="Straight Connector 27"/>
          <p:cNvSpPr/>
          <p:nvPr/>
        </p:nvSpPr>
        <p:spPr>
          <a:xfrm>
            <a:off x="4025684" y="5358587"/>
            <a:ext cx="1" cy="377136"/>
          </a:xfrm>
          <a:prstGeom prst="line">
            <a:avLst/>
          </a:prstGeom>
          <a:ln w="38100" cap="rnd">
            <a:solidFill>
              <a:srgbClr val="535353"/>
            </a:solidFill>
            <a:custDash>
              <a:ds d="100000" sp="200000"/>
            </a:custDash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12" name="Equal 33"/>
          <p:cNvSpPr/>
          <p:nvPr/>
        </p:nvSpPr>
        <p:spPr>
          <a:xfrm>
            <a:off x="6944872" y="5491901"/>
            <a:ext cx="250069" cy="1676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6487"/>
                </a:lnTo>
                <a:lnTo>
                  <a:pt x="0" y="6487"/>
                </a:lnTo>
                <a:close/>
                <a:moveTo>
                  <a:pt x="0" y="15113"/>
                </a:moveTo>
                <a:lnTo>
                  <a:pt x="21600" y="15113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/>
          </a:p>
        </p:txBody>
      </p:sp>
      <p:grpSp>
        <p:nvGrpSpPr>
          <p:cNvPr id="721" name="群組"/>
          <p:cNvGrpSpPr/>
          <p:nvPr/>
        </p:nvGrpSpPr>
        <p:grpSpPr>
          <a:xfrm>
            <a:off x="7248345" y="4888326"/>
            <a:ext cx="1514545" cy="1374792"/>
            <a:chOff x="0" y="0"/>
            <a:chExt cx="1514544" cy="1374791"/>
          </a:xfrm>
        </p:grpSpPr>
        <p:sp>
          <p:nvSpPr>
            <p:cNvPr id="713" name="Straight Connector 27"/>
            <p:cNvSpPr/>
            <p:nvPr/>
          </p:nvSpPr>
          <p:spPr>
            <a:xfrm flipH="1" flipV="1">
              <a:off x="1269916" y="1130163"/>
              <a:ext cx="244629" cy="244629"/>
            </a:xfrm>
            <a:prstGeom prst="line">
              <a:avLst/>
            </a:prstGeom>
            <a:noFill/>
            <a:ln w="38100" cap="rnd">
              <a:solidFill>
                <a:schemeClr val="accent1">
                  <a:satOff val="-19091"/>
                  <a:lumOff val="-11921"/>
                </a:schemeClr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14" name="Rounded Rectangle 40"/>
            <p:cNvSpPr/>
            <p:nvPr/>
          </p:nvSpPr>
          <p:spPr>
            <a:xfrm>
              <a:off x="250392" y="233398"/>
              <a:ext cx="242616" cy="241131"/>
            </a:xfrm>
            <a:prstGeom prst="roundRect">
              <a:avLst>
                <a:gd name="adj" fmla="val 11626"/>
              </a:avLst>
            </a:prstGeom>
            <a:solidFill>
              <a:schemeClr val="accent1">
                <a:satOff val="-19091"/>
                <a:lumOff val="-11921"/>
              </a:schemeClr>
            </a:solidFill>
            <a:ln w="12700" cap="flat">
              <a:solidFill>
                <a:schemeClr val="accent1">
                  <a:satOff val="-19091"/>
                  <a:lumOff val="-11921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chemeClr val="accent1">
                      <a:satOff val="-19091"/>
                      <a:lumOff val="-11921"/>
                    </a:schemeClr>
                  </a:solidFill>
                </a:defRPr>
              </a:pPr>
            </a:p>
          </p:txBody>
        </p:sp>
        <p:sp>
          <p:nvSpPr>
            <p:cNvPr id="715" name="Rounded Rectangle 40"/>
            <p:cNvSpPr/>
            <p:nvPr/>
          </p:nvSpPr>
          <p:spPr>
            <a:xfrm>
              <a:off x="544057" y="491016"/>
              <a:ext cx="360998" cy="309427"/>
            </a:xfrm>
            <a:prstGeom prst="roundRect">
              <a:avLst>
                <a:gd name="adj" fmla="val 11626"/>
              </a:avLst>
            </a:prstGeom>
            <a:solidFill>
              <a:schemeClr val="accent1">
                <a:satOff val="-19091"/>
                <a:lumOff val="-11921"/>
              </a:schemeClr>
            </a:solidFill>
            <a:ln w="12700" cap="flat">
              <a:solidFill>
                <a:schemeClr val="accent1">
                  <a:satOff val="-19091"/>
                  <a:lumOff val="-11921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chemeClr val="accent1">
                      <a:satOff val="-19091"/>
                      <a:lumOff val="-11921"/>
                    </a:schemeClr>
                  </a:solidFill>
                </a:defRPr>
              </a:pPr>
            </a:p>
          </p:txBody>
        </p:sp>
        <p:sp>
          <p:nvSpPr>
            <p:cNvPr id="716" name="Rounded Rectangle 40"/>
            <p:cNvSpPr/>
            <p:nvPr/>
          </p:nvSpPr>
          <p:spPr>
            <a:xfrm>
              <a:off x="969026" y="849338"/>
              <a:ext cx="242615" cy="241131"/>
            </a:xfrm>
            <a:prstGeom prst="roundRect">
              <a:avLst>
                <a:gd name="adj" fmla="val 11626"/>
              </a:avLst>
            </a:prstGeom>
            <a:solidFill>
              <a:schemeClr val="accent1">
                <a:satOff val="-19091"/>
                <a:lumOff val="-11921"/>
              </a:schemeClr>
            </a:solidFill>
            <a:ln w="12700" cap="flat">
              <a:solidFill>
                <a:schemeClr val="accent1">
                  <a:satOff val="-19091"/>
                  <a:lumOff val="-11921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chemeClr val="accent1">
                      <a:satOff val="-19091"/>
                      <a:lumOff val="-11921"/>
                    </a:schemeClr>
                  </a:solidFill>
                </a:defRPr>
              </a:pPr>
            </a:p>
          </p:txBody>
        </p:sp>
        <p:sp>
          <p:nvSpPr>
            <p:cNvPr id="717" name="Straight Connector 27"/>
            <p:cNvSpPr/>
            <p:nvPr/>
          </p:nvSpPr>
          <p:spPr>
            <a:xfrm flipH="1" flipV="1">
              <a:off x="0" y="0"/>
              <a:ext cx="250728" cy="250728"/>
            </a:xfrm>
            <a:prstGeom prst="line">
              <a:avLst/>
            </a:prstGeom>
            <a:noFill/>
            <a:ln w="38100" cap="rnd">
              <a:solidFill>
                <a:schemeClr val="accent1">
                  <a:satOff val="-19091"/>
                  <a:lumOff val="-11921"/>
                </a:schemeClr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18" name="Text Box 28"/>
            <p:cNvSpPr txBox="1"/>
            <p:nvPr/>
          </p:nvSpPr>
          <p:spPr>
            <a:xfrm>
              <a:off x="180829" y="5728"/>
              <a:ext cx="492167" cy="2392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1100">
                  <a:solidFill>
                    <a:schemeClr val="accent1">
                      <a:satOff val="-19091"/>
                      <a:lumOff val="-11921"/>
                    </a:schemeClr>
                  </a:solidFill>
                </a:defRPr>
              </a:lvl1pPr>
            </a:lstStyle>
            <a:p>
              <a:pPr/>
              <a:r>
                <a:t>{Q1}</a:t>
              </a:r>
            </a:p>
          </p:txBody>
        </p:sp>
        <p:sp>
          <p:nvSpPr>
            <p:cNvPr id="719" name="Text Box 28"/>
            <p:cNvSpPr txBox="1"/>
            <p:nvPr/>
          </p:nvSpPr>
          <p:spPr>
            <a:xfrm>
              <a:off x="533162" y="234328"/>
              <a:ext cx="492167" cy="2392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1100">
                  <a:solidFill>
                    <a:schemeClr val="accent1">
                      <a:satOff val="-19091"/>
                      <a:lumOff val="-11921"/>
                    </a:schemeClr>
                  </a:solidFill>
                </a:defRPr>
              </a:lvl1pPr>
            </a:lstStyle>
            <a:p>
              <a:pPr/>
              <a:r>
                <a:t>{Q2}</a:t>
              </a:r>
            </a:p>
          </p:txBody>
        </p:sp>
        <p:sp>
          <p:nvSpPr>
            <p:cNvPr id="720" name="Text Box 28"/>
            <p:cNvSpPr txBox="1"/>
            <p:nvPr/>
          </p:nvSpPr>
          <p:spPr>
            <a:xfrm>
              <a:off x="896133" y="608814"/>
              <a:ext cx="492167" cy="2392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1100">
                  <a:solidFill>
                    <a:schemeClr val="accent1">
                      <a:satOff val="-19091"/>
                      <a:lumOff val="-11921"/>
                    </a:schemeClr>
                  </a:solidFill>
                </a:defRPr>
              </a:lvl1pPr>
            </a:lstStyle>
            <a:p>
              <a:pPr/>
              <a:r>
                <a:t>{Q3}</a:t>
              </a:r>
            </a:p>
          </p:txBody>
        </p:sp>
      </p:grpSp>
      <p:grpSp>
        <p:nvGrpSpPr>
          <p:cNvPr id="733" name="群組"/>
          <p:cNvGrpSpPr/>
          <p:nvPr/>
        </p:nvGrpSpPr>
        <p:grpSpPr>
          <a:xfrm>
            <a:off x="5966979" y="2525260"/>
            <a:ext cx="2642943" cy="1271835"/>
            <a:chOff x="0" y="0"/>
            <a:chExt cx="2642942" cy="1271834"/>
          </a:xfrm>
        </p:grpSpPr>
        <p:sp>
          <p:nvSpPr>
            <p:cNvPr id="722" name="線條"/>
            <p:cNvSpPr/>
            <p:nvPr/>
          </p:nvSpPr>
          <p:spPr>
            <a:xfrm>
              <a:off x="0" y="664659"/>
              <a:ext cx="674982" cy="1"/>
            </a:xfrm>
            <a:prstGeom prst="line">
              <a:avLst/>
            </a:prstGeom>
            <a:noFill/>
            <a:ln w="50800" cap="flat">
              <a:solidFill>
                <a:schemeClr val="accent1">
                  <a:satOff val="-19091"/>
                  <a:lumOff val="-11921"/>
                </a:schemeClr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23" name="Equal 33"/>
            <p:cNvSpPr/>
            <p:nvPr/>
          </p:nvSpPr>
          <p:spPr>
            <a:xfrm>
              <a:off x="894346" y="580839"/>
              <a:ext cx="250069" cy="167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6487"/>
                  </a:lnTo>
                  <a:lnTo>
                    <a:pt x="0" y="6487"/>
                  </a:lnTo>
                  <a:close/>
                  <a:moveTo>
                    <a:pt x="0" y="15113"/>
                  </a:moveTo>
                  <a:lnTo>
                    <a:pt x="21600" y="15113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</a:p>
          </p:txBody>
        </p:sp>
        <p:sp>
          <p:nvSpPr>
            <p:cNvPr id="724" name="Straight Connector 27"/>
            <p:cNvSpPr/>
            <p:nvPr/>
          </p:nvSpPr>
          <p:spPr>
            <a:xfrm>
              <a:off x="1757664" y="474117"/>
              <a:ext cx="601981" cy="1"/>
            </a:xfrm>
            <a:prstGeom prst="line">
              <a:avLst/>
            </a:prstGeom>
            <a:noFill/>
            <a:ln w="38100" cap="flat">
              <a:solidFill>
                <a:schemeClr val="accent1">
                  <a:satOff val="-19091"/>
                  <a:lumOff val="-11921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25" name="Straight Connector 27"/>
            <p:cNvSpPr/>
            <p:nvPr/>
          </p:nvSpPr>
          <p:spPr>
            <a:xfrm>
              <a:off x="1757664" y="677151"/>
              <a:ext cx="601981" cy="1"/>
            </a:xfrm>
            <a:prstGeom prst="line">
              <a:avLst/>
            </a:prstGeom>
            <a:noFill/>
            <a:ln w="38100" cap="flat">
              <a:solidFill>
                <a:schemeClr val="accent1">
                  <a:satOff val="-19091"/>
                  <a:lumOff val="-11921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26" name="Straight Connector 27"/>
            <p:cNvSpPr/>
            <p:nvPr/>
          </p:nvSpPr>
          <p:spPr>
            <a:xfrm>
              <a:off x="1757664" y="880185"/>
              <a:ext cx="601981" cy="1"/>
            </a:xfrm>
            <a:prstGeom prst="line">
              <a:avLst/>
            </a:prstGeom>
            <a:noFill/>
            <a:ln w="38100" cap="flat">
              <a:solidFill>
                <a:schemeClr val="accent1">
                  <a:satOff val="-19091"/>
                  <a:lumOff val="-11921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27" name="Straight Connector 27"/>
            <p:cNvSpPr/>
            <p:nvPr/>
          </p:nvSpPr>
          <p:spPr>
            <a:xfrm>
              <a:off x="2058653" y="0"/>
              <a:ext cx="1" cy="377135"/>
            </a:xfrm>
            <a:prstGeom prst="line">
              <a:avLst/>
            </a:prstGeom>
            <a:noFill/>
            <a:ln w="38100" cap="rnd">
              <a:solidFill>
                <a:schemeClr val="accent1">
                  <a:satOff val="-19091"/>
                  <a:lumOff val="-11921"/>
                </a:schemeClr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728" name="三角形"/>
            <p:cNvSpPr/>
            <p:nvPr/>
          </p:nvSpPr>
          <p:spPr>
            <a:xfrm rot="5394855">
              <a:off x="2456353" y="574470"/>
              <a:ext cx="192801" cy="1800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>
                <a:satOff val="-19091"/>
                <a:lumOff val="-11921"/>
              </a:schemeClr>
            </a:solidFill>
            <a:ln w="12700" cap="flat">
              <a:solidFill>
                <a:schemeClr val="accent1">
                  <a:satOff val="-19091"/>
                  <a:lumOff val="-11921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1">
                      <a:satOff val="-19091"/>
                      <a:lumOff val="-11921"/>
                    </a:schemeClr>
                  </a:solidFill>
                </a:defRPr>
              </a:pPr>
            </a:p>
          </p:txBody>
        </p:sp>
        <p:sp>
          <p:nvSpPr>
            <p:cNvPr id="729" name="Text Box 28"/>
            <p:cNvSpPr txBox="1"/>
            <p:nvPr/>
          </p:nvSpPr>
          <p:spPr>
            <a:xfrm>
              <a:off x="1362512" y="341990"/>
              <a:ext cx="492167" cy="2392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1100">
                  <a:solidFill>
                    <a:schemeClr val="accent1">
                      <a:satOff val="-19091"/>
                      <a:lumOff val="-11921"/>
                    </a:schemeClr>
                  </a:solidFill>
                </a:defRPr>
              </a:lvl1pPr>
            </a:lstStyle>
            <a:p>
              <a:pPr/>
              <a:r>
                <a:t>{Q1}</a:t>
              </a:r>
            </a:p>
          </p:txBody>
        </p:sp>
        <p:sp>
          <p:nvSpPr>
            <p:cNvPr id="730" name="Text Box 28"/>
            <p:cNvSpPr txBox="1"/>
            <p:nvPr/>
          </p:nvSpPr>
          <p:spPr>
            <a:xfrm>
              <a:off x="1362512" y="545024"/>
              <a:ext cx="492167" cy="2392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1100">
                  <a:solidFill>
                    <a:schemeClr val="accent1">
                      <a:satOff val="-19091"/>
                      <a:lumOff val="-11921"/>
                    </a:schemeClr>
                  </a:solidFill>
                </a:defRPr>
              </a:lvl1pPr>
            </a:lstStyle>
            <a:p>
              <a:pPr/>
              <a:r>
                <a:t>{Q2}</a:t>
              </a:r>
            </a:p>
          </p:txBody>
        </p:sp>
        <p:sp>
          <p:nvSpPr>
            <p:cNvPr id="731" name="Text Box 28"/>
            <p:cNvSpPr txBox="1"/>
            <p:nvPr/>
          </p:nvSpPr>
          <p:spPr>
            <a:xfrm>
              <a:off x="1362512" y="748123"/>
              <a:ext cx="492167" cy="2392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b="1" sz="1100">
                  <a:solidFill>
                    <a:schemeClr val="accent1">
                      <a:satOff val="-19091"/>
                      <a:lumOff val="-11921"/>
                    </a:schemeClr>
                  </a:solidFill>
                </a:defRPr>
              </a:lvl1pPr>
            </a:lstStyle>
            <a:p>
              <a:pPr/>
              <a:r>
                <a:t>{Q3}</a:t>
              </a:r>
            </a:p>
          </p:txBody>
        </p:sp>
        <p:sp>
          <p:nvSpPr>
            <p:cNvPr id="732" name="Straight Connector 27"/>
            <p:cNvSpPr/>
            <p:nvPr/>
          </p:nvSpPr>
          <p:spPr>
            <a:xfrm>
              <a:off x="2058653" y="894699"/>
              <a:ext cx="1" cy="377136"/>
            </a:xfrm>
            <a:prstGeom prst="line">
              <a:avLst/>
            </a:prstGeom>
            <a:noFill/>
            <a:ln w="38100" cap="rnd">
              <a:solidFill>
                <a:schemeClr val="accent1">
                  <a:satOff val="-19091"/>
                  <a:lumOff val="-11921"/>
                </a:schemeClr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734" name="Equal 33"/>
          <p:cNvSpPr/>
          <p:nvPr/>
        </p:nvSpPr>
        <p:spPr>
          <a:xfrm>
            <a:off x="3603551" y="3077357"/>
            <a:ext cx="250068" cy="1676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6487"/>
                </a:lnTo>
                <a:lnTo>
                  <a:pt x="0" y="6487"/>
                </a:lnTo>
                <a:close/>
                <a:moveTo>
                  <a:pt x="0" y="15113"/>
                </a:moveTo>
                <a:lnTo>
                  <a:pt x="21600" y="15113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/>
          </a:p>
        </p:txBody>
      </p:sp>
      <p:sp>
        <p:nvSpPr>
          <p:cNvPr id="735" name="Straight Connector 27"/>
          <p:cNvSpPr/>
          <p:nvPr/>
        </p:nvSpPr>
        <p:spPr>
          <a:xfrm>
            <a:off x="4466868" y="2970636"/>
            <a:ext cx="601981" cy="1"/>
          </a:xfrm>
          <a:prstGeom prst="line">
            <a:avLst/>
          </a:prstGeom>
          <a:ln w="38100">
            <a:solidFill>
              <a:srgbClr val="535353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36" name="Straight Connector 27"/>
          <p:cNvSpPr/>
          <p:nvPr/>
        </p:nvSpPr>
        <p:spPr>
          <a:xfrm>
            <a:off x="4466868" y="3173669"/>
            <a:ext cx="601981" cy="1"/>
          </a:xfrm>
          <a:prstGeom prst="line">
            <a:avLst/>
          </a:prstGeom>
          <a:ln w="38100">
            <a:solidFill>
              <a:srgbClr val="535353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37" name="Straight Connector 27"/>
          <p:cNvSpPr/>
          <p:nvPr/>
        </p:nvSpPr>
        <p:spPr>
          <a:xfrm>
            <a:off x="4466868" y="3376703"/>
            <a:ext cx="601981" cy="1"/>
          </a:xfrm>
          <a:prstGeom prst="line">
            <a:avLst/>
          </a:prstGeom>
          <a:ln w="38100">
            <a:solidFill>
              <a:srgbClr val="535353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38" name="Straight Connector 27"/>
          <p:cNvSpPr/>
          <p:nvPr/>
        </p:nvSpPr>
        <p:spPr>
          <a:xfrm>
            <a:off x="4767858" y="2496518"/>
            <a:ext cx="1" cy="377136"/>
          </a:xfrm>
          <a:prstGeom prst="line">
            <a:avLst/>
          </a:prstGeom>
          <a:ln w="38100" cap="rnd">
            <a:solidFill>
              <a:srgbClr val="535353"/>
            </a:solidFill>
            <a:custDash>
              <a:ds d="100000" sp="200000"/>
            </a:custDash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39" name="三角形"/>
          <p:cNvSpPr/>
          <p:nvPr/>
        </p:nvSpPr>
        <p:spPr>
          <a:xfrm rot="5394855">
            <a:off x="5165558" y="3070988"/>
            <a:ext cx="192801" cy="1800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535353"/>
          </a:solidFill>
          <a:ln w="12700">
            <a:solidFill>
              <a:srgbClr val="535353"/>
            </a:solidFill>
            <a:miter/>
          </a:ln>
        </p:spPr>
        <p:txBody>
          <a:bodyPr lIns="0" tIns="0" rIns="0" bIns="0"/>
          <a:lstStyle/>
          <a:p>
            <a:pPr>
              <a:defRPr>
                <a:solidFill>
                  <a:srgbClr val="535353"/>
                </a:solidFill>
              </a:defRPr>
            </a:pPr>
          </a:p>
        </p:txBody>
      </p:sp>
      <p:sp>
        <p:nvSpPr>
          <p:cNvPr id="740" name="Text Box 28"/>
          <p:cNvSpPr txBox="1"/>
          <p:nvPr/>
        </p:nvSpPr>
        <p:spPr>
          <a:xfrm>
            <a:off x="4071716" y="2838508"/>
            <a:ext cx="492167" cy="239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1100">
                <a:solidFill>
                  <a:srgbClr val="535353"/>
                </a:solidFill>
              </a:defRPr>
            </a:lvl1pPr>
          </a:lstStyle>
          <a:p>
            <a:pPr/>
            <a:r>
              <a:t>{Qa}</a:t>
            </a:r>
          </a:p>
        </p:txBody>
      </p:sp>
      <p:sp>
        <p:nvSpPr>
          <p:cNvPr id="741" name="Text Box 28"/>
          <p:cNvSpPr txBox="1"/>
          <p:nvPr/>
        </p:nvSpPr>
        <p:spPr>
          <a:xfrm>
            <a:off x="4071716" y="3041542"/>
            <a:ext cx="492167" cy="239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1100">
                <a:solidFill>
                  <a:srgbClr val="535353"/>
                </a:solidFill>
              </a:defRPr>
            </a:lvl1pPr>
          </a:lstStyle>
          <a:p>
            <a:pPr/>
            <a:r>
              <a:t>{Qb}</a:t>
            </a:r>
          </a:p>
        </p:txBody>
      </p:sp>
      <p:sp>
        <p:nvSpPr>
          <p:cNvPr id="742" name="Text Box 28"/>
          <p:cNvSpPr txBox="1"/>
          <p:nvPr/>
        </p:nvSpPr>
        <p:spPr>
          <a:xfrm>
            <a:off x="4071716" y="3244642"/>
            <a:ext cx="492167" cy="239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1100">
                <a:solidFill>
                  <a:srgbClr val="535353"/>
                </a:solidFill>
              </a:defRPr>
            </a:lvl1pPr>
          </a:lstStyle>
          <a:p>
            <a:pPr/>
            <a:r>
              <a:t>{Qc}</a:t>
            </a:r>
          </a:p>
        </p:txBody>
      </p:sp>
      <p:sp>
        <p:nvSpPr>
          <p:cNvPr id="743" name="Straight Connector 27"/>
          <p:cNvSpPr/>
          <p:nvPr/>
        </p:nvSpPr>
        <p:spPr>
          <a:xfrm>
            <a:off x="4767858" y="3391218"/>
            <a:ext cx="1" cy="377135"/>
          </a:xfrm>
          <a:prstGeom prst="line">
            <a:avLst/>
          </a:prstGeom>
          <a:ln w="38100" cap="rnd">
            <a:solidFill>
              <a:srgbClr val="535353"/>
            </a:solidFill>
            <a:custDash>
              <a:ds d="100000" sp="200000"/>
            </a:custDash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44" name="線條"/>
          <p:cNvSpPr/>
          <p:nvPr/>
        </p:nvSpPr>
        <p:spPr>
          <a:xfrm>
            <a:off x="2709204" y="3161177"/>
            <a:ext cx="674983" cy="1"/>
          </a:xfrm>
          <a:prstGeom prst="line">
            <a:avLst/>
          </a:prstGeom>
          <a:ln w="50800">
            <a:solidFill>
              <a:srgbClr val="535353"/>
            </a:solidFill>
            <a:miter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45" name="Rounded Rectangle 40"/>
          <p:cNvSpPr/>
          <p:nvPr/>
        </p:nvSpPr>
        <p:spPr>
          <a:xfrm>
            <a:off x="5590727" y="5313771"/>
            <a:ext cx="479467" cy="466769"/>
          </a:xfrm>
          <a:prstGeom prst="roundRect">
            <a:avLst>
              <a:gd name="adj" fmla="val 11870"/>
            </a:avLst>
          </a:prstGeom>
          <a:solidFill>
            <a:schemeClr val="accent1">
              <a:satOff val="-19091"/>
              <a:lumOff val="-11921"/>
            </a:schemeClr>
          </a:solidFill>
          <a:ln w="12700">
            <a:solidFill>
              <a:schemeClr val="accent1">
                <a:satOff val="-19091"/>
                <a:lumOff val="-11921"/>
              </a:schemeClr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chemeClr val="accent1">
                    <a:satOff val="-19091"/>
                    <a:lumOff val="-11921"/>
                  </a:schemeClr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Oval 13"/>
          <p:cNvSpPr/>
          <p:nvPr/>
        </p:nvSpPr>
        <p:spPr>
          <a:xfrm>
            <a:off x="1852295" y="2119629"/>
            <a:ext cx="306071" cy="306071"/>
          </a:xfrm>
          <a:prstGeom prst="ellipse">
            <a:avLst/>
          </a:prstGeom>
          <a:solidFill>
            <a:srgbClr val="9DC3E6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9" name="Straight Connector 14"/>
          <p:cNvSpPr/>
          <p:nvPr/>
        </p:nvSpPr>
        <p:spPr>
          <a:xfrm flipV="1">
            <a:off x="2091054" y="1924050"/>
            <a:ext cx="170816" cy="225425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10" name="Straight Connector 15"/>
          <p:cNvSpPr/>
          <p:nvPr/>
        </p:nvSpPr>
        <p:spPr>
          <a:xfrm>
            <a:off x="1564639" y="2272664"/>
            <a:ext cx="287656" cy="1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11" name="Straight Connector 16"/>
          <p:cNvSpPr/>
          <p:nvPr/>
        </p:nvSpPr>
        <p:spPr>
          <a:xfrm>
            <a:off x="2095499" y="2388870"/>
            <a:ext cx="185422" cy="215901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12" name="Straight Connector 20"/>
          <p:cNvSpPr/>
          <p:nvPr/>
        </p:nvSpPr>
        <p:spPr>
          <a:xfrm>
            <a:off x="3832859" y="3808095"/>
            <a:ext cx="4526281" cy="1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13" name="Oval 1"/>
          <p:cNvSpPr/>
          <p:nvPr/>
        </p:nvSpPr>
        <p:spPr>
          <a:xfrm>
            <a:off x="2828925" y="1665604"/>
            <a:ext cx="306071" cy="306071"/>
          </a:xfrm>
          <a:prstGeom prst="ellipse">
            <a:avLst/>
          </a:prstGeom>
          <a:solidFill>
            <a:srgbClr val="FFE699"/>
          </a:solidFill>
          <a:ln w="12700">
            <a:solidFill>
              <a:srgbClr val="BA8C00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4" name="Straight Connector 5"/>
          <p:cNvSpPr/>
          <p:nvPr/>
        </p:nvSpPr>
        <p:spPr>
          <a:xfrm>
            <a:off x="2541270" y="1818639"/>
            <a:ext cx="287656" cy="1"/>
          </a:xfrm>
          <a:prstGeom prst="line">
            <a:avLst/>
          </a:prstGeom>
          <a:solidFill>
            <a:schemeClr val="accent4"/>
          </a:solidFill>
          <a:ln w="28575">
            <a:solidFill>
              <a:srgbClr val="BA8C00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15" name="Oval 8"/>
          <p:cNvSpPr/>
          <p:nvPr/>
        </p:nvSpPr>
        <p:spPr>
          <a:xfrm>
            <a:off x="2857500" y="2529839"/>
            <a:ext cx="306071" cy="306071"/>
          </a:xfrm>
          <a:prstGeom prst="ellipse">
            <a:avLst/>
          </a:prstGeom>
          <a:solidFill>
            <a:srgbClr val="F8CBAD"/>
          </a:solidFill>
          <a:ln w="12700">
            <a:solidFill>
              <a:srgbClr val="AD5B24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6" name="Straight Connector 22"/>
          <p:cNvSpPr/>
          <p:nvPr/>
        </p:nvSpPr>
        <p:spPr>
          <a:xfrm>
            <a:off x="2569845" y="2682875"/>
            <a:ext cx="287656" cy="0"/>
          </a:xfrm>
          <a:prstGeom prst="line">
            <a:avLst/>
          </a:prstGeom>
          <a:solidFill>
            <a:schemeClr val="accent2"/>
          </a:solidFill>
          <a:ln w="28575">
            <a:solidFill>
              <a:srgbClr val="AD5B24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17" name="Straight Connector 24"/>
          <p:cNvSpPr/>
          <p:nvPr/>
        </p:nvSpPr>
        <p:spPr>
          <a:xfrm>
            <a:off x="3134995" y="1811020"/>
            <a:ext cx="287656" cy="1"/>
          </a:xfrm>
          <a:prstGeom prst="line">
            <a:avLst/>
          </a:prstGeom>
          <a:solidFill>
            <a:schemeClr val="accent4"/>
          </a:solidFill>
          <a:ln w="28575">
            <a:solidFill>
              <a:srgbClr val="BA8C00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18" name="Text Box 25"/>
          <p:cNvSpPr txBox="1"/>
          <p:nvPr/>
        </p:nvSpPr>
        <p:spPr>
          <a:xfrm>
            <a:off x="1913255" y="2132329"/>
            <a:ext cx="205790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A</a:t>
            </a:r>
          </a:p>
        </p:txBody>
      </p:sp>
      <p:sp>
        <p:nvSpPr>
          <p:cNvPr id="119" name="Text Box 26"/>
          <p:cNvSpPr txBox="1"/>
          <p:nvPr/>
        </p:nvSpPr>
        <p:spPr>
          <a:xfrm>
            <a:off x="2887345" y="1683385"/>
            <a:ext cx="205790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B</a:t>
            </a:r>
          </a:p>
        </p:txBody>
      </p:sp>
      <p:sp>
        <p:nvSpPr>
          <p:cNvPr id="120" name="Text Box 27"/>
          <p:cNvSpPr txBox="1"/>
          <p:nvPr/>
        </p:nvSpPr>
        <p:spPr>
          <a:xfrm>
            <a:off x="2907665" y="2547620"/>
            <a:ext cx="214199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C</a:t>
            </a:r>
          </a:p>
        </p:txBody>
      </p:sp>
      <p:sp>
        <p:nvSpPr>
          <p:cNvPr id="121" name="Notched Right Arrow 32"/>
          <p:cNvSpPr/>
          <p:nvPr/>
        </p:nvSpPr>
        <p:spPr>
          <a:xfrm>
            <a:off x="3739515" y="2119629"/>
            <a:ext cx="217171" cy="2171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lnTo>
                  <a:pt x="10800" y="16200"/>
                </a:lnTo>
                <a:lnTo>
                  <a:pt x="0" y="16200"/>
                </a:lnTo>
                <a:lnTo>
                  <a:pt x="5400" y="10800"/>
                </a:lnTo>
                <a:close/>
              </a:path>
            </a:pathLst>
          </a:custGeom>
          <a:solidFill>
            <a:srgbClr val="B2B2B2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2" name="Oval 33"/>
          <p:cNvSpPr/>
          <p:nvPr/>
        </p:nvSpPr>
        <p:spPr>
          <a:xfrm>
            <a:off x="1731645" y="4875529"/>
            <a:ext cx="306071" cy="306071"/>
          </a:xfrm>
          <a:prstGeom prst="ellipse">
            <a:avLst/>
          </a:prstGeom>
          <a:solidFill>
            <a:srgbClr val="9DC3E6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3" name="Straight Connector 34"/>
          <p:cNvSpPr/>
          <p:nvPr/>
        </p:nvSpPr>
        <p:spPr>
          <a:xfrm flipV="1">
            <a:off x="1970404" y="4679950"/>
            <a:ext cx="170816" cy="225425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24" name="Straight Connector 35"/>
          <p:cNvSpPr/>
          <p:nvPr/>
        </p:nvSpPr>
        <p:spPr>
          <a:xfrm>
            <a:off x="1443989" y="5028565"/>
            <a:ext cx="287656" cy="1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25" name="Straight Connector 36"/>
          <p:cNvSpPr/>
          <p:nvPr/>
        </p:nvSpPr>
        <p:spPr>
          <a:xfrm>
            <a:off x="1974849" y="5144770"/>
            <a:ext cx="185422" cy="215901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26" name="Oval 37"/>
          <p:cNvSpPr/>
          <p:nvPr/>
        </p:nvSpPr>
        <p:spPr>
          <a:xfrm>
            <a:off x="2708275" y="4421504"/>
            <a:ext cx="306071" cy="306071"/>
          </a:xfrm>
          <a:prstGeom prst="ellipse">
            <a:avLst/>
          </a:prstGeom>
          <a:solidFill>
            <a:srgbClr val="FFE699"/>
          </a:solidFill>
          <a:ln w="12700">
            <a:solidFill>
              <a:srgbClr val="BA8C00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7" name="Straight Connector 38"/>
          <p:cNvSpPr/>
          <p:nvPr/>
        </p:nvSpPr>
        <p:spPr>
          <a:xfrm>
            <a:off x="2420620" y="4574540"/>
            <a:ext cx="287656" cy="1"/>
          </a:xfrm>
          <a:prstGeom prst="line">
            <a:avLst/>
          </a:prstGeom>
          <a:solidFill>
            <a:schemeClr val="accent4"/>
          </a:solidFill>
          <a:ln w="28575">
            <a:solidFill>
              <a:srgbClr val="BA8C00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28" name="Oval 39"/>
          <p:cNvSpPr/>
          <p:nvPr/>
        </p:nvSpPr>
        <p:spPr>
          <a:xfrm>
            <a:off x="2736850" y="5220970"/>
            <a:ext cx="306071" cy="306071"/>
          </a:xfrm>
          <a:prstGeom prst="ellipse">
            <a:avLst/>
          </a:prstGeom>
          <a:solidFill>
            <a:srgbClr val="F8CBAD"/>
          </a:solidFill>
          <a:ln w="12700">
            <a:solidFill>
              <a:srgbClr val="AD5B24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9" name="Straight Connector 40"/>
          <p:cNvSpPr/>
          <p:nvPr/>
        </p:nvSpPr>
        <p:spPr>
          <a:xfrm>
            <a:off x="2449195" y="5374004"/>
            <a:ext cx="287656" cy="1"/>
          </a:xfrm>
          <a:prstGeom prst="line">
            <a:avLst/>
          </a:prstGeom>
          <a:solidFill>
            <a:schemeClr val="accent2"/>
          </a:solidFill>
          <a:ln w="28575">
            <a:solidFill>
              <a:srgbClr val="AD5B24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30" name="Straight Connector 41"/>
          <p:cNvSpPr/>
          <p:nvPr/>
        </p:nvSpPr>
        <p:spPr>
          <a:xfrm>
            <a:off x="3014345" y="4566920"/>
            <a:ext cx="287656" cy="1"/>
          </a:xfrm>
          <a:prstGeom prst="line">
            <a:avLst/>
          </a:prstGeom>
          <a:solidFill>
            <a:schemeClr val="accent4"/>
          </a:solidFill>
          <a:ln w="28575">
            <a:solidFill>
              <a:srgbClr val="BA8C00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31" name="Text Box 42"/>
          <p:cNvSpPr txBox="1"/>
          <p:nvPr/>
        </p:nvSpPr>
        <p:spPr>
          <a:xfrm>
            <a:off x="1792605" y="4888229"/>
            <a:ext cx="205790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A</a:t>
            </a:r>
          </a:p>
        </p:txBody>
      </p:sp>
      <p:sp>
        <p:nvSpPr>
          <p:cNvPr id="132" name="Text Box 43"/>
          <p:cNvSpPr txBox="1"/>
          <p:nvPr/>
        </p:nvSpPr>
        <p:spPr>
          <a:xfrm>
            <a:off x="2766695" y="4439284"/>
            <a:ext cx="205790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B</a:t>
            </a:r>
          </a:p>
        </p:txBody>
      </p:sp>
      <p:sp>
        <p:nvSpPr>
          <p:cNvPr id="133" name="Text Box 44"/>
          <p:cNvSpPr txBox="1"/>
          <p:nvPr/>
        </p:nvSpPr>
        <p:spPr>
          <a:xfrm>
            <a:off x="2787015" y="5238750"/>
            <a:ext cx="214199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C</a:t>
            </a:r>
          </a:p>
        </p:txBody>
      </p:sp>
      <p:sp>
        <p:nvSpPr>
          <p:cNvPr id="134" name="Freeform 47"/>
          <p:cNvSpPr/>
          <p:nvPr/>
        </p:nvSpPr>
        <p:spPr>
          <a:xfrm>
            <a:off x="2270125" y="1817370"/>
            <a:ext cx="271780" cy="996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fill="norm" stroke="1" extrusionOk="0">
                <a:moveTo>
                  <a:pt x="0" y="20472"/>
                </a:moveTo>
                <a:cubicBezTo>
                  <a:pt x="1464" y="16959"/>
                  <a:pt x="4189" y="6939"/>
                  <a:pt x="8529" y="2906"/>
                </a:cubicBezTo>
                <a:cubicBezTo>
                  <a:pt x="12869" y="-1128"/>
                  <a:pt x="19178" y="303"/>
                  <a:pt x="21600" y="43"/>
                </a:cubicBezTo>
              </a:path>
            </a:pathLst>
          </a:custGeom>
          <a:ln w="12700">
            <a:solidFill>
              <a:srgbClr val="A6A6A6"/>
            </a:solidFill>
            <a:prstDash val="sysDot"/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5" name="Freeform 61"/>
          <p:cNvSpPr/>
          <p:nvPr/>
        </p:nvSpPr>
        <p:spPr>
          <a:xfrm>
            <a:off x="2287904" y="2608579"/>
            <a:ext cx="264796" cy="82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909" fill="norm" stroke="1" extrusionOk="0">
                <a:moveTo>
                  <a:pt x="0" y="0"/>
                </a:moveTo>
                <a:cubicBezTo>
                  <a:pt x="1243" y="3523"/>
                  <a:pt x="3315" y="13940"/>
                  <a:pt x="7614" y="17770"/>
                </a:cubicBezTo>
                <a:cubicBezTo>
                  <a:pt x="11914" y="21600"/>
                  <a:pt x="18958" y="19149"/>
                  <a:pt x="21600" y="18996"/>
                </a:cubicBezTo>
              </a:path>
            </a:pathLst>
          </a:custGeom>
          <a:ln w="12700">
            <a:solidFill>
              <a:srgbClr val="A6A6A6"/>
            </a:solidFill>
            <a:prstDash val="sysDot"/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6" name="Oval 62"/>
          <p:cNvSpPr/>
          <p:nvPr/>
        </p:nvSpPr>
        <p:spPr>
          <a:xfrm>
            <a:off x="4645025" y="2072639"/>
            <a:ext cx="306071" cy="306071"/>
          </a:xfrm>
          <a:prstGeom prst="ellipse">
            <a:avLst/>
          </a:prstGeom>
          <a:solidFill>
            <a:srgbClr val="A9D18E"/>
          </a:solidFill>
          <a:ln w="12700">
            <a:solidFill>
              <a:srgbClr val="527E34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7" name="Straight Connector 63"/>
          <p:cNvSpPr/>
          <p:nvPr/>
        </p:nvSpPr>
        <p:spPr>
          <a:xfrm>
            <a:off x="4357370" y="2225675"/>
            <a:ext cx="287656" cy="0"/>
          </a:xfrm>
          <a:prstGeom prst="line">
            <a:avLst/>
          </a:prstGeom>
          <a:solidFill>
            <a:schemeClr val="accent6"/>
          </a:solidFill>
          <a:ln w="28575">
            <a:solidFill>
              <a:srgbClr val="527E34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38" name="Straight Connector 64"/>
          <p:cNvSpPr/>
          <p:nvPr/>
        </p:nvSpPr>
        <p:spPr>
          <a:xfrm>
            <a:off x="4951095" y="2218054"/>
            <a:ext cx="287656" cy="1"/>
          </a:xfrm>
          <a:prstGeom prst="line">
            <a:avLst/>
          </a:prstGeom>
          <a:solidFill>
            <a:schemeClr val="accent6"/>
          </a:solidFill>
          <a:ln w="28575">
            <a:solidFill>
              <a:srgbClr val="527E34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39" name="Text Box 2"/>
          <p:cNvSpPr txBox="1"/>
          <p:nvPr/>
        </p:nvSpPr>
        <p:spPr>
          <a:xfrm>
            <a:off x="1607184" y="2008504"/>
            <a:ext cx="197233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sana Math"/>
                <a:ea typeface="Asana Math"/>
                <a:cs typeface="Asana Math"/>
                <a:sym typeface="Asana Math"/>
              </a:defRPr>
            </a:lvl1pPr>
          </a:lstStyle>
          <a:p>
            <a:pPr/>
            <a:r>
              <a:t>α</a:t>
            </a:r>
          </a:p>
        </p:txBody>
      </p:sp>
      <p:sp>
        <p:nvSpPr>
          <p:cNvPr id="140" name="Text Box 3"/>
          <p:cNvSpPr txBox="1"/>
          <p:nvPr/>
        </p:nvSpPr>
        <p:spPr>
          <a:xfrm>
            <a:off x="2052320" y="1774189"/>
            <a:ext cx="197233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sana Math"/>
                <a:ea typeface="Asana Math"/>
                <a:cs typeface="Asana Math"/>
                <a:sym typeface="Asana Math"/>
              </a:defRPr>
            </a:lvl1pPr>
          </a:lstStyle>
          <a:p>
            <a:pPr/>
            <a:r>
              <a:t>β</a:t>
            </a:r>
          </a:p>
        </p:txBody>
      </p:sp>
      <p:sp>
        <p:nvSpPr>
          <p:cNvPr id="141" name="Text Box 4"/>
          <p:cNvSpPr txBox="1"/>
          <p:nvPr/>
        </p:nvSpPr>
        <p:spPr>
          <a:xfrm>
            <a:off x="2044065" y="2367279"/>
            <a:ext cx="179706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>
                <a:latin typeface="Asana Math"/>
                <a:ea typeface="Asana Math"/>
                <a:cs typeface="Asana Math"/>
                <a:sym typeface="Asana Math"/>
              </a:defRPr>
            </a:lvl1pPr>
          </a:lstStyle>
          <a:p>
            <a:pPr/>
            <a:r>
              <a:t>γ</a:t>
            </a:r>
          </a:p>
        </p:txBody>
      </p:sp>
      <p:sp>
        <p:nvSpPr>
          <p:cNvPr id="142" name="Text Box 6"/>
          <p:cNvSpPr txBox="1"/>
          <p:nvPr/>
        </p:nvSpPr>
        <p:spPr>
          <a:xfrm>
            <a:off x="4396740" y="1954529"/>
            <a:ext cx="197233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sana Math"/>
                <a:ea typeface="Asana Math"/>
                <a:cs typeface="Asana Math"/>
                <a:sym typeface="Asana Math"/>
              </a:defRPr>
            </a:lvl1pPr>
          </a:lstStyle>
          <a:p>
            <a:pPr/>
            <a:r>
              <a:t>α</a:t>
            </a:r>
          </a:p>
        </p:txBody>
      </p:sp>
      <p:sp>
        <p:nvSpPr>
          <p:cNvPr id="143" name="Text Box 7"/>
          <p:cNvSpPr txBox="1"/>
          <p:nvPr/>
        </p:nvSpPr>
        <p:spPr>
          <a:xfrm>
            <a:off x="5003800" y="1942464"/>
            <a:ext cx="19723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sana Math"/>
                <a:ea typeface="Asana Math"/>
                <a:cs typeface="Asana Math"/>
                <a:sym typeface="Asana Math"/>
              </a:defRPr>
            </a:lvl1pPr>
          </a:lstStyle>
          <a:p>
            <a:pPr/>
            <a:r>
              <a:t>δ</a:t>
            </a:r>
          </a:p>
        </p:txBody>
      </p:sp>
      <p:sp>
        <p:nvSpPr>
          <p:cNvPr id="144" name="Text Box 9"/>
          <p:cNvSpPr txBox="1"/>
          <p:nvPr/>
        </p:nvSpPr>
        <p:spPr>
          <a:xfrm>
            <a:off x="3186430" y="1543050"/>
            <a:ext cx="197233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sana Math"/>
                <a:ea typeface="Asana Math"/>
                <a:cs typeface="Asana Math"/>
                <a:sym typeface="Asana Math"/>
              </a:defRPr>
            </a:lvl1pPr>
          </a:lstStyle>
          <a:p>
            <a:pPr/>
            <a:r>
              <a:t>δ</a:t>
            </a:r>
          </a:p>
        </p:txBody>
      </p:sp>
      <p:sp>
        <p:nvSpPr>
          <p:cNvPr id="145" name="Text Box 10"/>
          <p:cNvSpPr txBox="1"/>
          <p:nvPr/>
        </p:nvSpPr>
        <p:spPr>
          <a:xfrm>
            <a:off x="2598420" y="1531619"/>
            <a:ext cx="197233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sana Math"/>
                <a:ea typeface="Asana Math"/>
                <a:cs typeface="Asana Math"/>
                <a:sym typeface="Asana Math"/>
              </a:defRPr>
            </a:lvl1pPr>
          </a:lstStyle>
          <a:p>
            <a:pPr/>
            <a:r>
              <a:t>β</a:t>
            </a:r>
          </a:p>
        </p:txBody>
      </p:sp>
      <p:sp>
        <p:nvSpPr>
          <p:cNvPr id="146" name="Text Box 11"/>
          <p:cNvSpPr txBox="1"/>
          <p:nvPr/>
        </p:nvSpPr>
        <p:spPr>
          <a:xfrm>
            <a:off x="2616200" y="2385695"/>
            <a:ext cx="179706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>
                <a:latin typeface="Asana Math"/>
                <a:ea typeface="Asana Math"/>
                <a:cs typeface="Asana Math"/>
                <a:sym typeface="Asana Math"/>
              </a:defRPr>
            </a:lvl1pPr>
          </a:lstStyle>
          <a:p>
            <a:pPr/>
            <a:r>
              <a:t>γ</a:t>
            </a:r>
          </a:p>
        </p:txBody>
      </p:sp>
      <p:sp>
        <p:nvSpPr>
          <p:cNvPr id="147" name="Text Box 12"/>
          <p:cNvSpPr txBox="1"/>
          <p:nvPr/>
        </p:nvSpPr>
        <p:spPr>
          <a:xfrm>
            <a:off x="4701540" y="2089785"/>
            <a:ext cx="214199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traight Connector 20"/>
          <p:cNvSpPr/>
          <p:nvPr/>
        </p:nvSpPr>
        <p:spPr>
          <a:xfrm>
            <a:off x="3832859" y="3808095"/>
            <a:ext cx="4526281" cy="1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0" name="Oval 37"/>
          <p:cNvSpPr/>
          <p:nvPr/>
        </p:nvSpPr>
        <p:spPr>
          <a:xfrm>
            <a:off x="4168775" y="2607310"/>
            <a:ext cx="306071" cy="306071"/>
          </a:xfrm>
          <a:prstGeom prst="ellipse">
            <a:avLst/>
          </a:prstGeom>
          <a:solidFill>
            <a:srgbClr val="9DC3E6"/>
          </a:solidFill>
          <a:ln w="12700">
            <a:solidFill>
              <a:schemeClr val="accent5"/>
            </a:solidFill>
            <a:miter/>
          </a:ln>
        </p:spPr>
        <p:txBody>
          <a:bodyPr lIns="0" tIns="0" rIns="0" bIns="0" anchor="ctr"/>
          <a:lstStyle/>
          <a:p>
            <a:pPr algn="ctr"/>
          </a:p>
        </p:txBody>
      </p:sp>
      <p:sp>
        <p:nvSpPr>
          <p:cNvPr id="151" name="Straight Connector 38"/>
          <p:cNvSpPr/>
          <p:nvPr/>
        </p:nvSpPr>
        <p:spPr>
          <a:xfrm>
            <a:off x="3881120" y="2760345"/>
            <a:ext cx="287656" cy="1"/>
          </a:xfrm>
          <a:prstGeom prst="line">
            <a:avLst/>
          </a:prstGeom>
          <a:solidFill>
            <a:schemeClr val="accent4"/>
          </a:solidFill>
          <a:ln w="28575">
            <a:solidFill>
              <a:schemeClr val="accent1"/>
            </a:solidFill>
            <a:miter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2" name="Straight Connector 41"/>
          <p:cNvSpPr/>
          <p:nvPr/>
        </p:nvSpPr>
        <p:spPr>
          <a:xfrm>
            <a:off x="4474845" y="2752725"/>
            <a:ext cx="287656" cy="0"/>
          </a:xfrm>
          <a:prstGeom prst="line">
            <a:avLst/>
          </a:prstGeom>
          <a:solidFill>
            <a:schemeClr val="accent4"/>
          </a:solidFill>
          <a:ln w="28575">
            <a:solidFill>
              <a:schemeClr val="accent1"/>
            </a:solidFill>
            <a:miter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3" name="Text Box 43"/>
          <p:cNvSpPr txBox="1"/>
          <p:nvPr/>
        </p:nvSpPr>
        <p:spPr>
          <a:xfrm>
            <a:off x="4225290" y="2618739"/>
            <a:ext cx="205790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B</a:t>
            </a:r>
          </a:p>
        </p:txBody>
      </p:sp>
      <p:sp>
        <p:nvSpPr>
          <p:cNvPr id="154" name="Text Box 17"/>
          <p:cNvSpPr txBox="1"/>
          <p:nvPr/>
        </p:nvSpPr>
        <p:spPr>
          <a:xfrm>
            <a:off x="3875404" y="2456179"/>
            <a:ext cx="197233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sana Math"/>
                <a:ea typeface="Asana Math"/>
                <a:cs typeface="Asana Math"/>
                <a:sym typeface="Asana Math"/>
              </a:defRPr>
            </a:lvl1pPr>
          </a:lstStyle>
          <a:p>
            <a:pPr/>
            <a:r>
              <a:t>α</a:t>
            </a:r>
          </a:p>
        </p:txBody>
      </p:sp>
      <p:sp>
        <p:nvSpPr>
          <p:cNvPr id="155" name="Text Box 18"/>
          <p:cNvSpPr txBox="1"/>
          <p:nvPr/>
        </p:nvSpPr>
        <p:spPr>
          <a:xfrm>
            <a:off x="4488815" y="2461895"/>
            <a:ext cx="197233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sana Math"/>
                <a:ea typeface="Asana Math"/>
                <a:cs typeface="Asana Math"/>
                <a:sym typeface="Asana Math"/>
              </a:defRPr>
            </a:lvl1pPr>
          </a:lstStyle>
          <a:p>
            <a:pPr/>
            <a:r>
              <a:t>β</a:t>
            </a:r>
          </a:p>
        </p:txBody>
      </p:sp>
      <p:sp>
        <p:nvSpPr>
          <p:cNvPr id="156" name="Oval 28"/>
          <p:cNvSpPr/>
          <p:nvPr/>
        </p:nvSpPr>
        <p:spPr>
          <a:xfrm>
            <a:off x="2582545" y="2606039"/>
            <a:ext cx="306071" cy="306071"/>
          </a:xfrm>
          <a:prstGeom prst="ellipse">
            <a:avLst/>
          </a:prstGeom>
          <a:solidFill>
            <a:srgbClr val="9DC3E6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7" name="Straight Connector 29"/>
          <p:cNvSpPr/>
          <p:nvPr/>
        </p:nvSpPr>
        <p:spPr>
          <a:xfrm flipV="1">
            <a:off x="2821304" y="2410460"/>
            <a:ext cx="170816" cy="225426"/>
          </a:xfrm>
          <a:prstGeom prst="line">
            <a:avLst/>
          </a:prstGeom>
          <a:ln w="28575">
            <a:solidFill>
              <a:schemeClr val="accent1"/>
            </a:solidFill>
            <a:miter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8" name="Straight Connector 31"/>
          <p:cNvSpPr/>
          <p:nvPr/>
        </p:nvSpPr>
        <p:spPr>
          <a:xfrm>
            <a:off x="2825749" y="2875279"/>
            <a:ext cx="185422" cy="215901"/>
          </a:xfrm>
          <a:prstGeom prst="line">
            <a:avLst/>
          </a:prstGeom>
          <a:ln w="28575">
            <a:solidFill>
              <a:schemeClr val="accent1"/>
            </a:solidFill>
            <a:miter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9" name="Text Box 45"/>
          <p:cNvSpPr txBox="1"/>
          <p:nvPr/>
        </p:nvSpPr>
        <p:spPr>
          <a:xfrm>
            <a:off x="2643505" y="2618739"/>
            <a:ext cx="205790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A</a:t>
            </a:r>
          </a:p>
        </p:txBody>
      </p:sp>
      <p:sp>
        <p:nvSpPr>
          <p:cNvPr id="160" name="Text Box 46"/>
          <p:cNvSpPr txBox="1"/>
          <p:nvPr/>
        </p:nvSpPr>
        <p:spPr>
          <a:xfrm>
            <a:off x="2337435" y="2449195"/>
            <a:ext cx="197233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sana Math"/>
                <a:ea typeface="Asana Math"/>
                <a:cs typeface="Asana Math"/>
                <a:sym typeface="Asana Math"/>
              </a:defRPr>
            </a:lvl1pPr>
          </a:lstStyle>
          <a:p>
            <a:pPr/>
            <a:r>
              <a:t>α</a:t>
            </a:r>
          </a:p>
        </p:txBody>
      </p:sp>
      <p:sp>
        <p:nvSpPr>
          <p:cNvPr id="161" name="Text Box 48"/>
          <p:cNvSpPr txBox="1"/>
          <p:nvPr/>
        </p:nvSpPr>
        <p:spPr>
          <a:xfrm>
            <a:off x="2708275" y="2283460"/>
            <a:ext cx="19723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sana Math"/>
                <a:ea typeface="Asana Math"/>
                <a:cs typeface="Asana Math"/>
                <a:sym typeface="Asana Math"/>
              </a:defRPr>
            </a:lvl1pPr>
          </a:lstStyle>
          <a:p>
            <a:pPr/>
            <a:r>
              <a:t>β</a:t>
            </a:r>
          </a:p>
        </p:txBody>
      </p:sp>
      <p:sp>
        <p:nvSpPr>
          <p:cNvPr id="162" name="Text Box 49"/>
          <p:cNvSpPr txBox="1"/>
          <p:nvPr/>
        </p:nvSpPr>
        <p:spPr>
          <a:xfrm>
            <a:off x="2734310" y="2836545"/>
            <a:ext cx="179706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>
                <a:latin typeface="Asana Math"/>
                <a:ea typeface="Asana Math"/>
                <a:cs typeface="Asana Math"/>
                <a:sym typeface="Asana Math"/>
              </a:defRPr>
            </a:lvl1pPr>
          </a:lstStyle>
          <a:p>
            <a:pPr/>
            <a:r>
              <a:t>γ</a:t>
            </a:r>
          </a:p>
        </p:txBody>
      </p:sp>
      <p:sp>
        <p:nvSpPr>
          <p:cNvPr id="163" name="Straight Connector 30"/>
          <p:cNvSpPr/>
          <p:nvPr/>
        </p:nvSpPr>
        <p:spPr>
          <a:xfrm>
            <a:off x="2294889" y="2759075"/>
            <a:ext cx="287656" cy="0"/>
          </a:xfrm>
          <a:prstGeom prst="line">
            <a:avLst/>
          </a:prstGeom>
          <a:ln w="28575">
            <a:solidFill>
              <a:schemeClr val="accent1"/>
            </a:solidFill>
            <a:miter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64" name="Text Box 51"/>
          <p:cNvSpPr txBox="1"/>
          <p:nvPr/>
        </p:nvSpPr>
        <p:spPr>
          <a:xfrm>
            <a:off x="1960245" y="2298700"/>
            <a:ext cx="259356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pPr/>
            <a:r>
              <a:t>(a)</a:t>
            </a:r>
          </a:p>
        </p:txBody>
      </p:sp>
      <p:sp>
        <p:nvSpPr>
          <p:cNvPr id="165" name="Text Box 52"/>
          <p:cNvSpPr txBox="1"/>
          <p:nvPr/>
        </p:nvSpPr>
        <p:spPr>
          <a:xfrm>
            <a:off x="3448050" y="2298700"/>
            <a:ext cx="259356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pPr/>
            <a:r>
              <a:t>(b)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nip Diagonal Corner Rectangle 1"/>
          <p:cNvSpPr/>
          <p:nvPr/>
        </p:nvSpPr>
        <p:spPr>
          <a:xfrm>
            <a:off x="3354704" y="2651760"/>
            <a:ext cx="1335406" cy="8032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9434" y="0"/>
                </a:lnTo>
                <a:lnTo>
                  <a:pt x="21600" y="3600"/>
                </a:lnTo>
                <a:lnTo>
                  <a:pt x="21600" y="21600"/>
                </a:lnTo>
                <a:lnTo>
                  <a:pt x="2166" y="21600"/>
                </a:lnTo>
                <a:lnTo>
                  <a:pt x="0" y="18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chemeClr val="accent1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8" name="Rectangle 2"/>
          <p:cNvSpPr/>
          <p:nvPr/>
        </p:nvSpPr>
        <p:spPr>
          <a:xfrm>
            <a:off x="4037329" y="2777489"/>
            <a:ext cx="520066" cy="569596"/>
          </a:xfrm>
          <a:prstGeom prst="rect">
            <a:avLst/>
          </a:prstGeom>
          <a:solidFill>
            <a:schemeClr val="accent3"/>
          </a:solidFill>
          <a:ln w="12700">
            <a:solidFill>
              <a:srgbClr val="787878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9" name="Text Box 3"/>
          <p:cNvSpPr txBox="1"/>
          <p:nvPr/>
        </p:nvSpPr>
        <p:spPr>
          <a:xfrm>
            <a:off x="3316604" y="2421889"/>
            <a:ext cx="1053466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>
                <a:solidFill>
                  <a:srgbClr val="548235"/>
                </a:solidFill>
              </a:defRPr>
            </a:lvl1pPr>
          </a:lstStyle>
          <a:p>
            <a:pPr/>
            <a:r>
              <a:t>Tensor</a:t>
            </a:r>
          </a:p>
        </p:txBody>
      </p:sp>
      <p:sp>
        <p:nvSpPr>
          <p:cNvPr id="170" name="Text Box 4"/>
          <p:cNvSpPr txBox="1"/>
          <p:nvPr/>
        </p:nvSpPr>
        <p:spPr>
          <a:xfrm>
            <a:off x="4083050" y="2944495"/>
            <a:ext cx="459989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Storage</a:t>
            </a:r>
          </a:p>
        </p:txBody>
      </p:sp>
      <p:sp>
        <p:nvSpPr>
          <p:cNvPr id="171" name="Text Box 12"/>
          <p:cNvSpPr txBox="1"/>
          <p:nvPr/>
        </p:nvSpPr>
        <p:spPr>
          <a:xfrm>
            <a:off x="3459479" y="2794635"/>
            <a:ext cx="476956" cy="431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800"/>
            </a:pPr>
            <a:r>
              <a:t>* stride</a:t>
            </a:r>
          </a:p>
          <a:p>
            <a:pPr>
              <a:defRPr sz="800"/>
            </a:pPr>
            <a:r>
              <a:t>* shape</a:t>
            </a:r>
          </a:p>
          <a:p>
            <a:pPr>
              <a:defRPr sz="800"/>
            </a:pPr>
            <a:r>
              <a:t>* ....</a:t>
            </a:r>
          </a:p>
        </p:txBody>
      </p:sp>
      <p:sp>
        <p:nvSpPr>
          <p:cNvPr id="172" name="Text Box 20"/>
          <p:cNvSpPr txBox="1"/>
          <p:nvPr/>
        </p:nvSpPr>
        <p:spPr>
          <a:xfrm>
            <a:off x="3133090" y="3697604"/>
            <a:ext cx="386468" cy="202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i="1" sz="800">
                <a:solidFill>
                  <a:srgbClr val="404040"/>
                </a:solidFill>
              </a:defRPr>
            </a:lvl1pPr>
          </a:lstStyle>
          <a:p>
            <a:pPr/>
            <a:r>
              <a:t>meta  </a:t>
            </a:r>
          </a:p>
        </p:txBody>
      </p:sp>
      <p:sp>
        <p:nvSpPr>
          <p:cNvPr id="173" name="Straight Arrow Connector 21"/>
          <p:cNvSpPr/>
          <p:nvPr/>
        </p:nvSpPr>
        <p:spPr>
          <a:xfrm flipV="1">
            <a:off x="3300729" y="3284854"/>
            <a:ext cx="211456" cy="454661"/>
          </a:xfrm>
          <a:prstGeom prst="line">
            <a:avLst/>
          </a:prstGeom>
          <a:ln w="6350">
            <a:solidFill>
              <a:srgbClr val="C00000"/>
            </a:solidFill>
            <a:miter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74" name="Straight Arrow Connector 22"/>
          <p:cNvSpPr/>
          <p:nvPr/>
        </p:nvSpPr>
        <p:spPr>
          <a:xfrm flipH="1" flipV="1">
            <a:off x="4282440" y="3384549"/>
            <a:ext cx="202566" cy="324486"/>
          </a:xfrm>
          <a:prstGeom prst="line">
            <a:avLst/>
          </a:prstGeom>
          <a:ln w="6350">
            <a:solidFill>
              <a:srgbClr val="C00000"/>
            </a:solidFill>
            <a:miter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75" name="Oval 23"/>
          <p:cNvSpPr/>
          <p:nvPr/>
        </p:nvSpPr>
        <p:spPr>
          <a:xfrm>
            <a:off x="3424554" y="2748279"/>
            <a:ext cx="471171" cy="598171"/>
          </a:xfrm>
          <a:prstGeom prst="ellipse">
            <a:avLst/>
          </a:prstGeom>
          <a:ln w="12700">
            <a:solidFill>
              <a:srgbClr val="C55A11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6" name="Text Box 24"/>
          <p:cNvSpPr txBox="1"/>
          <p:nvPr/>
        </p:nvSpPr>
        <p:spPr>
          <a:xfrm>
            <a:off x="4197985" y="3694429"/>
            <a:ext cx="1064132" cy="202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i="1" sz="800">
                <a:solidFill>
                  <a:srgbClr val="404040"/>
                </a:solidFill>
              </a:defRPr>
            </a:lvl1pPr>
          </a:lstStyle>
          <a:p>
            <a:pPr/>
            <a:r>
              <a:t>data (store elements)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nip Diagonal Corner Rectangle 1"/>
          <p:cNvSpPr/>
          <p:nvPr/>
        </p:nvSpPr>
        <p:spPr>
          <a:xfrm>
            <a:off x="3354704" y="2651760"/>
            <a:ext cx="1335406" cy="8032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9434" y="0"/>
                </a:lnTo>
                <a:lnTo>
                  <a:pt x="21600" y="3600"/>
                </a:lnTo>
                <a:lnTo>
                  <a:pt x="21600" y="21600"/>
                </a:lnTo>
                <a:lnTo>
                  <a:pt x="2166" y="21600"/>
                </a:lnTo>
                <a:lnTo>
                  <a:pt x="0" y="18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chemeClr val="accent1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9" name="Text Box 3"/>
          <p:cNvSpPr txBox="1"/>
          <p:nvPr/>
        </p:nvSpPr>
        <p:spPr>
          <a:xfrm>
            <a:off x="3316604" y="2421889"/>
            <a:ext cx="1053466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>
                <a:solidFill>
                  <a:srgbClr val="548235"/>
                </a:solidFill>
              </a:defRPr>
            </a:lvl1pPr>
          </a:lstStyle>
          <a:p>
            <a:pPr/>
            <a:r>
              <a:t>Tensor A</a:t>
            </a:r>
          </a:p>
        </p:txBody>
      </p:sp>
      <p:sp>
        <p:nvSpPr>
          <p:cNvPr id="180" name="Text Box 12"/>
          <p:cNvSpPr txBox="1"/>
          <p:nvPr/>
        </p:nvSpPr>
        <p:spPr>
          <a:xfrm>
            <a:off x="3459479" y="2794635"/>
            <a:ext cx="476956" cy="431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800"/>
            </a:pPr>
            <a:r>
              <a:t>* stride</a:t>
            </a:r>
          </a:p>
          <a:p>
            <a:pPr>
              <a:defRPr sz="800"/>
            </a:pPr>
            <a:r>
              <a:t>* shape</a:t>
            </a:r>
          </a:p>
          <a:p>
            <a:pPr>
              <a:defRPr sz="800"/>
            </a:pPr>
            <a:r>
              <a:t>* ....</a:t>
            </a:r>
          </a:p>
        </p:txBody>
      </p:sp>
      <p:sp>
        <p:nvSpPr>
          <p:cNvPr id="181" name="Oval 23"/>
          <p:cNvSpPr/>
          <p:nvPr/>
        </p:nvSpPr>
        <p:spPr>
          <a:xfrm>
            <a:off x="3424554" y="2748279"/>
            <a:ext cx="471171" cy="598171"/>
          </a:xfrm>
          <a:prstGeom prst="ellipse">
            <a:avLst/>
          </a:prstGeom>
          <a:ln w="12700">
            <a:solidFill>
              <a:srgbClr val="C55A11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2" name="Snip Diagonal Corner Rectangle 5"/>
          <p:cNvSpPr/>
          <p:nvPr/>
        </p:nvSpPr>
        <p:spPr>
          <a:xfrm>
            <a:off x="5083175" y="2660650"/>
            <a:ext cx="1335406" cy="8032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9434" y="0"/>
                </a:lnTo>
                <a:lnTo>
                  <a:pt x="21600" y="3600"/>
                </a:lnTo>
                <a:lnTo>
                  <a:pt x="21600" y="21600"/>
                </a:lnTo>
                <a:lnTo>
                  <a:pt x="2166" y="21600"/>
                </a:lnTo>
                <a:lnTo>
                  <a:pt x="0" y="18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chemeClr val="accent1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3" name="Rectangle 6"/>
          <p:cNvSpPr/>
          <p:nvPr/>
        </p:nvSpPr>
        <p:spPr>
          <a:xfrm>
            <a:off x="5765800" y="2786379"/>
            <a:ext cx="520066" cy="569596"/>
          </a:xfrm>
          <a:prstGeom prst="rect">
            <a:avLst/>
          </a:prstGeom>
          <a:ln w="12700">
            <a:solidFill>
              <a:srgbClr val="000000"/>
            </a:solidFill>
            <a:prstDash val="sysDot"/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4" name="Text Box 7"/>
          <p:cNvSpPr txBox="1"/>
          <p:nvPr/>
        </p:nvSpPr>
        <p:spPr>
          <a:xfrm>
            <a:off x="5045075" y="2430779"/>
            <a:ext cx="1053466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>
                <a:solidFill>
                  <a:srgbClr val="548235"/>
                </a:solidFill>
              </a:defRPr>
            </a:lvl1pPr>
          </a:lstStyle>
          <a:p>
            <a:pPr/>
            <a:r>
              <a:t>Tensor B</a:t>
            </a:r>
          </a:p>
        </p:txBody>
      </p:sp>
      <p:sp>
        <p:nvSpPr>
          <p:cNvPr id="185" name="Text Box 9"/>
          <p:cNvSpPr txBox="1"/>
          <p:nvPr/>
        </p:nvSpPr>
        <p:spPr>
          <a:xfrm>
            <a:off x="5187950" y="2803525"/>
            <a:ext cx="476955" cy="431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800"/>
            </a:pPr>
            <a:r>
              <a:t>* stride</a:t>
            </a:r>
          </a:p>
          <a:p>
            <a:pPr>
              <a:defRPr sz="800"/>
            </a:pPr>
            <a:r>
              <a:t>* shape</a:t>
            </a:r>
          </a:p>
          <a:p>
            <a:pPr>
              <a:defRPr sz="800"/>
            </a:pPr>
            <a:r>
              <a:t>* ....</a:t>
            </a:r>
          </a:p>
        </p:txBody>
      </p:sp>
      <p:sp>
        <p:nvSpPr>
          <p:cNvPr id="186" name="Oval 10"/>
          <p:cNvSpPr/>
          <p:nvPr/>
        </p:nvSpPr>
        <p:spPr>
          <a:xfrm>
            <a:off x="5153025" y="2757170"/>
            <a:ext cx="471171" cy="598171"/>
          </a:xfrm>
          <a:prstGeom prst="ellipse">
            <a:avLst/>
          </a:prstGeom>
          <a:ln w="12700">
            <a:solidFill>
              <a:srgbClr val="7030A0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7" name="Rectangle 16"/>
          <p:cNvSpPr/>
          <p:nvPr/>
        </p:nvSpPr>
        <p:spPr>
          <a:xfrm>
            <a:off x="4632959" y="4000500"/>
            <a:ext cx="520066" cy="569595"/>
          </a:xfrm>
          <a:prstGeom prst="rect">
            <a:avLst/>
          </a:prstGeom>
          <a:solidFill>
            <a:schemeClr val="accent3"/>
          </a:solidFill>
          <a:ln w="12700">
            <a:solidFill>
              <a:srgbClr val="787878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8" name="Text Box 17"/>
          <p:cNvSpPr txBox="1"/>
          <p:nvPr/>
        </p:nvSpPr>
        <p:spPr>
          <a:xfrm>
            <a:off x="4678679" y="4167504"/>
            <a:ext cx="459989" cy="202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Storage</a:t>
            </a:r>
          </a:p>
        </p:txBody>
      </p:sp>
      <p:sp>
        <p:nvSpPr>
          <p:cNvPr id="189" name="Rectangle 18"/>
          <p:cNvSpPr/>
          <p:nvPr/>
        </p:nvSpPr>
        <p:spPr>
          <a:xfrm>
            <a:off x="4001770" y="2794635"/>
            <a:ext cx="520066" cy="569595"/>
          </a:xfrm>
          <a:prstGeom prst="rect">
            <a:avLst/>
          </a:prstGeom>
          <a:ln w="12700">
            <a:solidFill>
              <a:srgbClr val="000000"/>
            </a:solidFill>
            <a:prstDash val="sysDot"/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0" name="Straight Arrow Connector 19"/>
          <p:cNvSpPr/>
          <p:nvPr/>
        </p:nvSpPr>
        <p:spPr>
          <a:xfrm flipH="1">
            <a:off x="5046979" y="3255009"/>
            <a:ext cx="969012" cy="822961"/>
          </a:xfrm>
          <a:prstGeom prst="line">
            <a:avLst/>
          </a:prstGeom>
          <a:ln w="6350">
            <a:solidFill>
              <a:srgbClr val="C00000"/>
            </a:solidFill>
            <a:miter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91" name="Straight Arrow Connector 26"/>
          <p:cNvSpPr/>
          <p:nvPr/>
        </p:nvSpPr>
        <p:spPr>
          <a:xfrm>
            <a:off x="4278630" y="3264534"/>
            <a:ext cx="484505" cy="819151"/>
          </a:xfrm>
          <a:prstGeom prst="line">
            <a:avLst/>
          </a:prstGeom>
          <a:ln w="6350">
            <a:solidFill>
              <a:srgbClr val="C00000"/>
            </a:solidFill>
            <a:miter/>
            <a:tailEnd type="triangle"/>
          </a:ln>
        </p:spPr>
        <p:txBody>
          <a:bodyPr lIns="0" tIns="0" rIns="0" bIns="0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nip Diagonal Corner Rectangle 1"/>
          <p:cNvSpPr/>
          <p:nvPr/>
        </p:nvSpPr>
        <p:spPr>
          <a:xfrm>
            <a:off x="3357879" y="2654300"/>
            <a:ext cx="1335406" cy="8032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9434" y="0"/>
                </a:lnTo>
                <a:lnTo>
                  <a:pt x="21600" y="3600"/>
                </a:lnTo>
                <a:lnTo>
                  <a:pt x="21600" y="21600"/>
                </a:lnTo>
                <a:lnTo>
                  <a:pt x="2166" y="21600"/>
                </a:lnTo>
                <a:lnTo>
                  <a:pt x="0" y="18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chemeClr val="accent1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4" name="Text Box 3"/>
          <p:cNvSpPr txBox="1"/>
          <p:nvPr/>
        </p:nvSpPr>
        <p:spPr>
          <a:xfrm>
            <a:off x="3316604" y="2421889"/>
            <a:ext cx="1053466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>
                <a:solidFill>
                  <a:srgbClr val="548235"/>
                </a:solidFill>
              </a:defRPr>
            </a:lvl1pPr>
          </a:lstStyle>
          <a:p>
            <a:pPr/>
            <a:r>
              <a:t>Tensor A</a:t>
            </a:r>
          </a:p>
        </p:txBody>
      </p:sp>
      <p:sp>
        <p:nvSpPr>
          <p:cNvPr id="195" name="Text Box 12"/>
          <p:cNvSpPr txBox="1"/>
          <p:nvPr/>
        </p:nvSpPr>
        <p:spPr>
          <a:xfrm>
            <a:off x="3459479" y="2794635"/>
            <a:ext cx="476956" cy="431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800"/>
            </a:pPr>
            <a:r>
              <a:t>* stride</a:t>
            </a:r>
          </a:p>
          <a:p>
            <a:pPr>
              <a:defRPr sz="800"/>
            </a:pPr>
            <a:r>
              <a:t>* shape</a:t>
            </a:r>
          </a:p>
          <a:p>
            <a:pPr>
              <a:defRPr sz="800"/>
            </a:pPr>
            <a:r>
              <a:t>* ....</a:t>
            </a:r>
          </a:p>
        </p:txBody>
      </p:sp>
      <p:sp>
        <p:nvSpPr>
          <p:cNvPr id="196" name="Oval 23"/>
          <p:cNvSpPr/>
          <p:nvPr/>
        </p:nvSpPr>
        <p:spPr>
          <a:xfrm>
            <a:off x="3424554" y="2748279"/>
            <a:ext cx="471171" cy="598171"/>
          </a:xfrm>
          <a:prstGeom prst="ellipse">
            <a:avLst/>
          </a:prstGeom>
          <a:ln w="12700">
            <a:solidFill>
              <a:srgbClr val="C55A11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7" name="Snip Diagonal Corner Rectangle 5"/>
          <p:cNvSpPr/>
          <p:nvPr/>
        </p:nvSpPr>
        <p:spPr>
          <a:xfrm>
            <a:off x="5083175" y="2660650"/>
            <a:ext cx="1335406" cy="8032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9434" y="0"/>
                </a:lnTo>
                <a:lnTo>
                  <a:pt x="21600" y="3600"/>
                </a:lnTo>
                <a:lnTo>
                  <a:pt x="21600" y="21600"/>
                </a:lnTo>
                <a:lnTo>
                  <a:pt x="2166" y="21600"/>
                </a:lnTo>
                <a:lnTo>
                  <a:pt x="0" y="18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chemeClr val="accent1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8" name="Rectangle 6"/>
          <p:cNvSpPr/>
          <p:nvPr/>
        </p:nvSpPr>
        <p:spPr>
          <a:xfrm>
            <a:off x="5765800" y="2786379"/>
            <a:ext cx="520066" cy="569596"/>
          </a:xfrm>
          <a:prstGeom prst="rect">
            <a:avLst/>
          </a:prstGeom>
          <a:ln w="12700">
            <a:solidFill>
              <a:srgbClr val="000000"/>
            </a:solidFill>
            <a:prstDash val="sysDot"/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9" name="Text Box 7"/>
          <p:cNvSpPr txBox="1"/>
          <p:nvPr/>
        </p:nvSpPr>
        <p:spPr>
          <a:xfrm>
            <a:off x="5045075" y="2430779"/>
            <a:ext cx="1053466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>
                <a:solidFill>
                  <a:srgbClr val="548235"/>
                </a:solidFill>
              </a:defRPr>
            </a:lvl1pPr>
          </a:lstStyle>
          <a:p>
            <a:pPr/>
            <a:r>
              <a:t>Tensor B</a:t>
            </a:r>
          </a:p>
        </p:txBody>
      </p:sp>
      <p:sp>
        <p:nvSpPr>
          <p:cNvPr id="200" name="Text Box 9"/>
          <p:cNvSpPr txBox="1"/>
          <p:nvPr/>
        </p:nvSpPr>
        <p:spPr>
          <a:xfrm>
            <a:off x="5187950" y="2803525"/>
            <a:ext cx="476955" cy="431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800"/>
            </a:pPr>
            <a:r>
              <a:t>* stride</a:t>
            </a:r>
          </a:p>
          <a:p>
            <a:pPr>
              <a:defRPr sz="800"/>
            </a:pPr>
            <a:r>
              <a:t>* shape</a:t>
            </a:r>
          </a:p>
          <a:p>
            <a:pPr>
              <a:defRPr sz="800"/>
            </a:pPr>
            <a:r>
              <a:t>* ....</a:t>
            </a:r>
          </a:p>
        </p:txBody>
      </p:sp>
      <p:sp>
        <p:nvSpPr>
          <p:cNvPr id="201" name="Oval 10"/>
          <p:cNvSpPr/>
          <p:nvPr/>
        </p:nvSpPr>
        <p:spPr>
          <a:xfrm>
            <a:off x="5153025" y="2757170"/>
            <a:ext cx="471171" cy="598171"/>
          </a:xfrm>
          <a:prstGeom prst="ellipse">
            <a:avLst/>
          </a:prstGeom>
          <a:ln w="12700">
            <a:solidFill>
              <a:srgbClr val="7030A0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2" name="Rectangle 16"/>
          <p:cNvSpPr/>
          <p:nvPr/>
        </p:nvSpPr>
        <p:spPr>
          <a:xfrm>
            <a:off x="4632959" y="4000500"/>
            <a:ext cx="520066" cy="569595"/>
          </a:xfrm>
          <a:prstGeom prst="rect">
            <a:avLst/>
          </a:prstGeom>
          <a:solidFill>
            <a:schemeClr val="accent3"/>
          </a:solidFill>
          <a:ln w="12700">
            <a:solidFill>
              <a:srgbClr val="787878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3" name="Text Box 17"/>
          <p:cNvSpPr txBox="1"/>
          <p:nvPr/>
        </p:nvSpPr>
        <p:spPr>
          <a:xfrm>
            <a:off x="4678679" y="4167504"/>
            <a:ext cx="459989" cy="202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Storage</a:t>
            </a:r>
          </a:p>
        </p:txBody>
      </p:sp>
      <p:sp>
        <p:nvSpPr>
          <p:cNvPr id="204" name="Rectangle 18"/>
          <p:cNvSpPr/>
          <p:nvPr/>
        </p:nvSpPr>
        <p:spPr>
          <a:xfrm>
            <a:off x="4001770" y="2794635"/>
            <a:ext cx="520066" cy="569595"/>
          </a:xfrm>
          <a:prstGeom prst="rect">
            <a:avLst/>
          </a:prstGeom>
          <a:ln w="12700">
            <a:solidFill>
              <a:srgbClr val="000000"/>
            </a:solidFill>
            <a:prstDash val="sysDot"/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5" name="Straight Arrow Connector 19"/>
          <p:cNvSpPr/>
          <p:nvPr/>
        </p:nvSpPr>
        <p:spPr>
          <a:xfrm flipH="1">
            <a:off x="5046979" y="3255009"/>
            <a:ext cx="969012" cy="822961"/>
          </a:xfrm>
          <a:prstGeom prst="line">
            <a:avLst/>
          </a:prstGeom>
          <a:ln w="6350">
            <a:solidFill>
              <a:srgbClr val="C00000"/>
            </a:solidFill>
            <a:miter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06" name="Straight Arrow Connector 26"/>
          <p:cNvSpPr/>
          <p:nvPr/>
        </p:nvSpPr>
        <p:spPr>
          <a:xfrm>
            <a:off x="4278630" y="3264534"/>
            <a:ext cx="484505" cy="819151"/>
          </a:xfrm>
          <a:prstGeom prst="line">
            <a:avLst/>
          </a:prstGeom>
          <a:ln w="6350">
            <a:solidFill>
              <a:srgbClr val="C00000"/>
            </a:solidFill>
            <a:miter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07" name="Snip Diagonal Corner Rectangle 2"/>
          <p:cNvSpPr/>
          <p:nvPr/>
        </p:nvSpPr>
        <p:spPr>
          <a:xfrm>
            <a:off x="7228205" y="2669539"/>
            <a:ext cx="1335406" cy="8032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9434" y="0"/>
                </a:lnTo>
                <a:lnTo>
                  <a:pt x="21600" y="3600"/>
                </a:lnTo>
                <a:lnTo>
                  <a:pt x="21600" y="21600"/>
                </a:lnTo>
                <a:lnTo>
                  <a:pt x="2166" y="21600"/>
                </a:lnTo>
                <a:lnTo>
                  <a:pt x="0" y="18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chemeClr val="accent1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8" name="Text Box 8"/>
          <p:cNvSpPr txBox="1"/>
          <p:nvPr/>
        </p:nvSpPr>
        <p:spPr>
          <a:xfrm>
            <a:off x="7190104" y="2439670"/>
            <a:ext cx="1053466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>
                <a:solidFill>
                  <a:srgbClr val="548235"/>
                </a:solidFill>
              </a:defRPr>
            </a:lvl1pPr>
          </a:lstStyle>
          <a:p>
            <a:pPr/>
            <a:r>
              <a:t>Tensor C</a:t>
            </a:r>
          </a:p>
        </p:txBody>
      </p:sp>
      <p:sp>
        <p:nvSpPr>
          <p:cNvPr id="209" name="Text Box 11"/>
          <p:cNvSpPr txBox="1"/>
          <p:nvPr/>
        </p:nvSpPr>
        <p:spPr>
          <a:xfrm>
            <a:off x="7332979" y="2812414"/>
            <a:ext cx="476955" cy="431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800"/>
            </a:pPr>
            <a:r>
              <a:t>* stride</a:t>
            </a:r>
          </a:p>
          <a:p>
            <a:pPr>
              <a:defRPr sz="800"/>
            </a:pPr>
            <a:r>
              <a:t>* shape</a:t>
            </a:r>
          </a:p>
          <a:p>
            <a:pPr>
              <a:defRPr sz="800"/>
            </a:pPr>
            <a:r>
              <a:t>* ....</a:t>
            </a:r>
          </a:p>
        </p:txBody>
      </p:sp>
      <p:sp>
        <p:nvSpPr>
          <p:cNvPr id="210" name="Oval 13"/>
          <p:cNvSpPr/>
          <p:nvPr/>
        </p:nvSpPr>
        <p:spPr>
          <a:xfrm>
            <a:off x="7298055" y="2766060"/>
            <a:ext cx="471171" cy="598170"/>
          </a:xfrm>
          <a:prstGeom prst="ellipse">
            <a:avLst/>
          </a:prstGeom>
          <a:ln w="12700">
            <a:solidFill>
              <a:srgbClr val="7030A0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1" name="Rectangle 14"/>
          <p:cNvSpPr/>
          <p:nvPr/>
        </p:nvSpPr>
        <p:spPr>
          <a:xfrm>
            <a:off x="7914005" y="2794635"/>
            <a:ext cx="520066" cy="569595"/>
          </a:xfrm>
          <a:prstGeom prst="rect">
            <a:avLst/>
          </a:prstGeom>
          <a:solidFill>
            <a:srgbClr val="767171"/>
          </a:solidFill>
          <a:ln w="12700">
            <a:solidFill>
              <a:srgbClr val="787878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2" name="Text Box 15"/>
          <p:cNvSpPr txBox="1"/>
          <p:nvPr/>
        </p:nvSpPr>
        <p:spPr>
          <a:xfrm>
            <a:off x="7959725" y="2961639"/>
            <a:ext cx="459989" cy="202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800"/>
            </a:lvl1pPr>
          </a:lstStyle>
          <a:p>
            <a:pPr/>
            <a:r>
              <a:t>Storage</a:t>
            </a:r>
          </a:p>
        </p:txBody>
      </p:sp>
      <p:sp>
        <p:nvSpPr>
          <p:cNvPr id="213" name="Right Arrow 20"/>
          <p:cNvSpPr/>
          <p:nvPr/>
        </p:nvSpPr>
        <p:spPr>
          <a:xfrm>
            <a:off x="6684644" y="2869564"/>
            <a:ext cx="247651" cy="31369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4" name="Text Box 21"/>
          <p:cNvSpPr txBox="1"/>
          <p:nvPr/>
        </p:nvSpPr>
        <p:spPr>
          <a:xfrm>
            <a:off x="6497954" y="2674620"/>
            <a:ext cx="663239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i="1" sz="800">
                <a:solidFill>
                  <a:srgbClr val="404040"/>
                </a:solidFill>
              </a:defRPr>
            </a:lvl1pPr>
          </a:lstStyle>
          <a:p>
            <a:pPr/>
            <a:r>
              <a:t>contiguous()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Oval 37"/>
          <p:cNvSpPr/>
          <p:nvPr/>
        </p:nvSpPr>
        <p:spPr>
          <a:xfrm>
            <a:off x="4168775" y="2607310"/>
            <a:ext cx="306071" cy="306071"/>
          </a:xfrm>
          <a:prstGeom prst="ellipse">
            <a:avLst/>
          </a:prstGeom>
          <a:solidFill>
            <a:srgbClr val="9DC3E6"/>
          </a:solidFill>
          <a:ln w="12700">
            <a:solidFill>
              <a:schemeClr val="accent5"/>
            </a:solidFill>
            <a:miter/>
          </a:ln>
        </p:spPr>
        <p:txBody>
          <a:bodyPr lIns="0" tIns="0" rIns="0" bIns="0" anchor="ctr"/>
          <a:lstStyle/>
          <a:p>
            <a:pPr algn="ctr"/>
          </a:p>
        </p:txBody>
      </p:sp>
      <p:sp>
        <p:nvSpPr>
          <p:cNvPr id="217" name="Straight Connector 38"/>
          <p:cNvSpPr/>
          <p:nvPr/>
        </p:nvSpPr>
        <p:spPr>
          <a:xfrm>
            <a:off x="3881120" y="2760345"/>
            <a:ext cx="287656" cy="1"/>
          </a:xfrm>
          <a:prstGeom prst="line">
            <a:avLst/>
          </a:prstGeom>
          <a:solidFill>
            <a:schemeClr val="accent4"/>
          </a:solidFill>
          <a:ln w="28575">
            <a:solidFill>
              <a:schemeClr val="accent1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18" name="Straight Connector 41"/>
          <p:cNvSpPr/>
          <p:nvPr/>
        </p:nvSpPr>
        <p:spPr>
          <a:xfrm>
            <a:off x="4474845" y="2755900"/>
            <a:ext cx="287656" cy="0"/>
          </a:xfrm>
          <a:prstGeom prst="line">
            <a:avLst/>
          </a:prstGeom>
          <a:solidFill>
            <a:schemeClr val="accent4"/>
          </a:solidFill>
          <a:ln w="28575">
            <a:solidFill>
              <a:schemeClr val="accent1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19" name="Text Box 17"/>
          <p:cNvSpPr txBox="1"/>
          <p:nvPr/>
        </p:nvSpPr>
        <p:spPr>
          <a:xfrm>
            <a:off x="3875404" y="2456179"/>
            <a:ext cx="197233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sana Math"/>
                <a:ea typeface="Asana Math"/>
                <a:cs typeface="Asana Math"/>
                <a:sym typeface="Asana Math"/>
              </a:defRPr>
            </a:lvl1pPr>
          </a:lstStyle>
          <a:p>
            <a:pPr/>
            <a:r>
              <a:t>α</a:t>
            </a:r>
          </a:p>
        </p:txBody>
      </p:sp>
      <p:sp>
        <p:nvSpPr>
          <p:cNvPr id="220" name="Text Box 18"/>
          <p:cNvSpPr txBox="1"/>
          <p:nvPr/>
        </p:nvSpPr>
        <p:spPr>
          <a:xfrm>
            <a:off x="4620260" y="2461895"/>
            <a:ext cx="197233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sana Math"/>
                <a:ea typeface="Asana Math"/>
                <a:cs typeface="Asana Math"/>
                <a:sym typeface="Asana Math"/>
              </a:defRPr>
            </a:lvl1pPr>
          </a:lstStyle>
          <a:p>
            <a:pPr/>
            <a:r>
              <a:t>β</a:t>
            </a:r>
          </a:p>
        </p:txBody>
      </p:sp>
      <p:sp>
        <p:nvSpPr>
          <p:cNvPr id="221" name="Text Box 5"/>
          <p:cNvSpPr txBox="1"/>
          <p:nvPr/>
        </p:nvSpPr>
        <p:spPr>
          <a:xfrm>
            <a:off x="4780915" y="2233295"/>
            <a:ext cx="36960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i="1" sz="800">
                <a:solidFill>
                  <a:srgbClr val="404040"/>
                </a:solidFill>
              </a:defRPr>
            </a:lvl1pPr>
          </a:lstStyle>
          <a:p>
            <a:pPr/>
            <a:r>
              <a:t>labels</a:t>
            </a:r>
          </a:p>
        </p:txBody>
      </p:sp>
      <p:sp>
        <p:nvSpPr>
          <p:cNvPr id="222" name="Straight Arrow Connector 7"/>
          <p:cNvSpPr/>
          <p:nvPr/>
        </p:nvSpPr>
        <p:spPr>
          <a:xfrm flipH="1">
            <a:off x="4762499" y="2430145"/>
            <a:ext cx="125096" cy="161291"/>
          </a:xfrm>
          <a:prstGeom prst="line">
            <a:avLst/>
          </a:prstGeom>
          <a:ln w="6350">
            <a:solidFill>
              <a:srgbClr val="C00000"/>
            </a:solidFill>
            <a:miter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23" name="Straight Arrow Connector 8"/>
          <p:cNvSpPr/>
          <p:nvPr/>
        </p:nvSpPr>
        <p:spPr>
          <a:xfrm flipH="1">
            <a:off x="4000499" y="2409190"/>
            <a:ext cx="795021" cy="182245"/>
          </a:xfrm>
          <a:prstGeom prst="line">
            <a:avLst/>
          </a:prstGeom>
          <a:ln w="6350">
            <a:solidFill>
              <a:srgbClr val="C00000"/>
            </a:solidFill>
            <a:miter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24" name="Text Box 9"/>
          <p:cNvSpPr txBox="1"/>
          <p:nvPr/>
        </p:nvSpPr>
        <p:spPr>
          <a:xfrm>
            <a:off x="3545840" y="3072764"/>
            <a:ext cx="380961" cy="202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i="1" sz="800">
                <a:solidFill>
                  <a:srgbClr val="404040"/>
                </a:solidFill>
              </a:defRPr>
            </a:lvl1pPr>
          </a:lstStyle>
          <a:p>
            <a:pPr/>
            <a:r>
              <a:t>bonds</a:t>
            </a:r>
          </a:p>
        </p:txBody>
      </p:sp>
      <p:sp>
        <p:nvSpPr>
          <p:cNvPr id="225" name="Straight Arrow Connector 10"/>
          <p:cNvSpPr/>
          <p:nvPr/>
        </p:nvSpPr>
        <p:spPr>
          <a:xfrm flipV="1">
            <a:off x="3798570" y="2802889"/>
            <a:ext cx="241301" cy="288926"/>
          </a:xfrm>
          <a:prstGeom prst="line">
            <a:avLst/>
          </a:prstGeom>
          <a:ln w="6350">
            <a:solidFill>
              <a:srgbClr val="C00000"/>
            </a:solidFill>
            <a:miter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26" name="Straight Arrow Connector 11"/>
          <p:cNvSpPr/>
          <p:nvPr/>
        </p:nvSpPr>
        <p:spPr>
          <a:xfrm flipV="1">
            <a:off x="3922395" y="2802889"/>
            <a:ext cx="711201" cy="336551"/>
          </a:xfrm>
          <a:prstGeom prst="line">
            <a:avLst/>
          </a:prstGeom>
          <a:ln w="6350">
            <a:solidFill>
              <a:srgbClr val="C00000"/>
            </a:solidFill>
            <a:miter/>
            <a:tailEnd type="triangle"/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229" name="Line Callout 3 13"/>
          <p:cNvGrpSpPr/>
          <p:nvPr/>
        </p:nvGrpSpPr>
        <p:grpSpPr>
          <a:xfrm>
            <a:off x="3535045" y="1877695"/>
            <a:ext cx="758190" cy="847723"/>
            <a:chOff x="0" y="0"/>
            <a:chExt cx="758189" cy="847721"/>
          </a:xfrm>
        </p:grpSpPr>
        <p:sp>
          <p:nvSpPr>
            <p:cNvPr id="227" name="矩形"/>
            <p:cNvSpPr/>
            <p:nvPr/>
          </p:nvSpPr>
          <p:spPr>
            <a:xfrm>
              <a:off x="0" y="0"/>
              <a:ext cx="542925" cy="46672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787878"/>
              </a:solidFill>
              <a:prstDash val="sysDash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8" name="線條"/>
            <p:cNvSpPr/>
            <p:nvPr/>
          </p:nvSpPr>
          <p:spPr>
            <a:xfrm>
              <a:off x="586104" y="257809"/>
              <a:ext cx="172086" cy="589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9883" y="2883"/>
                  </a:lnTo>
                  <a:lnTo>
                    <a:pt x="11079" y="18252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787878"/>
              </a:solidFill>
              <a:prstDash val="sysDash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30" name="Text Box 14"/>
          <p:cNvSpPr txBox="1"/>
          <p:nvPr/>
        </p:nvSpPr>
        <p:spPr>
          <a:xfrm>
            <a:off x="3516629" y="1890395"/>
            <a:ext cx="654805" cy="393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0 10 2 3 7 ... ... </a:t>
            </a:r>
          </a:p>
          <a:p>
            <a:pPr>
              <a:defRPr sz="600"/>
            </a:pPr>
            <a:r>
              <a:t>5  ... ... ... ... ...</a:t>
            </a:r>
          </a:p>
          <a:p>
            <a:pPr>
              <a:defRPr sz="600"/>
            </a:pPr>
            <a:r>
              <a:t>... ... ... ...</a:t>
            </a:r>
          </a:p>
          <a:p>
            <a:pPr>
              <a:defRPr sz="600"/>
            </a:pPr>
            <a:r>
              <a:t>...</a:t>
            </a:r>
          </a:p>
        </p:txBody>
      </p:sp>
      <p:sp>
        <p:nvSpPr>
          <p:cNvPr id="231" name="Text Box 16"/>
          <p:cNvSpPr txBox="1"/>
          <p:nvPr/>
        </p:nvSpPr>
        <p:spPr>
          <a:xfrm>
            <a:off x="3496310" y="1690370"/>
            <a:ext cx="471052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i="1" sz="800">
                <a:solidFill>
                  <a:srgbClr val="404040"/>
                </a:solidFill>
              </a:defRPr>
            </a:lvl1pPr>
          </a:lstStyle>
          <a:p>
            <a:pPr/>
            <a:r>
              <a:t>Block(s)</a:t>
            </a:r>
          </a:p>
        </p:txBody>
      </p:sp>
      <p:sp>
        <p:nvSpPr>
          <p:cNvPr id="232" name="Text Box 19"/>
          <p:cNvSpPr txBox="1"/>
          <p:nvPr/>
        </p:nvSpPr>
        <p:spPr>
          <a:xfrm>
            <a:off x="4520565" y="1663700"/>
            <a:ext cx="1133287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548235"/>
                </a:solidFill>
              </a:defRPr>
            </a:lvl1pPr>
          </a:lstStyle>
          <a:p>
            <a:pPr/>
            <a:r>
              <a:t>UniTensor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traight Connector 20"/>
          <p:cNvSpPr/>
          <p:nvPr/>
        </p:nvSpPr>
        <p:spPr>
          <a:xfrm>
            <a:off x="3832859" y="3808095"/>
            <a:ext cx="4526281" cy="1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35" name="Oval 1"/>
          <p:cNvSpPr/>
          <p:nvPr/>
        </p:nvSpPr>
        <p:spPr>
          <a:xfrm>
            <a:off x="2800350" y="1665604"/>
            <a:ext cx="306071" cy="306071"/>
          </a:xfrm>
          <a:prstGeom prst="ellipse">
            <a:avLst/>
          </a:prstGeom>
          <a:solidFill>
            <a:srgbClr val="FFE699"/>
          </a:solidFill>
          <a:ln w="12700">
            <a:solidFill>
              <a:srgbClr val="BA8C00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6" name="Straight Connector 5"/>
          <p:cNvSpPr/>
          <p:nvPr/>
        </p:nvSpPr>
        <p:spPr>
          <a:xfrm>
            <a:off x="2512695" y="1818639"/>
            <a:ext cx="287656" cy="1"/>
          </a:xfrm>
          <a:prstGeom prst="line">
            <a:avLst/>
          </a:prstGeom>
          <a:solidFill>
            <a:schemeClr val="accent4"/>
          </a:solidFill>
          <a:ln w="28575">
            <a:solidFill>
              <a:srgbClr val="BA8C00"/>
            </a:solidFill>
            <a:miter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37" name="Straight Connector 24"/>
          <p:cNvSpPr/>
          <p:nvPr/>
        </p:nvSpPr>
        <p:spPr>
          <a:xfrm>
            <a:off x="3106420" y="1811020"/>
            <a:ext cx="287656" cy="1"/>
          </a:xfrm>
          <a:prstGeom prst="line">
            <a:avLst/>
          </a:prstGeom>
          <a:solidFill>
            <a:schemeClr val="accent4"/>
          </a:solidFill>
          <a:ln w="28575">
            <a:solidFill>
              <a:srgbClr val="BA8C00"/>
            </a:solidFill>
            <a:miter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38" name="Text Box 26"/>
          <p:cNvSpPr txBox="1"/>
          <p:nvPr/>
        </p:nvSpPr>
        <p:spPr>
          <a:xfrm>
            <a:off x="2858770" y="1683385"/>
            <a:ext cx="205790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B</a:t>
            </a:r>
          </a:p>
        </p:txBody>
      </p:sp>
      <p:sp>
        <p:nvSpPr>
          <p:cNvPr id="239" name="Text Box 9"/>
          <p:cNvSpPr txBox="1"/>
          <p:nvPr/>
        </p:nvSpPr>
        <p:spPr>
          <a:xfrm>
            <a:off x="3116580" y="1529714"/>
            <a:ext cx="197233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sana Math"/>
                <a:ea typeface="Asana Math"/>
                <a:cs typeface="Asana Math"/>
                <a:sym typeface="Asana Math"/>
              </a:defRPr>
            </a:lvl1pPr>
          </a:lstStyle>
          <a:p>
            <a:pPr/>
            <a:r>
              <a:t>δ</a:t>
            </a:r>
          </a:p>
        </p:txBody>
      </p:sp>
      <p:sp>
        <p:nvSpPr>
          <p:cNvPr id="240" name="Text Box 10"/>
          <p:cNvSpPr txBox="1"/>
          <p:nvPr/>
        </p:nvSpPr>
        <p:spPr>
          <a:xfrm>
            <a:off x="2534285" y="1513839"/>
            <a:ext cx="197233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sana Math"/>
                <a:ea typeface="Asana Math"/>
                <a:cs typeface="Asana Math"/>
                <a:sym typeface="Asana Math"/>
              </a:defRPr>
            </a:lvl1pPr>
          </a:lstStyle>
          <a:p>
            <a:pPr/>
            <a:r>
              <a:t>β</a:t>
            </a:r>
          </a:p>
        </p:txBody>
      </p:sp>
      <p:sp>
        <p:nvSpPr>
          <p:cNvPr id="241" name="Oval 8"/>
          <p:cNvSpPr/>
          <p:nvPr/>
        </p:nvSpPr>
        <p:spPr>
          <a:xfrm>
            <a:off x="3969384" y="1653539"/>
            <a:ext cx="306071" cy="306071"/>
          </a:xfrm>
          <a:prstGeom prst="ellipse">
            <a:avLst/>
          </a:prstGeom>
          <a:solidFill>
            <a:srgbClr val="F8CBAD"/>
          </a:solidFill>
          <a:ln w="12700">
            <a:solidFill>
              <a:srgbClr val="AD5B24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2" name="Straight Connector 22"/>
          <p:cNvSpPr/>
          <p:nvPr/>
        </p:nvSpPr>
        <p:spPr>
          <a:xfrm>
            <a:off x="3681729" y="1806575"/>
            <a:ext cx="287656" cy="0"/>
          </a:xfrm>
          <a:prstGeom prst="line">
            <a:avLst/>
          </a:prstGeom>
          <a:solidFill>
            <a:schemeClr val="accent2"/>
          </a:solidFill>
          <a:ln w="28575">
            <a:solidFill>
              <a:srgbClr val="AD5B24"/>
            </a:solidFill>
            <a:miter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3" name="Text Box 27"/>
          <p:cNvSpPr txBox="1"/>
          <p:nvPr/>
        </p:nvSpPr>
        <p:spPr>
          <a:xfrm>
            <a:off x="4019550" y="1671320"/>
            <a:ext cx="214199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C</a:t>
            </a:r>
          </a:p>
        </p:txBody>
      </p:sp>
      <p:sp>
        <p:nvSpPr>
          <p:cNvPr id="244" name="Text Box 2"/>
          <p:cNvSpPr txBox="1"/>
          <p:nvPr/>
        </p:nvSpPr>
        <p:spPr>
          <a:xfrm>
            <a:off x="3690620" y="1523364"/>
            <a:ext cx="197233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sana Math"/>
                <a:ea typeface="Asana Math"/>
                <a:cs typeface="Asana Math"/>
                <a:sym typeface="Asana Math"/>
              </a:defRPr>
            </a:lvl1pPr>
          </a:lstStyle>
          <a:p>
            <a:pPr/>
            <a:r>
              <a:t>δ</a:t>
            </a:r>
          </a:p>
        </p:txBody>
      </p:sp>
      <p:sp>
        <p:nvSpPr>
          <p:cNvPr id="245" name="Straight Connector 3"/>
          <p:cNvSpPr/>
          <p:nvPr/>
        </p:nvSpPr>
        <p:spPr>
          <a:xfrm>
            <a:off x="3392804" y="1805304"/>
            <a:ext cx="287656" cy="1"/>
          </a:xfrm>
          <a:prstGeom prst="line">
            <a:avLst/>
          </a:prstGeom>
          <a:solidFill>
            <a:schemeClr val="accent4"/>
          </a:solidFill>
          <a:ln w="12700">
            <a:solidFill>
              <a:srgbClr val="A6A6A6"/>
            </a:solidFill>
            <a:prstDash val="sysDot"/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6" name="Donut 4"/>
          <p:cNvSpPr/>
          <p:nvPr/>
        </p:nvSpPr>
        <p:spPr>
          <a:xfrm>
            <a:off x="3403600" y="1513839"/>
            <a:ext cx="247650" cy="2476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2892" y="10800"/>
                </a:moveTo>
                <a:cubicBezTo>
                  <a:pt x="2892" y="15168"/>
                  <a:pt x="6432" y="18708"/>
                  <a:pt x="10800" y="18708"/>
                </a:cubicBezTo>
                <a:cubicBezTo>
                  <a:pt x="15168" y="18708"/>
                  <a:pt x="18708" y="15168"/>
                  <a:pt x="18708" y="10800"/>
                </a:cubicBezTo>
                <a:cubicBezTo>
                  <a:pt x="18708" y="6432"/>
                  <a:pt x="15168" y="2892"/>
                  <a:pt x="10800" y="2892"/>
                </a:cubicBezTo>
                <a:cubicBezTo>
                  <a:pt x="6432" y="2892"/>
                  <a:pt x="2892" y="6432"/>
                  <a:pt x="2892" y="10800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/>
          </a:p>
        </p:txBody>
      </p:sp>
      <p:sp>
        <p:nvSpPr>
          <p:cNvPr id="247" name="Cross 12"/>
          <p:cNvSpPr/>
          <p:nvPr/>
        </p:nvSpPr>
        <p:spPr>
          <a:xfrm rot="2700000">
            <a:off x="3402965" y="2403475"/>
            <a:ext cx="248286" cy="248285"/>
          </a:xfrm>
          <a:prstGeom prst="plus">
            <a:avLst>
              <a:gd name="adj" fmla="val 42451"/>
            </a:avLst>
          </a:prstGeom>
          <a:solidFill>
            <a:srgbClr val="FF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8" name="Oval 13"/>
          <p:cNvSpPr/>
          <p:nvPr/>
        </p:nvSpPr>
        <p:spPr>
          <a:xfrm>
            <a:off x="2791460" y="2550160"/>
            <a:ext cx="306071" cy="306071"/>
          </a:xfrm>
          <a:prstGeom prst="ellipse">
            <a:avLst/>
          </a:prstGeom>
          <a:solidFill>
            <a:srgbClr val="FFE699"/>
          </a:solidFill>
          <a:ln w="12700">
            <a:solidFill>
              <a:srgbClr val="BA8C00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9" name="Straight Connector 14"/>
          <p:cNvSpPr/>
          <p:nvPr/>
        </p:nvSpPr>
        <p:spPr>
          <a:xfrm>
            <a:off x="2503804" y="2703195"/>
            <a:ext cx="287656" cy="1"/>
          </a:xfrm>
          <a:prstGeom prst="line">
            <a:avLst/>
          </a:prstGeom>
          <a:solidFill>
            <a:schemeClr val="accent4"/>
          </a:solidFill>
          <a:ln w="28575">
            <a:solidFill>
              <a:srgbClr val="BA8C00"/>
            </a:solidFill>
            <a:miter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50" name="Straight Connector 15"/>
          <p:cNvSpPr/>
          <p:nvPr/>
        </p:nvSpPr>
        <p:spPr>
          <a:xfrm>
            <a:off x="3097529" y="2695575"/>
            <a:ext cx="287656" cy="0"/>
          </a:xfrm>
          <a:prstGeom prst="line">
            <a:avLst/>
          </a:prstGeom>
          <a:solidFill>
            <a:schemeClr val="accent4"/>
          </a:solidFill>
          <a:ln w="28575">
            <a:solidFill>
              <a:srgbClr val="BA8C00"/>
            </a:solidFill>
            <a:miter/>
            <a:tail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51" name="Text Box 16"/>
          <p:cNvSpPr txBox="1"/>
          <p:nvPr/>
        </p:nvSpPr>
        <p:spPr>
          <a:xfrm>
            <a:off x="2849880" y="2567939"/>
            <a:ext cx="205790" cy="264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B</a:t>
            </a:r>
          </a:p>
        </p:txBody>
      </p:sp>
      <p:sp>
        <p:nvSpPr>
          <p:cNvPr id="252" name="Oval 19"/>
          <p:cNvSpPr/>
          <p:nvPr/>
        </p:nvSpPr>
        <p:spPr>
          <a:xfrm>
            <a:off x="3960495" y="2538095"/>
            <a:ext cx="306071" cy="306071"/>
          </a:xfrm>
          <a:prstGeom prst="ellipse">
            <a:avLst/>
          </a:prstGeom>
          <a:solidFill>
            <a:srgbClr val="F8CBAD"/>
          </a:solidFill>
          <a:ln w="12700">
            <a:solidFill>
              <a:srgbClr val="AD5B24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3" name="Straight Connector 21"/>
          <p:cNvSpPr/>
          <p:nvPr/>
        </p:nvSpPr>
        <p:spPr>
          <a:xfrm>
            <a:off x="3672840" y="2691129"/>
            <a:ext cx="287656" cy="1"/>
          </a:xfrm>
          <a:prstGeom prst="line">
            <a:avLst/>
          </a:prstGeom>
          <a:solidFill>
            <a:schemeClr val="accent2"/>
          </a:solidFill>
          <a:ln w="28575">
            <a:solidFill>
              <a:srgbClr val="AD5B24"/>
            </a:solidFill>
            <a:miter/>
            <a:headEnd type="triangle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54" name="Text Box 23"/>
          <p:cNvSpPr txBox="1"/>
          <p:nvPr/>
        </p:nvSpPr>
        <p:spPr>
          <a:xfrm>
            <a:off x="4010660" y="2555875"/>
            <a:ext cx="214199" cy="2642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pPr/>
            <a:r>
              <a:t>C</a:t>
            </a:r>
          </a:p>
        </p:txBody>
      </p:sp>
      <p:sp>
        <p:nvSpPr>
          <p:cNvPr id="255" name="Straight Connector 25"/>
          <p:cNvSpPr/>
          <p:nvPr/>
        </p:nvSpPr>
        <p:spPr>
          <a:xfrm>
            <a:off x="3383915" y="2689860"/>
            <a:ext cx="287656" cy="1"/>
          </a:xfrm>
          <a:prstGeom prst="line">
            <a:avLst/>
          </a:prstGeom>
          <a:solidFill>
            <a:schemeClr val="accent4"/>
          </a:solidFill>
          <a:ln w="12700">
            <a:solidFill>
              <a:srgbClr val="A6A6A6"/>
            </a:solidFill>
            <a:prstDash val="sysDot"/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56" name="Text Box 32"/>
          <p:cNvSpPr txBox="1"/>
          <p:nvPr/>
        </p:nvSpPr>
        <p:spPr>
          <a:xfrm>
            <a:off x="3112135" y="2406650"/>
            <a:ext cx="197233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sana Math"/>
                <a:ea typeface="Asana Math"/>
                <a:cs typeface="Asana Math"/>
                <a:sym typeface="Asana Math"/>
              </a:defRPr>
            </a:lvl1pPr>
          </a:lstStyle>
          <a:p>
            <a:pPr/>
            <a:r>
              <a:t>δ</a:t>
            </a:r>
          </a:p>
        </p:txBody>
      </p:sp>
      <p:sp>
        <p:nvSpPr>
          <p:cNvPr id="257" name="Text Box 33"/>
          <p:cNvSpPr txBox="1"/>
          <p:nvPr/>
        </p:nvSpPr>
        <p:spPr>
          <a:xfrm>
            <a:off x="2529840" y="2390775"/>
            <a:ext cx="197233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sana Math"/>
                <a:ea typeface="Asana Math"/>
                <a:cs typeface="Asana Math"/>
                <a:sym typeface="Asana Math"/>
              </a:defRPr>
            </a:lvl1pPr>
          </a:lstStyle>
          <a:p>
            <a:pPr/>
            <a:r>
              <a:t>β</a:t>
            </a:r>
          </a:p>
        </p:txBody>
      </p:sp>
      <p:sp>
        <p:nvSpPr>
          <p:cNvPr id="258" name="Text Box 34"/>
          <p:cNvSpPr txBox="1"/>
          <p:nvPr/>
        </p:nvSpPr>
        <p:spPr>
          <a:xfrm>
            <a:off x="3783965" y="2400300"/>
            <a:ext cx="197233" cy="269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latin typeface="Asana Math"/>
                <a:ea typeface="Asana Math"/>
                <a:cs typeface="Asana Math"/>
                <a:sym typeface="Asana Math"/>
              </a:defRPr>
            </a:lvl1pPr>
          </a:lstStyle>
          <a:p>
            <a:pPr/>
            <a:r>
              <a:t>δ</a:t>
            </a:r>
          </a:p>
        </p:txBody>
      </p:sp>
      <p:sp>
        <p:nvSpPr>
          <p:cNvPr id="259" name="Text Box 35"/>
          <p:cNvSpPr txBox="1"/>
          <p:nvPr/>
        </p:nvSpPr>
        <p:spPr>
          <a:xfrm>
            <a:off x="2274570" y="1278255"/>
            <a:ext cx="259356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pPr/>
            <a:r>
              <a:t>(a)</a:t>
            </a:r>
          </a:p>
        </p:txBody>
      </p:sp>
      <p:sp>
        <p:nvSpPr>
          <p:cNvPr id="260" name="Text Box 36"/>
          <p:cNvSpPr txBox="1"/>
          <p:nvPr/>
        </p:nvSpPr>
        <p:spPr>
          <a:xfrm>
            <a:off x="2274570" y="2195195"/>
            <a:ext cx="259356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pPr/>
            <a:r>
              <a:t>(b)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traight Connector 20"/>
          <p:cNvSpPr/>
          <p:nvPr/>
        </p:nvSpPr>
        <p:spPr>
          <a:xfrm>
            <a:off x="3832859" y="3808095"/>
            <a:ext cx="4526281" cy="1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63" name="Oval 28"/>
          <p:cNvSpPr/>
          <p:nvPr/>
        </p:nvSpPr>
        <p:spPr>
          <a:xfrm>
            <a:off x="2576195" y="2659379"/>
            <a:ext cx="210821" cy="210821"/>
          </a:xfrm>
          <a:prstGeom prst="ellipse">
            <a:avLst/>
          </a:prstGeom>
          <a:solidFill>
            <a:srgbClr val="9DC3E6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4" name="Straight Connector 31"/>
          <p:cNvSpPr/>
          <p:nvPr/>
        </p:nvSpPr>
        <p:spPr>
          <a:xfrm flipH="1">
            <a:off x="2680970" y="2468879"/>
            <a:ext cx="1271" cy="190501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65" name="Text Box 45"/>
          <p:cNvSpPr txBox="1"/>
          <p:nvPr/>
        </p:nvSpPr>
        <p:spPr>
          <a:xfrm>
            <a:off x="2557780" y="2642870"/>
            <a:ext cx="238189" cy="267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>
                <a:latin typeface="DejaVu Math TeX Gyre"/>
                <a:ea typeface="DejaVu Math TeX Gyre"/>
                <a:cs typeface="DejaVu Math TeX Gyre"/>
                <a:sym typeface="DejaVu Math TeX Gyre"/>
              </a:defRPr>
            </a:pPr>
            <a:r>
              <a:t>Γ</a:t>
            </a:r>
            <a:r>
              <a:rPr baseline="-25000"/>
              <a:t>A</a:t>
            </a:r>
          </a:p>
        </p:txBody>
      </p:sp>
      <p:sp>
        <p:nvSpPr>
          <p:cNvPr id="266" name="Text Box 5"/>
          <p:cNvSpPr txBox="1"/>
          <p:nvPr/>
        </p:nvSpPr>
        <p:spPr>
          <a:xfrm>
            <a:off x="3032760" y="2472689"/>
            <a:ext cx="231244" cy="267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>
                <a:latin typeface="DejaVu Math TeX Gyre"/>
                <a:ea typeface="DejaVu Math TeX Gyre"/>
                <a:cs typeface="DejaVu Math TeX Gyre"/>
                <a:sym typeface="DejaVu Math TeX Gyre"/>
              </a:defRPr>
            </a:pPr>
            <a:r>
              <a:t>λ</a:t>
            </a:r>
            <a:r>
              <a:rPr baseline="-25000"/>
              <a:t>A</a:t>
            </a:r>
          </a:p>
        </p:txBody>
      </p:sp>
      <p:sp>
        <p:nvSpPr>
          <p:cNvPr id="267" name="Flowchart: Decision 8"/>
          <p:cNvSpPr/>
          <p:nvPr/>
        </p:nvSpPr>
        <p:spPr>
          <a:xfrm>
            <a:off x="3086100" y="2694939"/>
            <a:ext cx="139700" cy="139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8" name="Straight Connector 10"/>
          <p:cNvSpPr/>
          <p:nvPr/>
        </p:nvSpPr>
        <p:spPr>
          <a:xfrm flipH="1" flipV="1">
            <a:off x="2471420" y="2762250"/>
            <a:ext cx="104776" cy="1271"/>
          </a:xfrm>
          <a:prstGeom prst="line">
            <a:avLst/>
          </a:prstGeom>
          <a:ln w="28575">
            <a:solidFill>
              <a:schemeClr val="accent2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69" name="Straight Connector 25"/>
          <p:cNvSpPr/>
          <p:nvPr/>
        </p:nvSpPr>
        <p:spPr>
          <a:xfrm>
            <a:off x="2895600" y="2760979"/>
            <a:ext cx="81916" cy="1271"/>
          </a:xfrm>
          <a:prstGeom prst="line">
            <a:avLst/>
          </a:prstGeom>
          <a:solidFill>
            <a:schemeClr val="accent4"/>
          </a:solidFill>
          <a:ln w="12700">
            <a:solidFill>
              <a:srgbClr val="A6A6A6"/>
            </a:solidFill>
            <a:prstDash val="sysDot"/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70" name="Straight Connector 63"/>
          <p:cNvSpPr/>
          <p:nvPr/>
        </p:nvSpPr>
        <p:spPr>
          <a:xfrm flipH="1" flipV="1">
            <a:off x="2787014" y="2760979"/>
            <a:ext cx="104776" cy="1271"/>
          </a:xfrm>
          <a:prstGeom prst="line">
            <a:avLst/>
          </a:prstGeom>
          <a:ln w="28575">
            <a:solidFill>
              <a:schemeClr val="accent2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71" name="Straight Connector 64"/>
          <p:cNvSpPr/>
          <p:nvPr/>
        </p:nvSpPr>
        <p:spPr>
          <a:xfrm flipH="1" flipV="1">
            <a:off x="2981324" y="2759710"/>
            <a:ext cx="104776" cy="1271"/>
          </a:xfrm>
          <a:prstGeom prst="line">
            <a:avLst/>
          </a:prstGeom>
          <a:ln w="28575">
            <a:solidFill>
              <a:schemeClr val="accent2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72" name="Straight Connector 65"/>
          <p:cNvSpPr/>
          <p:nvPr/>
        </p:nvSpPr>
        <p:spPr>
          <a:xfrm>
            <a:off x="3332479" y="2762250"/>
            <a:ext cx="81916" cy="1271"/>
          </a:xfrm>
          <a:prstGeom prst="line">
            <a:avLst/>
          </a:prstGeom>
          <a:solidFill>
            <a:schemeClr val="accent4"/>
          </a:solidFill>
          <a:ln w="12700">
            <a:solidFill>
              <a:srgbClr val="A6A6A6"/>
            </a:solidFill>
            <a:prstDash val="sysDot"/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73" name="Straight Connector 66"/>
          <p:cNvSpPr/>
          <p:nvPr/>
        </p:nvSpPr>
        <p:spPr>
          <a:xfrm flipH="1" flipV="1">
            <a:off x="3223895" y="2762250"/>
            <a:ext cx="104776" cy="1271"/>
          </a:xfrm>
          <a:prstGeom prst="line">
            <a:avLst/>
          </a:prstGeom>
          <a:ln w="28575">
            <a:solidFill>
              <a:schemeClr val="accent2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74" name="Oval 68"/>
          <p:cNvSpPr/>
          <p:nvPr/>
        </p:nvSpPr>
        <p:spPr>
          <a:xfrm>
            <a:off x="3526790" y="2659379"/>
            <a:ext cx="210821" cy="210821"/>
          </a:xfrm>
          <a:prstGeom prst="ellipse">
            <a:avLst/>
          </a:prstGeom>
          <a:solidFill>
            <a:srgbClr val="9DC3E6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5" name="Straight Connector 69"/>
          <p:cNvSpPr/>
          <p:nvPr/>
        </p:nvSpPr>
        <p:spPr>
          <a:xfrm flipH="1">
            <a:off x="3631565" y="2468879"/>
            <a:ext cx="1271" cy="190501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76" name="Straight Connector 70"/>
          <p:cNvSpPr/>
          <p:nvPr/>
        </p:nvSpPr>
        <p:spPr>
          <a:xfrm flipH="1" flipV="1">
            <a:off x="3422015" y="2762250"/>
            <a:ext cx="104776" cy="1271"/>
          </a:xfrm>
          <a:prstGeom prst="line">
            <a:avLst/>
          </a:prstGeom>
          <a:ln w="28575">
            <a:solidFill>
              <a:schemeClr val="accent2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77" name="Text Box 71"/>
          <p:cNvSpPr txBox="1"/>
          <p:nvPr/>
        </p:nvSpPr>
        <p:spPr>
          <a:xfrm>
            <a:off x="3508375" y="2649854"/>
            <a:ext cx="238189" cy="267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>
                <a:latin typeface="DejaVu Math TeX Gyre"/>
                <a:ea typeface="DejaVu Math TeX Gyre"/>
                <a:cs typeface="DejaVu Math TeX Gyre"/>
                <a:sym typeface="DejaVu Math TeX Gyre"/>
              </a:defRPr>
            </a:pPr>
            <a:r>
              <a:t>Γ</a:t>
            </a:r>
            <a:r>
              <a:rPr baseline="-25000"/>
              <a:t>B</a:t>
            </a:r>
          </a:p>
        </p:txBody>
      </p:sp>
      <p:sp>
        <p:nvSpPr>
          <p:cNvPr id="278" name="Text Box 77"/>
          <p:cNvSpPr txBox="1"/>
          <p:nvPr/>
        </p:nvSpPr>
        <p:spPr>
          <a:xfrm>
            <a:off x="3983990" y="2474595"/>
            <a:ext cx="231244" cy="267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>
                <a:latin typeface="DejaVu Math TeX Gyre"/>
                <a:ea typeface="DejaVu Math TeX Gyre"/>
                <a:cs typeface="DejaVu Math TeX Gyre"/>
                <a:sym typeface="DejaVu Math TeX Gyre"/>
              </a:defRPr>
            </a:pPr>
            <a:r>
              <a:t>λ</a:t>
            </a:r>
            <a:r>
              <a:rPr baseline="-25000"/>
              <a:t>B</a:t>
            </a:r>
          </a:p>
        </p:txBody>
      </p:sp>
      <p:sp>
        <p:nvSpPr>
          <p:cNvPr id="279" name="Flowchart: Decision 78"/>
          <p:cNvSpPr/>
          <p:nvPr/>
        </p:nvSpPr>
        <p:spPr>
          <a:xfrm>
            <a:off x="4037329" y="2696845"/>
            <a:ext cx="139701" cy="139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0" name="Straight Connector 79"/>
          <p:cNvSpPr/>
          <p:nvPr/>
        </p:nvSpPr>
        <p:spPr>
          <a:xfrm>
            <a:off x="3846829" y="2762885"/>
            <a:ext cx="81916" cy="1271"/>
          </a:xfrm>
          <a:prstGeom prst="line">
            <a:avLst/>
          </a:prstGeom>
          <a:solidFill>
            <a:schemeClr val="accent4"/>
          </a:solidFill>
          <a:ln w="12700">
            <a:solidFill>
              <a:srgbClr val="A6A6A6"/>
            </a:solidFill>
            <a:prstDash val="sysDot"/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81" name="Straight Connector 80"/>
          <p:cNvSpPr/>
          <p:nvPr/>
        </p:nvSpPr>
        <p:spPr>
          <a:xfrm flipH="1" flipV="1">
            <a:off x="3738245" y="2762885"/>
            <a:ext cx="104776" cy="1271"/>
          </a:xfrm>
          <a:prstGeom prst="line">
            <a:avLst/>
          </a:prstGeom>
          <a:ln w="28575">
            <a:solidFill>
              <a:schemeClr val="accent2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82" name="Straight Connector 81"/>
          <p:cNvSpPr/>
          <p:nvPr/>
        </p:nvSpPr>
        <p:spPr>
          <a:xfrm flipH="1" flipV="1">
            <a:off x="3932554" y="2761615"/>
            <a:ext cx="104776" cy="1270"/>
          </a:xfrm>
          <a:prstGeom prst="line">
            <a:avLst/>
          </a:prstGeom>
          <a:ln w="28575">
            <a:solidFill>
              <a:schemeClr val="accent2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83" name="Straight Connector 82"/>
          <p:cNvSpPr/>
          <p:nvPr/>
        </p:nvSpPr>
        <p:spPr>
          <a:xfrm flipH="1" flipV="1">
            <a:off x="4175124" y="2764154"/>
            <a:ext cx="104776" cy="1271"/>
          </a:xfrm>
          <a:prstGeom prst="line">
            <a:avLst/>
          </a:prstGeom>
          <a:ln w="28575">
            <a:solidFill>
              <a:schemeClr val="accent2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84" name="Oval 85"/>
          <p:cNvSpPr/>
          <p:nvPr/>
        </p:nvSpPr>
        <p:spPr>
          <a:xfrm>
            <a:off x="4478020" y="2659379"/>
            <a:ext cx="210821" cy="210821"/>
          </a:xfrm>
          <a:prstGeom prst="ellipse">
            <a:avLst/>
          </a:prstGeom>
          <a:solidFill>
            <a:srgbClr val="DEEBF7"/>
          </a:solidFill>
          <a:ln w="12700">
            <a:solidFill>
              <a:srgbClr val="9DC3E6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5" name="Straight Connector 86"/>
          <p:cNvSpPr/>
          <p:nvPr/>
        </p:nvSpPr>
        <p:spPr>
          <a:xfrm flipH="1">
            <a:off x="4582795" y="2468879"/>
            <a:ext cx="1271" cy="190501"/>
          </a:xfrm>
          <a:prstGeom prst="line">
            <a:avLst/>
          </a:prstGeom>
          <a:solidFill>
            <a:srgbClr val="DEEBF7"/>
          </a:solidFill>
          <a:ln w="28575">
            <a:solidFill>
              <a:srgbClr val="9DC3E6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86" name="Text Box 87"/>
          <p:cNvSpPr txBox="1"/>
          <p:nvPr/>
        </p:nvSpPr>
        <p:spPr>
          <a:xfrm>
            <a:off x="4459604" y="2653029"/>
            <a:ext cx="238190" cy="267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>
                <a:solidFill>
                  <a:srgbClr val="808080"/>
                </a:solidFill>
                <a:latin typeface="DejaVu Math TeX Gyre"/>
                <a:ea typeface="DejaVu Math TeX Gyre"/>
                <a:cs typeface="DejaVu Math TeX Gyre"/>
                <a:sym typeface="DejaVu Math TeX Gyre"/>
              </a:defRPr>
            </a:pPr>
            <a:r>
              <a:t>Γ</a:t>
            </a:r>
            <a:r>
              <a:rPr baseline="-25000"/>
              <a:t>A</a:t>
            </a:r>
          </a:p>
        </p:txBody>
      </p:sp>
      <p:sp>
        <p:nvSpPr>
          <p:cNvPr id="287" name="Text Box 88"/>
          <p:cNvSpPr txBox="1"/>
          <p:nvPr/>
        </p:nvSpPr>
        <p:spPr>
          <a:xfrm>
            <a:off x="4946015" y="2487295"/>
            <a:ext cx="231244" cy="267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>
                <a:solidFill>
                  <a:srgbClr val="808080"/>
                </a:solidFill>
                <a:latin typeface="DejaVu Math TeX Gyre"/>
                <a:ea typeface="DejaVu Math TeX Gyre"/>
                <a:cs typeface="DejaVu Math TeX Gyre"/>
                <a:sym typeface="DejaVu Math TeX Gyre"/>
              </a:defRPr>
            </a:pPr>
            <a:r>
              <a:t>λ</a:t>
            </a:r>
            <a:r>
              <a:rPr baseline="-25000"/>
              <a:t>A</a:t>
            </a:r>
          </a:p>
        </p:txBody>
      </p:sp>
      <p:sp>
        <p:nvSpPr>
          <p:cNvPr id="288" name="Flowchart: Decision 89"/>
          <p:cNvSpPr/>
          <p:nvPr/>
        </p:nvSpPr>
        <p:spPr>
          <a:xfrm>
            <a:off x="4987925" y="2694939"/>
            <a:ext cx="139700" cy="139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DEEBF7"/>
          </a:solidFill>
          <a:ln w="12700">
            <a:solidFill>
              <a:srgbClr val="9DC3E6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9" name="Straight Connector 90"/>
          <p:cNvSpPr/>
          <p:nvPr/>
        </p:nvSpPr>
        <p:spPr>
          <a:xfrm flipH="1" flipV="1">
            <a:off x="4373245" y="2762250"/>
            <a:ext cx="104776" cy="1271"/>
          </a:xfrm>
          <a:prstGeom prst="line">
            <a:avLst/>
          </a:prstGeom>
          <a:ln w="28575">
            <a:solidFill>
              <a:srgbClr val="F4B183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90" name="Straight Connector 91"/>
          <p:cNvSpPr/>
          <p:nvPr/>
        </p:nvSpPr>
        <p:spPr>
          <a:xfrm>
            <a:off x="4797424" y="2760979"/>
            <a:ext cx="81916" cy="1271"/>
          </a:xfrm>
          <a:prstGeom prst="line">
            <a:avLst/>
          </a:prstGeom>
          <a:solidFill>
            <a:schemeClr val="accent4"/>
          </a:solidFill>
          <a:ln w="12700">
            <a:solidFill>
              <a:srgbClr val="A6A6A6"/>
            </a:solidFill>
            <a:prstDash val="sysDot"/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91" name="Straight Connector 92"/>
          <p:cNvSpPr/>
          <p:nvPr/>
        </p:nvSpPr>
        <p:spPr>
          <a:xfrm flipH="1" flipV="1">
            <a:off x="4688840" y="2760979"/>
            <a:ext cx="104776" cy="1271"/>
          </a:xfrm>
          <a:prstGeom prst="line">
            <a:avLst/>
          </a:prstGeom>
          <a:ln w="28575">
            <a:solidFill>
              <a:srgbClr val="F4B183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92" name="Straight Connector 93"/>
          <p:cNvSpPr/>
          <p:nvPr/>
        </p:nvSpPr>
        <p:spPr>
          <a:xfrm flipH="1" flipV="1">
            <a:off x="4883149" y="2759710"/>
            <a:ext cx="104776" cy="1271"/>
          </a:xfrm>
          <a:prstGeom prst="line">
            <a:avLst/>
          </a:prstGeom>
          <a:ln w="28575">
            <a:solidFill>
              <a:srgbClr val="F4B183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93" name="Straight Connector 94"/>
          <p:cNvSpPr/>
          <p:nvPr/>
        </p:nvSpPr>
        <p:spPr>
          <a:xfrm flipV="1">
            <a:off x="5298440" y="2764154"/>
            <a:ext cx="161926" cy="1271"/>
          </a:xfrm>
          <a:prstGeom prst="line">
            <a:avLst/>
          </a:prstGeom>
          <a:solidFill>
            <a:schemeClr val="accent4"/>
          </a:solidFill>
          <a:ln w="28575">
            <a:solidFill>
              <a:srgbClr val="000000"/>
            </a:solidFill>
            <a:prstDash val="sysDot"/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94" name="Straight Connector 95"/>
          <p:cNvSpPr/>
          <p:nvPr/>
        </p:nvSpPr>
        <p:spPr>
          <a:xfrm flipH="1" flipV="1">
            <a:off x="5125720" y="2762250"/>
            <a:ext cx="104776" cy="1271"/>
          </a:xfrm>
          <a:prstGeom prst="line">
            <a:avLst/>
          </a:prstGeom>
          <a:ln w="28575">
            <a:solidFill>
              <a:srgbClr val="F4B183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95" name="Straight Connector 114"/>
          <p:cNvSpPr/>
          <p:nvPr/>
        </p:nvSpPr>
        <p:spPr>
          <a:xfrm>
            <a:off x="2384425" y="2760979"/>
            <a:ext cx="81916" cy="1271"/>
          </a:xfrm>
          <a:prstGeom prst="line">
            <a:avLst/>
          </a:prstGeom>
          <a:solidFill>
            <a:schemeClr val="accent4"/>
          </a:solidFill>
          <a:ln w="12700">
            <a:solidFill>
              <a:srgbClr val="A6A6A6"/>
            </a:solidFill>
            <a:prstDash val="sysDot"/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96" name="Oval 126"/>
          <p:cNvSpPr/>
          <p:nvPr/>
        </p:nvSpPr>
        <p:spPr>
          <a:xfrm>
            <a:off x="1620519" y="2659379"/>
            <a:ext cx="210821" cy="210821"/>
          </a:xfrm>
          <a:prstGeom prst="ellipse">
            <a:avLst/>
          </a:prstGeom>
          <a:solidFill>
            <a:srgbClr val="DEEBF7"/>
          </a:solidFill>
          <a:ln w="12700">
            <a:solidFill>
              <a:srgbClr val="9DC3E6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7" name="Straight Connector 127"/>
          <p:cNvSpPr/>
          <p:nvPr/>
        </p:nvSpPr>
        <p:spPr>
          <a:xfrm flipH="1">
            <a:off x="1725295" y="2468879"/>
            <a:ext cx="1271" cy="190501"/>
          </a:xfrm>
          <a:prstGeom prst="line">
            <a:avLst/>
          </a:prstGeom>
          <a:solidFill>
            <a:srgbClr val="DEEBF7"/>
          </a:solidFill>
          <a:ln w="28575">
            <a:solidFill>
              <a:srgbClr val="9DC3E6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98" name="Text Box 128"/>
          <p:cNvSpPr txBox="1"/>
          <p:nvPr/>
        </p:nvSpPr>
        <p:spPr>
          <a:xfrm>
            <a:off x="1602105" y="2653029"/>
            <a:ext cx="238189" cy="267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>
                <a:solidFill>
                  <a:srgbClr val="808080"/>
                </a:solidFill>
                <a:latin typeface="DejaVu Math TeX Gyre"/>
                <a:ea typeface="DejaVu Math TeX Gyre"/>
                <a:cs typeface="DejaVu Math TeX Gyre"/>
                <a:sym typeface="DejaVu Math TeX Gyre"/>
              </a:defRPr>
            </a:pPr>
            <a:r>
              <a:t>Γ</a:t>
            </a:r>
            <a:r>
              <a:rPr baseline="-25000"/>
              <a:t>B</a:t>
            </a:r>
          </a:p>
        </p:txBody>
      </p:sp>
      <p:sp>
        <p:nvSpPr>
          <p:cNvPr id="299" name="Text Box 129"/>
          <p:cNvSpPr txBox="1"/>
          <p:nvPr/>
        </p:nvSpPr>
        <p:spPr>
          <a:xfrm>
            <a:off x="2088515" y="2487295"/>
            <a:ext cx="231244" cy="267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000">
                <a:solidFill>
                  <a:srgbClr val="808080"/>
                </a:solidFill>
                <a:latin typeface="DejaVu Math TeX Gyre"/>
                <a:ea typeface="DejaVu Math TeX Gyre"/>
                <a:cs typeface="DejaVu Math TeX Gyre"/>
                <a:sym typeface="DejaVu Math TeX Gyre"/>
              </a:defRPr>
            </a:pPr>
            <a:r>
              <a:t>λ</a:t>
            </a:r>
            <a:r>
              <a:rPr baseline="-25000"/>
              <a:t>B</a:t>
            </a:r>
          </a:p>
        </p:txBody>
      </p:sp>
      <p:sp>
        <p:nvSpPr>
          <p:cNvPr id="300" name="Flowchart: Decision 130"/>
          <p:cNvSpPr/>
          <p:nvPr/>
        </p:nvSpPr>
        <p:spPr>
          <a:xfrm>
            <a:off x="2130425" y="2694939"/>
            <a:ext cx="139700" cy="139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DEEBF7"/>
          </a:solidFill>
          <a:ln w="12700">
            <a:solidFill>
              <a:srgbClr val="9DC3E6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1" name="Straight Connector 131"/>
          <p:cNvSpPr/>
          <p:nvPr/>
        </p:nvSpPr>
        <p:spPr>
          <a:xfrm flipH="1" flipV="1">
            <a:off x="1515744" y="2762250"/>
            <a:ext cx="104776" cy="1271"/>
          </a:xfrm>
          <a:prstGeom prst="line">
            <a:avLst/>
          </a:prstGeom>
          <a:ln w="28575">
            <a:solidFill>
              <a:srgbClr val="F4B183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02" name="Straight Connector 132"/>
          <p:cNvSpPr/>
          <p:nvPr/>
        </p:nvSpPr>
        <p:spPr>
          <a:xfrm>
            <a:off x="1939925" y="2760979"/>
            <a:ext cx="81916" cy="1271"/>
          </a:xfrm>
          <a:prstGeom prst="line">
            <a:avLst/>
          </a:prstGeom>
          <a:solidFill>
            <a:schemeClr val="accent4"/>
          </a:solidFill>
          <a:ln w="12700">
            <a:solidFill>
              <a:srgbClr val="A6A6A6"/>
            </a:solidFill>
            <a:prstDash val="sysDot"/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03" name="Straight Connector 133"/>
          <p:cNvSpPr/>
          <p:nvPr/>
        </p:nvSpPr>
        <p:spPr>
          <a:xfrm flipH="1" flipV="1">
            <a:off x="1831339" y="2760979"/>
            <a:ext cx="104776" cy="1271"/>
          </a:xfrm>
          <a:prstGeom prst="line">
            <a:avLst/>
          </a:prstGeom>
          <a:ln w="28575">
            <a:solidFill>
              <a:srgbClr val="F4B183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04" name="Straight Connector 134"/>
          <p:cNvSpPr/>
          <p:nvPr/>
        </p:nvSpPr>
        <p:spPr>
          <a:xfrm flipH="1" flipV="1">
            <a:off x="2025649" y="2759710"/>
            <a:ext cx="104776" cy="1271"/>
          </a:xfrm>
          <a:prstGeom prst="line">
            <a:avLst/>
          </a:prstGeom>
          <a:ln w="28575">
            <a:solidFill>
              <a:srgbClr val="F4B183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05" name="Straight Connector 135"/>
          <p:cNvSpPr/>
          <p:nvPr/>
        </p:nvSpPr>
        <p:spPr>
          <a:xfrm flipH="1" flipV="1">
            <a:off x="2268220" y="2762250"/>
            <a:ext cx="104776" cy="1271"/>
          </a:xfrm>
          <a:prstGeom prst="line">
            <a:avLst/>
          </a:prstGeom>
          <a:ln w="28575">
            <a:solidFill>
              <a:srgbClr val="F4B183"/>
            </a:solidFill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06" name="Straight Connector 136"/>
          <p:cNvSpPr/>
          <p:nvPr/>
        </p:nvSpPr>
        <p:spPr>
          <a:xfrm>
            <a:off x="4287519" y="2766060"/>
            <a:ext cx="81916" cy="1271"/>
          </a:xfrm>
          <a:prstGeom prst="line">
            <a:avLst/>
          </a:prstGeom>
          <a:solidFill>
            <a:schemeClr val="accent4"/>
          </a:solidFill>
          <a:ln w="12700">
            <a:solidFill>
              <a:srgbClr val="A6A6A6"/>
            </a:solidFill>
            <a:prstDash val="sysDot"/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07" name="Straight Connector 137"/>
          <p:cNvSpPr/>
          <p:nvPr/>
        </p:nvSpPr>
        <p:spPr>
          <a:xfrm flipV="1">
            <a:off x="1285239" y="2761614"/>
            <a:ext cx="161926" cy="1272"/>
          </a:xfrm>
          <a:prstGeom prst="line">
            <a:avLst/>
          </a:prstGeom>
          <a:solidFill>
            <a:schemeClr val="accent4"/>
          </a:solidFill>
          <a:ln w="28575">
            <a:solidFill>
              <a:srgbClr val="000000"/>
            </a:solidFill>
            <a:prstDash val="sysDot"/>
            <a:miter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08" name="Rectangle 138"/>
          <p:cNvSpPr/>
          <p:nvPr/>
        </p:nvSpPr>
        <p:spPr>
          <a:xfrm>
            <a:off x="2512060" y="2372995"/>
            <a:ext cx="1722121" cy="633731"/>
          </a:xfrm>
          <a:prstGeom prst="rect">
            <a:avLst/>
          </a:prstGeom>
          <a:ln>
            <a:solidFill>
              <a:srgbClr val="C00000"/>
            </a:solidFill>
            <a:prstDash val="dash"/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宋体"/>
        <a:ea typeface="宋体"/>
        <a:cs typeface="宋体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宋体"/>
        <a:ea typeface="宋体"/>
        <a:cs typeface="宋体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