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1"/>
          <p:nvPr>
            <p:ph type="title" hasCustomPrompt="1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1"/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4572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9144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13716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18288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1"/>
          <p:nvPr>
            <p:ph type="title" hasCustomPrompt="1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1"/>
          <p:nvPr>
            <p:ph type="body" sz="quarter" idx="1" hasCustomPrompt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/>
          <p:nvPr>
            <p:ph type="body" sz="half" idx="1" hasCustomPrompt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1"/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大標題文字</a:t>
            </a:r>
          </a:p>
        </p:txBody>
      </p:sp>
      <p:sp>
        <p:nvSpPr>
          <p:cNvPr id="48" name="內文層級一…"/>
          <p:cNvSpPr txBox="1"/>
          <p:nvPr>
            <p:ph type="body" sz="quarter" idx="1" hasCustomPrompt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pPr>
          </a:p>
        </p:txBody>
      </p:sp>
      <p:sp>
        <p:nvSpPr>
          <p:cNvPr id="5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1"/>
          <p:nvPr>
            <p:ph type="title" hasCustomPrompt="1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58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1"/>
          <p:nvPr>
            <p:ph type="title" hasCustomPrompt="1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74" name="內文層級一…"/>
          <p:cNvSpPr txBox="1"/>
          <p:nvPr>
            <p:ph type="body" sz="quarter" idx="1" hasCustomPrompt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1"/>
          <p:nvPr>
            <p:ph type="body" idx="1" hasCustomPrompt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20" indent="-274320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1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1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1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3"/>
          <p:cNvSpPr/>
          <p:nvPr/>
        </p:nvSpPr>
        <p:spPr>
          <a:xfrm>
            <a:off x="196659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Oval 4"/>
          <p:cNvSpPr/>
          <p:nvPr/>
        </p:nvSpPr>
        <p:spPr>
          <a:xfrm>
            <a:off x="2826385" y="1812289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traight Connector 6"/>
          <p:cNvSpPr/>
          <p:nvPr/>
        </p:nvSpPr>
        <p:spPr>
          <a:xfrm>
            <a:off x="3037839" y="192595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5" name="Oval 10"/>
          <p:cNvSpPr/>
          <p:nvPr/>
        </p:nvSpPr>
        <p:spPr>
          <a:xfrm>
            <a:off x="406336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traight Connector 11"/>
          <p:cNvSpPr/>
          <p:nvPr/>
        </p:nvSpPr>
        <p:spPr>
          <a:xfrm>
            <a:off x="4267200" y="1918970"/>
            <a:ext cx="287655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7" name="Straight Connector 12"/>
          <p:cNvSpPr/>
          <p:nvPr/>
        </p:nvSpPr>
        <p:spPr>
          <a:xfrm>
            <a:off x="3775709" y="191833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8" name="Oval 13"/>
          <p:cNvSpPr/>
          <p:nvPr/>
        </p:nvSpPr>
        <p:spPr>
          <a:xfrm>
            <a:off x="5263515" y="1813560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traight Connector 14"/>
          <p:cNvSpPr/>
          <p:nvPr/>
        </p:nvSpPr>
        <p:spPr>
          <a:xfrm flipV="1">
            <a:off x="5440045" y="1609089"/>
            <a:ext cx="191136" cy="23939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0" name="Straight Connector 15"/>
          <p:cNvSpPr/>
          <p:nvPr/>
        </p:nvSpPr>
        <p:spPr>
          <a:xfrm>
            <a:off x="4975859" y="1918970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1" name="Straight Connector 16"/>
          <p:cNvSpPr/>
          <p:nvPr/>
        </p:nvSpPr>
        <p:spPr>
          <a:xfrm>
            <a:off x="5421629" y="2006599"/>
            <a:ext cx="182881" cy="2413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2" name="Text Box 17"/>
          <p:cNvSpPr txBox="1"/>
          <p:nvPr/>
        </p:nvSpPr>
        <p:spPr>
          <a:xfrm>
            <a:off x="171196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103" name="Text Box 18"/>
          <p:cNvSpPr txBox="1"/>
          <p:nvPr/>
        </p:nvSpPr>
        <p:spPr>
          <a:xfrm>
            <a:off x="260096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  <p:sp>
        <p:nvSpPr>
          <p:cNvPr id="104" name="Text Box 19"/>
          <p:cNvSpPr txBox="1"/>
          <p:nvPr/>
        </p:nvSpPr>
        <p:spPr>
          <a:xfrm>
            <a:off x="3543935" y="1417319"/>
            <a:ext cx="252225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(c)</a:t>
            </a:r>
          </a:p>
        </p:txBody>
      </p:sp>
      <p:sp>
        <p:nvSpPr>
          <p:cNvPr id="10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6" name="Text Box 21"/>
          <p:cNvSpPr txBox="1"/>
          <p:nvPr/>
        </p:nvSpPr>
        <p:spPr>
          <a:xfrm>
            <a:off x="472821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(d)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108"/>
          <p:cNvGrpSpPr/>
          <p:nvPr/>
        </p:nvGrpSpPr>
        <p:grpSpPr>
          <a:xfrm>
            <a:off x="6953249" y="946784"/>
            <a:ext cx="1721486" cy="1259842"/>
            <a:chOff x="0" y="0"/>
            <a:chExt cx="1721484" cy="1259840"/>
          </a:xfrm>
        </p:grpSpPr>
        <p:grpSp>
          <p:nvGrpSpPr>
            <p:cNvPr id="314" name="Group 53"/>
            <p:cNvGrpSpPr/>
            <p:nvPr/>
          </p:nvGrpSpPr>
          <p:grpSpPr>
            <a:xfrm>
              <a:off x="0" y="828674"/>
              <a:ext cx="379834" cy="347347"/>
              <a:chOff x="0" y="0"/>
              <a:chExt cx="379833" cy="347345"/>
            </a:xfrm>
          </p:grpSpPr>
          <p:sp>
            <p:nvSpPr>
              <p:cNvPr id="310" name="Text Box 37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11" name="Flowchart: Decision 38"/>
              <p:cNvSpPr/>
              <p:nvPr/>
            </p:nvSpPr>
            <p:spPr>
              <a:xfrm>
                <a:off x="19050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Straight Connector 39"/>
              <p:cNvSpPr/>
              <p:nvPr/>
            </p:nvSpPr>
            <p:spPr>
              <a:xfrm>
                <a:off x="0" y="273684"/>
                <a:ext cx="81915" cy="1272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13" name="Straight Connector 40"/>
              <p:cNvSpPr/>
              <p:nvPr/>
            </p:nvSpPr>
            <p:spPr>
              <a:xfrm flipH="1" flipV="1">
                <a:off x="85725" y="272415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15" name="Rounded Rectangle 2"/>
            <p:cNvSpPr/>
            <p:nvPr/>
          </p:nvSpPr>
          <p:spPr>
            <a:xfrm>
              <a:off x="434975" y="190500"/>
              <a:ext cx="828675" cy="42799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traight Connector 3"/>
            <p:cNvSpPr/>
            <p:nvPr/>
          </p:nvSpPr>
          <p:spPr>
            <a:xfrm flipH="1">
              <a:off x="538480" y="-1"/>
              <a:ext cx="1270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7" name="Straight Connector 4"/>
            <p:cNvSpPr/>
            <p:nvPr/>
          </p:nvSpPr>
          <p:spPr>
            <a:xfrm flipH="1">
              <a:off x="1157605" y="-1"/>
              <a:ext cx="1271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8" name="Straight Connector 6"/>
            <p:cNvSpPr/>
            <p:nvPr/>
          </p:nvSpPr>
          <p:spPr>
            <a:xfrm flipH="1">
              <a:off x="539750" y="624205"/>
              <a:ext cx="1271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9" name="Straight Connector 7"/>
            <p:cNvSpPr/>
            <p:nvPr/>
          </p:nvSpPr>
          <p:spPr>
            <a:xfrm flipH="1">
              <a:off x="1156970" y="618490"/>
              <a:ext cx="1270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20" name="Text Box 9"/>
            <p:cNvSpPr txBox="1"/>
            <p:nvPr/>
          </p:nvSpPr>
          <p:spPr>
            <a:xfrm>
              <a:off x="758825" y="300989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21" name="Text Box 14"/>
            <p:cNvSpPr txBox="1"/>
            <p:nvPr/>
          </p:nvSpPr>
          <p:spPr>
            <a:xfrm>
              <a:off x="728980" y="81406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22" name="Flowchart: Decision 15"/>
            <p:cNvSpPr/>
            <p:nvPr/>
          </p:nvSpPr>
          <p:spPr>
            <a:xfrm>
              <a:off x="780415" y="1034415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8" name="Group 44"/>
            <p:cNvGrpSpPr/>
            <p:nvPr/>
          </p:nvGrpSpPr>
          <p:grpSpPr>
            <a:xfrm>
              <a:off x="330200" y="881380"/>
              <a:ext cx="450216" cy="378461"/>
              <a:chOff x="0" y="0"/>
              <a:chExt cx="450215" cy="378459"/>
            </a:xfrm>
          </p:grpSpPr>
          <p:sp>
            <p:nvSpPr>
              <p:cNvPr id="323" name="Oval 11"/>
              <p:cNvSpPr/>
              <p:nvPr/>
            </p:nvSpPr>
            <p:spPr>
              <a:xfrm>
                <a:off x="10477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Straight Connector 12"/>
              <p:cNvSpPr/>
              <p:nvPr/>
            </p:nvSpPr>
            <p:spPr>
              <a:xfrm>
                <a:off x="20955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25" name="Text Box 13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26" name="Straight Connector 16"/>
              <p:cNvSpPr/>
              <p:nvPr/>
            </p:nvSpPr>
            <p:spPr>
              <a:xfrm flipH="1" flipV="1">
                <a:off x="-1" y="222250"/>
                <a:ext cx="104777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27" name="Straight Connector 18"/>
              <p:cNvSpPr/>
              <p:nvPr/>
            </p:nvSpPr>
            <p:spPr>
              <a:xfrm flipH="1" flipV="1">
                <a:off x="315595" y="220980"/>
                <a:ext cx="134621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29" name="Text Box 29"/>
            <p:cNvSpPr txBox="1"/>
            <p:nvPr/>
          </p:nvSpPr>
          <p:spPr>
            <a:xfrm>
              <a:off x="131699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30" name="Flowchart: Decision 30"/>
            <p:cNvSpPr/>
            <p:nvPr/>
          </p:nvSpPr>
          <p:spPr>
            <a:xfrm>
              <a:off x="1368425" y="1033780"/>
              <a:ext cx="139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traight Connector 35"/>
            <p:cNvSpPr/>
            <p:nvPr/>
          </p:nvSpPr>
          <p:spPr>
            <a:xfrm flipH="1" flipV="1">
              <a:off x="1506220" y="1101090"/>
              <a:ext cx="104776" cy="127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32" name="Straight Connector 42"/>
            <p:cNvSpPr/>
            <p:nvPr/>
          </p:nvSpPr>
          <p:spPr>
            <a:xfrm>
              <a:off x="1639569" y="1104264"/>
              <a:ext cx="81916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grpSp>
          <p:nvGrpSpPr>
            <p:cNvPr id="337" name="Group 46"/>
            <p:cNvGrpSpPr/>
            <p:nvPr/>
          </p:nvGrpSpPr>
          <p:grpSpPr>
            <a:xfrm>
              <a:off x="1034414" y="880110"/>
              <a:ext cx="334011" cy="378461"/>
              <a:chOff x="0" y="0"/>
              <a:chExt cx="334010" cy="378459"/>
            </a:xfrm>
          </p:grpSpPr>
          <p:sp>
            <p:nvSpPr>
              <p:cNvPr id="333" name="Oval 47"/>
              <p:cNvSpPr/>
              <p:nvPr/>
            </p:nvSpPr>
            <p:spPr>
              <a:xfrm>
                <a:off x="1841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traight Connector 48"/>
              <p:cNvSpPr/>
              <p:nvPr/>
            </p:nvSpPr>
            <p:spPr>
              <a:xfrm flipH="1">
                <a:off x="12319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35" name="Text Box 49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36" name="Straight Connector 51"/>
              <p:cNvSpPr/>
              <p:nvPr/>
            </p:nvSpPr>
            <p:spPr>
              <a:xfrm flipH="1" flipV="1">
                <a:off x="229235" y="22098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38" name="Straight Connector 52"/>
            <p:cNvSpPr/>
            <p:nvPr/>
          </p:nvSpPr>
          <p:spPr>
            <a:xfrm flipH="1" flipV="1">
              <a:off x="920115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369" name="Group 158"/>
          <p:cNvGrpSpPr/>
          <p:nvPr/>
        </p:nvGrpSpPr>
        <p:grpSpPr>
          <a:xfrm>
            <a:off x="7005955" y="2823210"/>
            <a:ext cx="1692911" cy="1258571"/>
            <a:chOff x="0" y="0"/>
            <a:chExt cx="1692910" cy="1258570"/>
          </a:xfrm>
        </p:grpSpPr>
        <p:grpSp>
          <p:nvGrpSpPr>
            <p:cNvPr id="344" name="Group 110"/>
            <p:cNvGrpSpPr/>
            <p:nvPr/>
          </p:nvGrpSpPr>
          <p:grpSpPr>
            <a:xfrm>
              <a:off x="1301749" y="821055"/>
              <a:ext cx="391162" cy="347346"/>
              <a:chOff x="0" y="0"/>
              <a:chExt cx="391160" cy="347345"/>
            </a:xfrm>
          </p:grpSpPr>
          <p:sp>
            <p:nvSpPr>
              <p:cNvPr id="340" name="Text Box 111"/>
              <p:cNvSpPr txBox="1"/>
              <p:nvPr/>
            </p:nvSpPr>
            <p:spPr>
              <a:xfrm>
                <a:off x="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41" name="Flowchart: Decision 112"/>
              <p:cNvSpPr/>
              <p:nvPr/>
            </p:nvSpPr>
            <p:spPr>
              <a:xfrm>
                <a:off x="4191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traight Connector 113"/>
              <p:cNvSpPr/>
              <p:nvPr/>
            </p:nvSpPr>
            <p:spPr>
              <a:xfrm>
                <a:off x="309245" y="284480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3" name="Straight Connector 115"/>
              <p:cNvSpPr/>
              <p:nvPr/>
            </p:nvSpPr>
            <p:spPr>
              <a:xfrm flipH="1" flipV="1">
                <a:off x="181610" y="27686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grpSp>
          <p:nvGrpSpPr>
            <p:cNvPr id="351" name="Group 153"/>
            <p:cNvGrpSpPr/>
            <p:nvPr/>
          </p:nvGrpSpPr>
          <p:grpSpPr>
            <a:xfrm>
              <a:off x="377190" y="-1"/>
              <a:ext cx="828676" cy="814707"/>
              <a:chOff x="0" y="0"/>
              <a:chExt cx="828675" cy="814705"/>
            </a:xfrm>
          </p:grpSpPr>
          <p:sp>
            <p:nvSpPr>
              <p:cNvPr id="345" name="Rounded Rectangle 116"/>
              <p:cNvSpPr/>
              <p:nvPr/>
            </p:nvSpPr>
            <p:spPr>
              <a:xfrm>
                <a:off x="0" y="190500"/>
                <a:ext cx="828675" cy="427991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Straight Connector 117"/>
              <p:cNvSpPr/>
              <p:nvPr/>
            </p:nvSpPr>
            <p:spPr>
              <a:xfrm flipH="1">
                <a:off x="103505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7" name="Straight Connector 118"/>
              <p:cNvSpPr/>
              <p:nvPr/>
            </p:nvSpPr>
            <p:spPr>
              <a:xfrm flipH="1">
                <a:off x="722630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8" name="Straight Connector 119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9" name="Straight Connector 120"/>
              <p:cNvSpPr/>
              <p:nvPr/>
            </p:nvSpPr>
            <p:spPr>
              <a:xfrm flipH="1">
                <a:off x="721995" y="61849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50" name="Text Box 121"/>
              <p:cNvSpPr txBox="1"/>
              <p:nvPr/>
            </p:nvSpPr>
            <p:spPr>
              <a:xfrm>
                <a:off x="323850" y="300989"/>
                <a:ext cx="242943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U</a:t>
                </a:r>
                <a:r>
                  <a:rPr baseline="-25000"/>
                  <a:t>b</a:t>
                </a:r>
                <a:endParaRPr baseline="-25000"/>
              </a:p>
            </p:txBody>
          </p:sp>
        </p:grpSp>
        <p:sp>
          <p:nvSpPr>
            <p:cNvPr id="352" name="Text Box 122"/>
            <p:cNvSpPr txBox="1"/>
            <p:nvPr/>
          </p:nvSpPr>
          <p:spPr>
            <a:xfrm>
              <a:off x="51435" y="817244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53" name="Flowchart: Decision 123"/>
            <p:cNvSpPr/>
            <p:nvPr/>
          </p:nvSpPr>
          <p:spPr>
            <a:xfrm>
              <a:off x="102870" y="1037590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7" name="Group 124"/>
            <p:cNvGrpSpPr/>
            <p:nvPr/>
          </p:nvGrpSpPr>
          <p:grpSpPr>
            <a:xfrm>
              <a:off x="977900" y="880110"/>
              <a:ext cx="238189" cy="378461"/>
              <a:chOff x="0" y="0"/>
              <a:chExt cx="238188" cy="378459"/>
            </a:xfrm>
          </p:grpSpPr>
          <p:sp>
            <p:nvSpPr>
              <p:cNvPr id="354" name="Oval 125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Straight Connector 13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56" name="Text Box 14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</p:grpSp>
        <p:sp>
          <p:nvSpPr>
            <p:cNvPr id="358" name="Text Box 143"/>
            <p:cNvSpPr txBox="1"/>
            <p:nvPr/>
          </p:nvSpPr>
          <p:spPr>
            <a:xfrm>
              <a:off x="67564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59" name="Flowchart: Decision 144"/>
            <p:cNvSpPr/>
            <p:nvPr/>
          </p:nvSpPr>
          <p:spPr>
            <a:xfrm>
              <a:off x="721995" y="1029969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Group 147"/>
            <p:cNvGrpSpPr/>
            <p:nvPr/>
          </p:nvGrpSpPr>
          <p:grpSpPr>
            <a:xfrm>
              <a:off x="356870" y="880110"/>
              <a:ext cx="364491" cy="378461"/>
              <a:chOff x="0" y="0"/>
              <a:chExt cx="364489" cy="378459"/>
            </a:xfrm>
          </p:grpSpPr>
          <p:sp>
            <p:nvSpPr>
              <p:cNvPr id="360" name="Oval 148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Straight Connector 149"/>
              <p:cNvSpPr/>
              <p:nvPr/>
            </p:nvSpPr>
            <p:spPr>
              <a:xfrm flipH="1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62" name="Text Box 150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63" name="Straight Connector 151"/>
              <p:cNvSpPr/>
              <p:nvPr/>
            </p:nvSpPr>
            <p:spPr>
              <a:xfrm flipH="1">
                <a:off x="229234" y="220344"/>
                <a:ext cx="135256" cy="63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65" name="Straight Connector 152"/>
            <p:cNvSpPr/>
            <p:nvPr/>
          </p:nvSpPr>
          <p:spPr>
            <a:xfrm flipH="1" flipV="1">
              <a:off x="242570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6" name="Straight Connector 155"/>
            <p:cNvSpPr/>
            <p:nvPr/>
          </p:nvSpPr>
          <p:spPr>
            <a:xfrm flipH="1">
              <a:off x="861695" y="1098550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7" name="Straight Connector 156"/>
            <p:cNvSpPr/>
            <p:nvPr/>
          </p:nvSpPr>
          <p:spPr>
            <a:xfrm flipH="1">
              <a:off x="1208404" y="1097914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8" name="Straight Connector 157"/>
            <p:cNvSpPr/>
            <p:nvPr/>
          </p:nvSpPr>
          <p:spPr>
            <a:xfrm>
              <a:off x="0" y="1104900"/>
              <a:ext cx="81915" cy="1271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433" name="Group 235"/>
          <p:cNvGrpSpPr/>
          <p:nvPr/>
        </p:nvGrpSpPr>
        <p:grpSpPr>
          <a:xfrm>
            <a:off x="4206240" y="1071880"/>
            <a:ext cx="2846071" cy="3009265"/>
            <a:chOff x="0" y="0"/>
            <a:chExt cx="2846069" cy="3009264"/>
          </a:xfrm>
        </p:grpSpPr>
        <p:grpSp>
          <p:nvGrpSpPr>
            <p:cNvPr id="374" name="Group 160"/>
            <p:cNvGrpSpPr/>
            <p:nvPr/>
          </p:nvGrpSpPr>
          <p:grpSpPr>
            <a:xfrm>
              <a:off x="276859" y="2578099"/>
              <a:ext cx="379835" cy="347345"/>
              <a:chOff x="0" y="0"/>
              <a:chExt cx="379833" cy="347343"/>
            </a:xfrm>
          </p:grpSpPr>
          <p:sp>
            <p:nvSpPr>
              <p:cNvPr id="370" name="Text Box 161"/>
              <p:cNvSpPr txBox="1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71" name="Flowchart: Decision 162"/>
              <p:cNvSpPr/>
              <p:nvPr/>
            </p:nvSpPr>
            <p:spPr>
              <a:xfrm>
                <a:off x="190500" y="207644"/>
                <a:ext cx="139701" cy="139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Straight Connector 163"/>
              <p:cNvSpPr/>
              <p:nvPr/>
            </p:nvSpPr>
            <p:spPr>
              <a:xfrm>
                <a:off x="0" y="273684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73" name="Straight Connector 164"/>
              <p:cNvSpPr/>
              <p:nvPr/>
            </p:nvSpPr>
            <p:spPr>
              <a:xfrm flipH="1" flipV="1">
                <a:off x="85725" y="272415"/>
                <a:ext cx="104776" cy="1270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75" name="Rounded Rectangle 165"/>
            <p:cNvSpPr/>
            <p:nvPr/>
          </p:nvSpPr>
          <p:spPr>
            <a:xfrm>
              <a:off x="711834" y="193992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traight Connector 166"/>
            <p:cNvSpPr/>
            <p:nvPr/>
          </p:nvSpPr>
          <p:spPr>
            <a:xfrm flipH="1">
              <a:off x="815340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7" name="Straight Connector 167"/>
            <p:cNvSpPr/>
            <p:nvPr/>
          </p:nvSpPr>
          <p:spPr>
            <a:xfrm flipH="1">
              <a:off x="1434464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8" name="Straight Connector 168"/>
            <p:cNvSpPr/>
            <p:nvPr/>
          </p:nvSpPr>
          <p:spPr>
            <a:xfrm flipH="1">
              <a:off x="816610" y="237362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9" name="Straight Connector 169"/>
            <p:cNvSpPr/>
            <p:nvPr/>
          </p:nvSpPr>
          <p:spPr>
            <a:xfrm flipH="1">
              <a:off x="1433830" y="236791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80" name="Text Box 170"/>
            <p:cNvSpPr txBox="1"/>
            <p:nvPr/>
          </p:nvSpPr>
          <p:spPr>
            <a:xfrm>
              <a:off x="1035685" y="205041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81" name="Text Box 171"/>
            <p:cNvSpPr txBox="1"/>
            <p:nvPr/>
          </p:nvSpPr>
          <p:spPr>
            <a:xfrm>
              <a:off x="1005839" y="2563494"/>
              <a:ext cx="231245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82" name="Flowchart: Decision 172"/>
            <p:cNvSpPr/>
            <p:nvPr/>
          </p:nvSpPr>
          <p:spPr>
            <a:xfrm>
              <a:off x="1057275" y="2783839"/>
              <a:ext cx="1397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8" name="Group 173"/>
            <p:cNvGrpSpPr/>
            <p:nvPr/>
          </p:nvGrpSpPr>
          <p:grpSpPr>
            <a:xfrm>
              <a:off x="607059" y="2630804"/>
              <a:ext cx="450216" cy="378461"/>
              <a:chOff x="0" y="0"/>
              <a:chExt cx="450215" cy="378459"/>
            </a:xfrm>
          </p:grpSpPr>
          <p:sp>
            <p:nvSpPr>
              <p:cNvPr id="383" name="Oval 174"/>
              <p:cNvSpPr/>
              <p:nvPr/>
            </p:nvSpPr>
            <p:spPr>
              <a:xfrm>
                <a:off x="10477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Straight Connector 175"/>
              <p:cNvSpPr/>
              <p:nvPr/>
            </p:nvSpPr>
            <p:spPr>
              <a:xfrm>
                <a:off x="209550" y="0"/>
                <a:ext cx="0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85" name="Text Box 176"/>
              <p:cNvSpPr txBox="1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86" name="Straight Connector 177"/>
              <p:cNvSpPr/>
              <p:nvPr/>
            </p:nvSpPr>
            <p:spPr>
              <a:xfrm flipH="1" flipV="1">
                <a:off x="-1" y="222251"/>
                <a:ext cx="104777" cy="1269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87" name="Straight Connector 178"/>
              <p:cNvSpPr/>
              <p:nvPr/>
            </p:nvSpPr>
            <p:spPr>
              <a:xfrm flipH="1" flipV="1">
                <a:off x="315595" y="220980"/>
                <a:ext cx="134620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89" name="Text Box 179"/>
            <p:cNvSpPr txBox="1"/>
            <p:nvPr/>
          </p:nvSpPr>
          <p:spPr>
            <a:xfrm>
              <a:off x="1618615" y="257682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90" name="Flowchart: Decision 180"/>
            <p:cNvSpPr/>
            <p:nvPr/>
          </p:nvSpPr>
          <p:spPr>
            <a:xfrm>
              <a:off x="1677670" y="2783204"/>
              <a:ext cx="1397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 183"/>
            <p:cNvGrpSpPr/>
            <p:nvPr/>
          </p:nvGrpSpPr>
          <p:grpSpPr>
            <a:xfrm>
              <a:off x="1311275" y="2629534"/>
              <a:ext cx="238189" cy="378461"/>
              <a:chOff x="0" y="0"/>
              <a:chExt cx="238188" cy="378459"/>
            </a:xfrm>
          </p:grpSpPr>
          <p:sp>
            <p:nvSpPr>
              <p:cNvPr id="391" name="Oval 184"/>
              <p:cNvSpPr/>
              <p:nvPr/>
            </p:nvSpPr>
            <p:spPr>
              <a:xfrm>
                <a:off x="1841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Straight Connector 185"/>
              <p:cNvSpPr/>
              <p:nvPr/>
            </p:nvSpPr>
            <p:spPr>
              <a:xfrm flipH="1">
                <a:off x="123190" y="0"/>
                <a:ext cx="1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93" name="Text Box 186"/>
              <p:cNvSpPr txBox="1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</p:grpSp>
        <p:sp>
          <p:nvSpPr>
            <p:cNvPr id="395" name="Straight Connector 188"/>
            <p:cNvSpPr/>
            <p:nvPr/>
          </p:nvSpPr>
          <p:spPr>
            <a:xfrm flipH="1" flipV="1">
              <a:off x="1196975" y="285178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96" name="Oval 195"/>
            <p:cNvSpPr/>
            <p:nvPr/>
          </p:nvSpPr>
          <p:spPr>
            <a:xfrm>
              <a:off x="1951989" y="2748914"/>
              <a:ext cx="210821" cy="210821"/>
            </a:xfrm>
            <a:prstGeom prst="ellipse">
              <a:avLst/>
            </a:prstGeom>
            <a:solidFill>
              <a:srgbClr val="DEEBF7"/>
            </a:solidFill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traight Connector 196"/>
            <p:cNvSpPr/>
            <p:nvPr/>
          </p:nvSpPr>
          <p:spPr>
            <a:xfrm>
              <a:off x="2056765" y="2625724"/>
              <a:ext cx="1" cy="12319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98" name="Text Box 197"/>
            <p:cNvSpPr txBox="1"/>
            <p:nvPr/>
          </p:nvSpPr>
          <p:spPr>
            <a:xfrm>
              <a:off x="1931670" y="2740659"/>
              <a:ext cx="238189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808080"/>
                  </a:solidFill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Γ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99" name="Straight Connector 198"/>
            <p:cNvSpPr/>
            <p:nvPr/>
          </p:nvSpPr>
          <p:spPr>
            <a:xfrm flipH="1" flipV="1">
              <a:off x="2162810" y="2850515"/>
              <a:ext cx="104776" cy="1270"/>
            </a:xfrm>
            <a:prstGeom prst="line">
              <a:avLst/>
            </a:prstGeom>
            <a:noFill/>
            <a:ln w="28575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0" name="Straight Connector 199"/>
            <p:cNvSpPr/>
            <p:nvPr/>
          </p:nvSpPr>
          <p:spPr>
            <a:xfrm>
              <a:off x="2272029" y="2853689"/>
              <a:ext cx="81916" cy="1270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1" name="Rounded Rectangle 200"/>
            <p:cNvSpPr/>
            <p:nvPr/>
          </p:nvSpPr>
          <p:spPr>
            <a:xfrm>
              <a:off x="1331594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traight Connector 201"/>
            <p:cNvSpPr/>
            <p:nvPr/>
          </p:nvSpPr>
          <p:spPr>
            <a:xfrm flipH="1">
              <a:off x="143510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3" name="Straight Connector 202"/>
            <p:cNvSpPr/>
            <p:nvPr/>
          </p:nvSpPr>
          <p:spPr>
            <a:xfrm flipH="1">
              <a:off x="2054225" y="866775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4" name="Straight Connector 203"/>
            <p:cNvSpPr/>
            <p:nvPr/>
          </p:nvSpPr>
          <p:spPr>
            <a:xfrm flipH="1">
              <a:off x="1436370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5" name="Straight Connector 204"/>
            <p:cNvSpPr/>
            <p:nvPr/>
          </p:nvSpPr>
          <p:spPr>
            <a:xfrm flipH="1">
              <a:off x="2053590" y="148526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6" name="Text Box 205"/>
            <p:cNvSpPr txBox="1"/>
            <p:nvPr/>
          </p:nvSpPr>
          <p:spPr>
            <a:xfrm>
              <a:off x="1637664" y="1167764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407" name="Straight Connector 206"/>
            <p:cNvSpPr/>
            <p:nvPr/>
          </p:nvSpPr>
          <p:spPr>
            <a:xfrm flipH="1" flipV="1">
              <a:off x="1544320" y="285305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8" name="Straight Connector 207"/>
            <p:cNvSpPr/>
            <p:nvPr/>
          </p:nvSpPr>
          <p:spPr>
            <a:xfrm flipH="1" flipV="1">
              <a:off x="1817370" y="285242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9" name="Text Box 213"/>
            <p:cNvSpPr txBox="1"/>
            <p:nvPr/>
          </p:nvSpPr>
          <p:spPr>
            <a:xfrm>
              <a:off x="2244725" y="20694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410" name="Rounded Rectangle 214"/>
            <p:cNvSpPr/>
            <p:nvPr/>
          </p:nvSpPr>
          <p:spPr>
            <a:xfrm>
              <a:off x="712470" y="190500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traight Connector 215"/>
            <p:cNvSpPr/>
            <p:nvPr/>
          </p:nvSpPr>
          <p:spPr>
            <a:xfrm flipH="1">
              <a:off x="815975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2" name="Straight Connector 216"/>
            <p:cNvSpPr/>
            <p:nvPr/>
          </p:nvSpPr>
          <p:spPr>
            <a:xfrm flipH="1">
              <a:off x="1435100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3" name="Straight Connector 217"/>
            <p:cNvSpPr/>
            <p:nvPr/>
          </p:nvSpPr>
          <p:spPr>
            <a:xfrm flipH="1">
              <a:off x="817245" y="62420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4" name="Straight Connector 218"/>
            <p:cNvSpPr/>
            <p:nvPr/>
          </p:nvSpPr>
          <p:spPr>
            <a:xfrm flipH="1">
              <a:off x="1434464" y="618489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5" name="Text Box 219"/>
            <p:cNvSpPr txBox="1"/>
            <p:nvPr/>
          </p:nvSpPr>
          <p:spPr>
            <a:xfrm>
              <a:off x="1036319" y="300990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grpSp>
          <p:nvGrpSpPr>
            <p:cNvPr id="420" name="Group 229"/>
            <p:cNvGrpSpPr/>
            <p:nvPr/>
          </p:nvGrpSpPr>
          <p:grpSpPr>
            <a:xfrm>
              <a:off x="1951989" y="1768474"/>
              <a:ext cx="894081" cy="871221"/>
              <a:chOff x="0" y="0"/>
              <a:chExt cx="894080" cy="871220"/>
            </a:xfrm>
          </p:grpSpPr>
          <p:sp>
            <p:nvSpPr>
              <p:cNvPr id="416" name="Rounded Rectangle 208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Straight Connector 209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18" name="Straight Connector 211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19" name="Rectangle 221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1" name="Rounded Rectangle 222"/>
            <p:cNvSpPr/>
            <p:nvPr/>
          </p:nvSpPr>
          <p:spPr>
            <a:xfrm>
              <a:off x="93980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traight Connector 223"/>
            <p:cNvSpPr/>
            <p:nvPr/>
          </p:nvSpPr>
          <p:spPr>
            <a:xfrm flipH="1">
              <a:off x="197485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3" name="Straight Connector 224"/>
            <p:cNvSpPr/>
            <p:nvPr/>
          </p:nvSpPr>
          <p:spPr>
            <a:xfrm flipH="1">
              <a:off x="81661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4" name="Straight Connector 225"/>
            <p:cNvSpPr/>
            <p:nvPr/>
          </p:nvSpPr>
          <p:spPr>
            <a:xfrm flipH="1">
              <a:off x="198755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5" name="Straight Connector 226"/>
            <p:cNvSpPr/>
            <p:nvPr/>
          </p:nvSpPr>
          <p:spPr>
            <a:xfrm flipH="1">
              <a:off x="815975" y="148526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6" name="Text Box 227"/>
            <p:cNvSpPr txBox="1"/>
            <p:nvPr/>
          </p:nvSpPr>
          <p:spPr>
            <a:xfrm>
              <a:off x="400050" y="11677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427" name="Rectangle 228"/>
            <p:cNvSpPr/>
            <p:nvPr/>
          </p:nvSpPr>
          <p:spPr>
            <a:xfrm>
              <a:off x="0" y="814705"/>
              <a:ext cx="685800" cy="8712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2" name="Group 230"/>
            <p:cNvGrpSpPr/>
            <p:nvPr/>
          </p:nvGrpSpPr>
          <p:grpSpPr>
            <a:xfrm>
              <a:off x="1951989" y="0"/>
              <a:ext cx="894081" cy="871220"/>
              <a:chOff x="0" y="0"/>
              <a:chExt cx="894080" cy="871220"/>
            </a:xfrm>
          </p:grpSpPr>
          <p:sp>
            <p:nvSpPr>
              <p:cNvPr id="428" name="Rounded Rectangle 231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Straight Connector 232"/>
              <p:cNvSpPr/>
              <p:nvPr/>
            </p:nvSpPr>
            <p:spPr>
              <a:xfrm flipH="1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30" name="Straight Connector 233"/>
              <p:cNvSpPr/>
              <p:nvPr/>
            </p:nvSpPr>
            <p:spPr>
              <a:xfrm flipH="1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31" name="Rectangle 234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34" name="Notched Right Arrow 236"/>
          <p:cNvSpPr/>
          <p:nvPr/>
        </p:nvSpPr>
        <p:spPr>
          <a:xfrm rot="5400000">
            <a:off x="7644765" y="2349500"/>
            <a:ext cx="3175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Text Box 238"/>
          <p:cNvSpPr txBox="1"/>
          <p:nvPr/>
        </p:nvSpPr>
        <p:spPr>
          <a:xfrm>
            <a:off x="4459604" y="883919"/>
            <a:ext cx="259357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436" name="Text Box 239"/>
          <p:cNvSpPr txBox="1"/>
          <p:nvPr/>
        </p:nvSpPr>
        <p:spPr>
          <a:xfrm>
            <a:off x="6845934" y="873125"/>
            <a:ext cx="259357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(1)</a:t>
            </a:r>
          </a:p>
        </p:txBody>
      </p:sp>
      <p:sp>
        <p:nvSpPr>
          <p:cNvPr id="437" name="Text Box 240"/>
          <p:cNvSpPr txBox="1"/>
          <p:nvPr/>
        </p:nvSpPr>
        <p:spPr>
          <a:xfrm>
            <a:off x="6845934" y="2779395"/>
            <a:ext cx="259357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(2)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39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1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2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4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45" name="Text Box 2"/>
          <p:cNvSpPr txBox="1"/>
          <p:nvPr/>
        </p:nvSpPr>
        <p:spPr>
          <a:xfrm>
            <a:off x="5076190" y="2261235"/>
            <a:ext cx="370915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uT</a:t>
            </a:r>
          </a:p>
        </p:txBody>
      </p:sp>
      <p:sp>
        <p:nvSpPr>
          <p:cNvPr id="446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47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48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50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2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3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5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56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uT2</a:t>
            </a:r>
          </a:p>
        </p:txBody>
      </p:sp>
      <p:sp>
        <p:nvSpPr>
          <p:cNvPr id="457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58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59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  <p:sp>
        <p:nvSpPr>
          <p:cNvPr id="460" name="Text Box 3"/>
          <p:cNvSpPr txBox="1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100</a:t>
            </a:r>
          </a:p>
        </p:txBody>
      </p:sp>
      <p:sp>
        <p:nvSpPr>
          <p:cNvPr id="461" name="Text Box 4"/>
          <p:cNvSpPr txBox="1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101</a:t>
            </a:r>
          </a:p>
        </p:txBody>
      </p:sp>
      <p:sp>
        <p:nvSpPr>
          <p:cNvPr id="462" name="Text Box 6"/>
          <p:cNvSpPr txBox="1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64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traight Connector 14"/>
            <p:cNvSpPr/>
            <p:nvPr/>
          </p:nvSpPr>
          <p:spPr>
            <a:xfrm flipV="1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6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7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6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70" name="Text Box 2"/>
          <p:cNvSpPr txBox="1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uT2</a:t>
            </a:r>
          </a:p>
        </p:txBody>
      </p:sp>
      <p:sp>
        <p:nvSpPr>
          <p:cNvPr id="471" name="Text Box 5"/>
          <p:cNvSpPr txBox="1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72" name="Text Box 7"/>
          <p:cNvSpPr txBox="1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73" name="Text Box 8"/>
          <p:cNvSpPr txBox="1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  <p:sp>
        <p:nvSpPr>
          <p:cNvPr id="474" name="Text Box 3"/>
          <p:cNvSpPr txBox="1"/>
          <p:nvPr/>
        </p:nvSpPr>
        <p:spPr>
          <a:xfrm>
            <a:off x="4244975" y="2345689"/>
            <a:ext cx="742950" cy="2139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"/>
              <a:t>a</a:t>
            </a:r>
            <a:endParaRPr lang=""/>
          </a:p>
        </p:txBody>
      </p:sp>
      <p:sp>
        <p:nvSpPr>
          <p:cNvPr id="475" name="Text Box 4"/>
          <p:cNvSpPr txBox="1"/>
          <p:nvPr/>
        </p:nvSpPr>
        <p:spPr>
          <a:xfrm>
            <a:off x="5774690" y="1631314"/>
            <a:ext cx="742950" cy="2139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"/>
              <a:t>b</a:t>
            </a:r>
            <a:endParaRPr lang=""/>
          </a:p>
        </p:txBody>
      </p:sp>
      <p:sp>
        <p:nvSpPr>
          <p:cNvPr id="476" name="Text Box 6"/>
          <p:cNvSpPr txBox="1"/>
          <p:nvPr/>
        </p:nvSpPr>
        <p:spPr>
          <a:xfrm>
            <a:off x="5734050" y="3048000"/>
            <a:ext cx="742949" cy="21399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rPr lang=""/>
              <a:t>c</a:t>
            </a:r>
            <a:endParaRPr lang="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ounded Rectangle 40"/>
          <p:cNvSpPr/>
          <p:nvPr/>
        </p:nvSpPr>
        <p:spPr>
          <a:xfrm>
            <a:off x="7068184" y="2586989"/>
            <a:ext cx="589281" cy="4095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483" name="Group 10"/>
          <p:cNvGrpSpPr/>
          <p:nvPr/>
        </p:nvGrpSpPr>
        <p:grpSpPr>
          <a:xfrm>
            <a:off x="6667835" y="2272974"/>
            <a:ext cx="1245084" cy="1057601"/>
            <a:chOff x="0" y="0"/>
            <a:chExt cx="1245082" cy="1057600"/>
          </a:xfrm>
        </p:grpSpPr>
        <p:sp>
          <p:nvSpPr>
            <p:cNvPr id="480" name="Straight Connector 12"/>
            <p:cNvSpPr/>
            <p:nvPr/>
          </p:nvSpPr>
          <p:spPr>
            <a:xfrm flipV="1">
              <a:off x="906107" y="0"/>
              <a:ext cx="327025" cy="409780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81" name="Straight Connector 17"/>
            <p:cNvSpPr/>
            <p:nvPr/>
          </p:nvSpPr>
          <p:spPr>
            <a:xfrm>
              <a:off x="0" y="507605"/>
              <a:ext cx="492166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82" name="Straight Connector 18"/>
            <p:cNvSpPr/>
            <p:nvPr/>
          </p:nvSpPr>
          <p:spPr>
            <a:xfrm>
              <a:off x="932182" y="644560"/>
              <a:ext cx="312901" cy="41304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84" name="Straight Connector 27"/>
          <p:cNvSpPr/>
          <p:nvPr/>
        </p:nvSpPr>
        <p:spPr>
          <a:xfrm>
            <a:off x="2642870" y="2770710"/>
            <a:ext cx="492167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85" name="Text Box 28"/>
          <p:cNvSpPr txBox="1"/>
          <p:nvPr/>
        </p:nvSpPr>
        <p:spPr>
          <a:xfrm>
            <a:off x="2566035" y="1940560"/>
            <a:ext cx="977266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Bond(s)</a:t>
            </a:r>
          </a:p>
        </p:txBody>
      </p:sp>
      <p:sp>
        <p:nvSpPr>
          <p:cNvPr id="486" name="Cross 31"/>
          <p:cNvSpPr/>
          <p:nvPr/>
        </p:nvSpPr>
        <p:spPr>
          <a:xfrm>
            <a:off x="3472815" y="2708910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Text Box 32"/>
          <p:cNvSpPr txBox="1"/>
          <p:nvPr/>
        </p:nvSpPr>
        <p:spPr>
          <a:xfrm>
            <a:off x="3908425" y="1936114"/>
            <a:ext cx="984886" cy="5258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 Block(s) </a:t>
            </a:r>
            <a:br/>
            <a:r>
              <a:rPr baseline="-25000"/>
              <a:t>(cytnx.Tensor)</a:t>
            </a:r>
            <a:endParaRPr baseline="-25000"/>
          </a:p>
        </p:txBody>
      </p:sp>
      <p:sp>
        <p:nvSpPr>
          <p:cNvPr id="488" name="Equal 33"/>
          <p:cNvSpPr/>
          <p:nvPr/>
        </p:nvSpPr>
        <p:spPr>
          <a:xfrm>
            <a:off x="6134325" y="2725406"/>
            <a:ext cx="106866" cy="8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489" name="Snip Diagonal Corner Rectangle 35"/>
          <p:cNvSpPr/>
          <p:nvPr/>
        </p:nvSpPr>
        <p:spPr>
          <a:xfrm>
            <a:off x="4029709" y="2606675"/>
            <a:ext cx="589281" cy="35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5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5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493" name="Group 39"/>
          <p:cNvGrpSpPr/>
          <p:nvPr/>
        </p:nvGrpSpPr>
        <p:grpSpPr>
          <a:xfrm>
            <a:off x="7188834" y="2637154"/>
            <a:ext cx="340996" cy="298451"/>
            <a:chOff x="0" y="0"/>
            <a:chExt cx="340994" cy="298449"/>
          </a:xfrm>
        </p:grpSpPr>
        <p:sp>
          <p:nvSpPr>
            <p:cNvPr id="490" name="Snip Diagonal Corner Rectangle 36"/>
            <p:cNvSpPr/>
            <p:nvPr/>
          </p:nvSpPr>
          <p:spPr>
            <a:xfrm>
              <a:off x="0" y="-1"/>
              <a:ext cx="134381" cy="11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7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2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Snip Diagonal Corner Rectangle 37"/>
            <p:cNvSpPr/>
            <p:nvPr/>
          </p:nvSpPr>
          <p:spPr>
            <a:xfrm>
              <a:off x="142854" y="125195"/>
              <a:ext cx="77077" cy="6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3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Snip Diagonal Corner Rectangle 38"/>
            <p:cNvSpPr/>
            <p:nvPr/>
          </p:nvSpPr>
          <p:spPr>
            <a:xfrm>
              <a:off x="228002" y="199908"/>
              <a:ext cx="112993" cy="9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46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4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4" name="Rectangle 41"/>
          <p:cNvSpPr/>
          <p:nvPr/>
        </p:nvSpPr>
        <p:spPr>
          <a:xfrm>
            <a:off x="7164069" y="2627629"/>
            <a:ext cx="413386" cy="3213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Text Box 42"/>
          <p:cNvSpPr txBox="1"/>
          <p:nvPr/>
        </p:nvSpPr>
        <p:spPr>
          <a:xfrm>
            <a:off x="6897369" y="1971675"/>
            <a:ext cx="1852296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UniTensor</a:t>
            </a:r>
          </a:p>
        </p:txBody>
      </p:sp>
      <p:sp>
        <p:nvSpPr>
          <p:cNvPr id="496" name="Cross 43"/>
          <p:cNvSpPr/>
          <p:nvPr/>
        </p:nvSpPr>
        <p:spPr>
          <a:xfrm>
            <a:off x="4939029" y="2712085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Text Box 44"/>
          <p:cNvSpPr txBox="1"/>
          <p:nvPr/>
        </p:nvSpPr>
        <p:spPr>
          <a:xfrm>
            <a:off x="5311775" y="1936114"/>
            <a:ext cx="984886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label(s)</a:t>
            </a:r>
          </a:p>
        </p:txBody>
      </p:sp>
      <p:sp>
        <p:nvSpPr>
          <p:cNvPr id="498" name="Text Box 45"/>
          <p:cNvSpPr txBox="1"/>
          <p:nvPr/>
        </p:nvSpPr>
        <p:spPr>
          <a:xfrm>
            <a:off x="5420360" y="2557779"/>
            <a:ext cx="290523" cy="431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 i="1">
                <a:solidFill>
                  <a:schemeClr val="accent2"/>
                </a:solidFill>
              </a:defRPr>
            </a:pPr>
            <a:r>
              <a:t>lbl1</a:t>
            </a:r>
          </a:p>
          <a:p>
            <a:pPr>
              <a:defRPr sz="800" i="1">
                <a:solidFill>
                  <a:schemeClr val="accent2"/>
                </a:solidFill>
              </a:defRPr>
            </a:pPr>
            <a:r>
              <a:t>lbl2</a:t>
            </a:r>
          </a:p>
          <a:p>
            <a:pPr>
              <a:defRPr sz="800" i="1">
                <a:solidFill>
                  <a:schemeClr val="accent2"/>
                </a:solidFill>
              </a:defRPr>
            </a:pPr>
            <a:r>
              <a:t>....</a:t>
            </a:r>
          </a:p>
        </p:txBody>
      </p:sp>
      <p:sp>
        <p:nvSpPr>
          <p:cNvPr id="499" name="Text Box 47"/>
          <p:cNvSpPr txBox="1"/>
          <p:nvPr/>
        </p:nvSpPr>
        <p:spPr>
          <a:xfrm>
            <a:off x="6435725" y="2673350"/>
            <a:ext cx="262295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lbl1</a:t>
            </a:r>
          </a:p>
        </p:txBody>
      </p:sp>
      <p:sp>
        <p:nvSpPr>
          <p:cNvPr id="500" name="Text Box 48"/>
          <p:cNvSpPr txBox="1"/>
          <p:nvPr/>
        </p:nvSpPr>
        <p:spPr>
          <a:xfrm>
            <a:off x="7893050" y="2115185"/>
            <a:ext cx="262295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lbl2</a:t>
            </a:r>
          </a:p>
        </p:txBody>
      </p:sp>
      <p:sp>
        <p:nvSpPr>
          <p:cNvPr id="501" name="Text Box 49"/>
          <p:cNvSpPr txBox="1"/>
          <p:nvPr/>
        </p:nvSpPr>
        <p:spPr>
          <a:xfrm>
            <a:off x="7901939" y="3239135"/>
            <a:ext cx="262296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04" name="Straight Connector 27"/>
          <p:cNvSpPr/>
          <p:nvPr/>
        </p:nvSpPr>
        <p:spPr>
          <a:xfrm>
            <a:off x="4077970" y="2554810"/>
            <a:ext cx="492167" cy="1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05" name="Text Box 28"/>
          <p:cNvSpPr txBox="1"/>
          <p:nvPr/>
        </p:nvSpPr>
        <p:spPr>
          <a:xfrm>
            <a:off x="2315845" y="1750060"/>
            <a:ext cx="977266" cy="3752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Bond</a:t>
            </a:r>
          </a:p>
        </p:txBody>
      </p:sp>
      <p:sp>
        <p:nvSpPr>
          <p:cNvPr id="506" name="Straight Connector 1"/>
          <p:cNvSpPr/>
          <p:nvPr/>
        </p:nvSpPr>
        <p:spPr>
          <a:xfrm>
            <a:off x="5459729" y="312483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507" name="Text Box 3"/>
          <p:cNvSpPr txBox="1"/>
          <p:nvPr/>
        </p:nvSpPr>
        <p:spPr>
          <a:xfrm>
            <a:off x="2458085" y="2400935"/>
            <a:ext cx="1574165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 panose="020B0604020202020204"/>
              <a:buChar char="•"/>
              <a:defRPr sz="1400"/>
            </a:lvl1pPr>
          </a:lstStyle>
          <a:p>
            <a:r>
              <a:t>Undirectional</a:t>
            </a:r>
          </a:p>
        </p:txBody>
      </p:sp>
      <p:sp>
        <p:nvSpPr>
          <p:cNvPr id="508" name="Text Box 4"/>
          <p:cNvSpPr txBox="1"/>
          <p:nvPr/>
        </p:nvSpPr>
        <p:spPr>
          <a:xfrm>
            <a:off x="2464434" y="2970529"/>
            <a:ext cx="1700531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 panose="020B0604020202020204"/>
              <a:buChar char="•"/>
              <a:defRPr sz="1400"/>
            </a:lvl1pPr>
          </a:lstStyle>
          <a:p>
            <a:r>
              <a:t>Directional </a:t>
            </a:r>
          </a:p>
        </p:txBody>
      </p:sp>
      <p:sp>
        <p:nvSpPr>
          <p:cNvPr id="509" name="Straight Connector 6"/>
          <p:cNvSpPr/>
          <p:nvPr/>
        </p:nvSpPr>
        <p:spPr>
          <a:xfrm flipV="1">
            <a:off x="3865879" y="3124199"/>
            <a:ext cx="344806" cy="63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0" name="Straight Connector 7"/>
          <p:cNvSpPr/>
          <p:nvPr/>
        </p:nvSpPr>
        <p:spPr>
          <a:xfrm>
            <a:off x="3959225" y="3626484"/>
            <a:ext cx="259080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1" name="Straight Connector 8"/>
          <p:cNvSpPr/>
          <p:nvPr/>
        </p:nvSpPr>
        <p:spPr>
          <a:xfrm flipH="1">
            <a:off x="3959224" y="3123565"/>
            <a:ext cx="1271" cy="50292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2" name="Text Box 9"/>
          <p:cNvSpPr txBox="1"/>
          <p:nvPr/>
        </p:nvSpPr>
        <p:spPr>
          <a:xfrm>
            <a:off x="4210685" y="2985770"/>
            <a:ext cx="925672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Ket (inward)</a:t>
            </a:r>
          </a:p>
        </p:txBody>
      </p:sp>
      <p:sp>
        <p:nvSpPr>
          <p:cNvPr id="513" name="Text Box 11"/>
          <p:cNvSpPr txBox="1"/>
          <p:nvPr/>
        </p:nvSpPr>
        <p:spPr>
          <a:xfrm>
            <a:off x="4218304" y="3481070"/>
            <a:ext cx="1027322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Bra (outward)</a:t>
            </a:r>
          </a:p>
        </p:txBody>
      </p:sp>
      <p:sp>
        <p:nvSpPr>
          <p:cNvPr id="514" name="Oval 13"/>
          <p:cNvSpPr/>
          <p:nvPr/>
        </p:nvSpPr>
        <p:spPr>
          <a:xfrm>
            <a:off x="5988050" y="2985770"/>
            <a:ext cx="266700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Straight Connector 14"/>
          <p:cNvSpPr/>
          <p:nvPr/>
        </p:nvSpPr>
        <p:spPr>
          <a:xfrm>
            <a:off x="5703570" y="361886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516" name="Oval 15"/>
          <p:cNvSpPr/>
          <p:nvPr/>
        </p:nvSpPr>
        <p:spPr>
          <a:xfrm>
            <a:off x="5436870" y="3485515"/>
            <a:ext cx="266701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traight Connector 20"/>
          <p:cNvSpPr/>
          <p:nvPr/>
        </p:nvSpPr>
        <p:spPr>
          <a:xfrm>
            <a:off x="336930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9" name="Straight Connector 25"/>
          <p:cNvSpPr/>
          <p:nvPr/>
        </p:nvSpPr>
        <p:spPr>
          <a:xfrm>
            <a:off x="4663440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0" name="Oval 68"/>
          <p:cNvSpPr/>
          <p:nvPr/>
        </p:nvSpPr>
        <p:spPr>
          <a:xfrm>
            <a:off x="4851400" y="234442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traight Connector 69"/>
          <p:cNvSpPr/>
          <p:nvPr/>
        </p:nvSpPr>
        <p:spPr>
          <a:xfrm>
            <a:off x="4956809" y="224726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2" name="Straight Connector 70"/>
          <p:cNvSpPr/>
          <p:nvPr/>
        </p:nvSpPr>
        <p:spPr>
          <a:xfrm flipH="1" flipV="1">
            <a:off x="4746624" y="244729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3" name="Straight Connector 79"/>
          <p:cNvSpPr/>
          <p:nvPr/>
        </p:nvSpPr>
        <p:spPr>
          <a:xfrm>
            <a:off x="5171440" y="244792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4" name="Straight Connector 80"/>
          <p:cNvSpPr/>
          <p:nvPr/>
        </p:nvSpPr>
        <p:spPr>
          <a:xfrm flipH="1" flipV="1">
            <a:off x="5062854" y="244792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5" name="Straight Connector 21"/>
          <p:cNvSpPr/>
          <p:nvPr/>
        </p:nvSpPr>
        <p:spPr>
          <a:xfrm>
            <a:off x="5263515" y="2447289"/>
            <a:ext cx="81916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6" name="Oval 22"/>
          <p:cNvSpPr/>
          <p:nvPr/>
        </p:nvSpPr>
        <p:spPr>
          <a:xfrm>
            <a:off x="5451475" y="2342514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Straight Connector 23"/>
          <p:cNvSpPr/>
          <p:nvPr/>
        </p:nvSpPr>
        <p:spPr>
          <a:xfrm>
            <a:off x="5556884" y="2245359"/>
            <a:ext cx="1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8" name="Straight Connector 24"/>
          <p:cNvSpPr/>
          <p:nvPr/>
        </p:nvSpPr>
        <p:spPr>
          <a:xfrm flipH="1" flipV="1">
            <a:off x="5346699" y="24453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9" name="Straight Connector 26"/>
          <p:cNvSpPr/>
          <p:nvPr/>
        </p:nvSpPr>
        <p:spPr>
          <a:xfrm>
            <a:off x="5771515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0" name="Straight Connector 29"/>
          <p:cNvSpPr/>
          <p:nvPr/>
        </p:nvSpPr>
        <p:spPr>
          <a:xfrm flipH="1" flipV="1">
            <a:off x="5662929" y="244602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1" name="Straight Connector 32"/>
          <p:cNvSpPr/>
          <p:nvPr/>
        </p:nvSpPr>
        <p:spPr>
          <a:xfrm>
            <a:off x="6270624" y="245554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2" name="Oval 33"/>
          <p:cNvSpPr/>
          <p:nvPr/>
        </p:nvSpPr>
        <p:spPr>
          <a:xfrm>
            <a:off x="6458584" y="235077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Straight Connector 34"/>
          <p:cNvSpPr/>
          <p:nvPr/>
        </p:nvSpPr>
        <p:spPr>
          <a:xfrm>
            <a:off x="6563994" y="225361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4" name="Straight Connector 35"/>
          <p:cNvSpPr/>
          <p:nvPr/>
        </p:nvSpPr>
        <p:spPr>
          <a:xfrm flipH="1" flipV="1">
            <a:off x="6353809" y="245364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5" name="Straight Connector 36"/>
          <p:cNvSpPr/>
          <p:nvPr/>
        </p:nvSpPr>
        <p:spPr>
          <a:xfrm>
            <a:off x="6778625" y="245427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6" name="Straight Connector 37"/>
          <p:cNvSpPr/>
          <p:nvPr/>
        </p:nvSpPr>
        <p:spPr>
          <a:xfrm flipH="1" flipV="1">
            <a:off x="6670040" y="245427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7" name="Text Box 73"/>
          <p:cNvSpPr txBox="1"/>
          <p:nvPr/>
        </p:nvSpPr>
        <p:spPr>
          <a:xfrm>
            <a:off x="5889625" y="2171064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grpSp>
        <p:nvGrpSpPr>
          <p:cNvPr id="545" name="Group 85"/>
          <p:cNvGrpSpPr/>
          <p:nvPr/>
        </p:nvGrpSpPr>
        <p:grpSpPr>
          <a:xfrm>
            <a:off x="3813174" y="2252345"/>
            <a:ext cx="280671" cy="302033"/>
            <a:chOff x="0" y="0"/>
            <a:chExt cx="280669" cy="302032"/>
          </a:xfrm>
        </p:grpSpPr>
        <p:grpSp>
          <p:nvGrpSpPr>
            <p:cNvPr id="543" name="Group 84"/>
            <p:cNvGrpSpPr/>
            <p:nvPr/>
          </p:nvGrpSpPr>
          <p:grpSpPr>
            <a:xfrm>
              <a:off x="-1" y="88264"/>
              <a:ext cx="280671" cy="213769"/>
              <a:chOff x="0" y="0"/>
              <a:chExt cx="280669" cy="213767"/>
            </a:xfrm>
          </p:grpSpPr>
          <p:sp>
            <p:nvSpPr>
              <p:cNvPr id="538" name="Straight Connector 75"/>
              <p:cNvSpPr/>
              <p:nvPr/>
            </p:nvSpPr>
            <p:spPr>
              <a:xfrm flipH="1">
                <a:off x="-1" y="1628"/>
                <a:ext cx="2" cy="21213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39" name="Straight Connector 76"/>
              <p:cNvSpPr/>
              <p:nvPr/>
            </p:nvSpPr>
            <p:spPr>
              <a:xfrm>
                <a:off x="195372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0" name="Straight Connector 77"/>
              <p:cNvSpPr/>
              <p:nvPr/>
            </p:nvSpPr>
            <p:spPr>
              <a:xfrm flipH="1">
                <a:off x="195372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1" name="Straight Connector 81"/>
              <p:cNvSpPr/>
              <p:nvPr/>
            </p:nvSpPr>
            <p:spPr>
              <a:xfrm>
                <a:off x="194153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2" name="Straight Connector 82"/>
              <p:cNvSpPr/>
              <p:nvPr/>
            </p:nvSpPr>
            <p:spPr>
              <a:xfrm flipH="1">
                <a:off x="194154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44" name="Text Box 83"/>
            <p:cNvSpPr txBox="1"/>
            <p:nvPr/>
          </p:nvSpPr>
          <p:spPr>
            <a:xfrm>
              <a:off x="1904" y="0"/>
              <a:ext cx="61595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eX Gyre Schola" panose="00000500000000000000"/>
                  <a:ea typeface="TeX Gyre Schola" panose="00000500000000000000"/>
                  <a:cs typeface="TeX Gyre Schola" panose="00000500000000000000"/>
                  <a:sym typeface="TeX Gyre Schola" panose="00000500000000000000"/>
                </a:defRPr>
              </a:lvl1pPr>
            </a:lstStyle>
            <a:p>
              <a:r>
                <a:t>Ψ</a:t>
              </a:r>
            </a:p>
          </p:txBody>
        </p:sp>
      </p:grpSp>
      <p:sp>
        <p:nvSpPr>
          <p:cNvPr id="546" name="Equal 86"/>
          <p:cNvSpPr/>
          <p:nvPr/>
        </p:nvSpPr>
        <p:spPr>
          <a:xfrm>
            <a:off x="4212318" y="2402036"/>
            <a:ext cx="135800" cy="82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279"/>
                </a:lnTo>
                <a:lnTo>
                  <a:pt x="0" y="2279"/>
                </a:lnTo>
                <a:close/>
                <a:moveTo>
                  <a:pt x="0" y="19321"/>
                </a:moveTo>
                <a:lnTo>
                  <a:pt x="21600" y="1932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7" name="Text Box 87"/>
          <p:cNvSpPr txBox="1"/>
          <p:nvPr/>
        </p:nvSpPr>
        <p:spPr>
          <a:xfrm>
            <a:off x="3834129" y="3437890"/>
            <a:ext cx="593265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H  = </a:t>
            </a:r>
          </a:p>
        </p:txBody>
      </p:sp>
      <p:sp>
        <p:nvSpPr>
          <p:cNvPr id="548" name="Left Bracket 88"/>
          <p:cNvSpPr/>
          <p:nvPr/>
        </p:nvSpPr>
        <p:spPr>
          <a:xfrm>
            <a:off x="4465954" y="4697729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9" name="Straight Connector 89"/>
          <p:cNvSpPr/>
          <p:nvPr/>
        </p:nvSpPr>
        <p:spPr>
          <a:xfrm>
            <a:off x="4465954" y="5078729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552" name="Group 94"/>
          <p:cNvGrpSpPr/>
          <p:nvPr/>
        </p:nvGrpSpPr>
        <p:grpSpPr>
          <a:xfrm>
            <a:off x="4374514" y="4971415"/>
            <a:ext cx="165101" cy="202417"/>
            <a:chOff x="0" y="0"/>
            <a:chExt cx="165100" cy="202416"/>
          </a:xfrm>
        </p:grpSpPr>
        <p:sp>
          <p:nvSpPr>
            <p:cNvPr id="550" name="Rounded Rectangle 91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1" name="Text Box 92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r>
                <a:t>L</a:t>
              </a:r>
            </a:p>
          </p:txBody>
        </p:sp>
      </p:grpSp>
      <p:grpSp>
        <p:nvGrpSpPr>
          <p:cNvPr id="560" name="Group 96"/>
          <p:cNvGrpSpPr/>
          <p:nvPr/>
        </p:nvGrpSpPr>
        <p:grpSpPr>
          <a:xfrm>
            <a:off x="4669790" y="4846320"/>
            <a:ext cx="487680" cy="464186"/>
            <a:chOff x="0" y="0"/>
            <a:chExt cx="487678" cy="464184"/>
          </a:xfrm>
        </p:grpSpPr>
        <p:grpSp>
          <p:nvGrpSpPr>
            <p:cNvPr id="557" name="Group 90"/>
            <p:cNvGrpSpPr/>
            <p:nvPr/>
          </p:nvGrpSpPr>
          <p:grpSpPr>
            <a:xfrm>
              <a:off x="0" y="-1"/>
              <a:ext cx="386715" cy="464186"/>
              <a:chOff x="0" y="0"/>
              <a:chExt cx="386714" cy="464184"/>
            </a:xfrm>
          </p:grpSpPr>
          <p:sp>
            <p:nvSpPr>
              <p:cNvPr id="553" name="Rounded Rectangle 200"/>
              <p:cNvSpPr/>
              <p:nvPr/>
            </p:nvSpPr>
            <p:spPr>
              <a:xfrm>
                <a:off x="100898" y="102811"/>
                <a:ext cx="285817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4" name="Straight Connector 2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55" name="Straight Connector 5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56" name="Straight Connector 12"/>
              <p:cNvSpPr/>
              <p:nvPr/>
            </p:nvSpPr>
            <p:spPr>
              <a:xfrm flipV="1">
                <a:off x="-1" y="232476"/>
                <a:ext cx="100899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58" name="Text Box 16"/>
            <p:cNvSpPr txBox="1"/>
            <p:nvPr/>
          </p:nvSpPr>
          <p:spPr>
            <a:xfrm>
              <a:off x="125094" y="92074"/>
              <a:ext cx="287597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1</a:t>
              </a:r>
              <a:endParaRPr baseline="-25000"/>
            </a:p>
          </p:txBody>
        </p:sp>
        <p:sp>
          <p:nvSpPr>
            <p:cNvPr id="559" name="Straight Connector 95"/>
            <p:cNvSpPr/>
            <p:nvPr/>
          </p:nvSpPr>
          <p:spPr>
            <a:xfrm flipV="1">
              <a:off x="386714" y="234314"/>
              <a:ext cx="100965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568" name="Group 97"/>
          <p:cNvGrpSpPr/>
          <p:nvPr/>
        </p:nvGrpSpPr>
        <p:grpSpPr>
          <a:xfrm>
            <a:off x="5192395" y="4849495"/>
            <a:ext cx="487681" cy="464186"/>
            <a:chOff x="0" y="0"/>
            <a:chExt cx="487680" cy="464184"/>
          </a:xfrm>
        </p:grpSpPr>
        <p:grpSp>
          <p:nvGrpSpPr>
            <p:cNvPr id="565" name="Group 98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61" name="Rounded Rectangle 99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2" name="Straight Connector 100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63" name="Straight Connector 101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64" name="Straight Connector 102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66" name="Text Box 103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2</a:t>
              </a:r>
              <a:endParaRPr baseline="-25000"/>
            </a:p>
          </p:txBody>
        </p:sp>
        <p:sp>
          <p:nvSpPr>
            <p:cNvPr id="567" name="Straight Connector 104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69" name="Text Box 105"/>
          <p:cNvSpPr txBox="1"/>
          <p:nvPr/>
        </p:nvSpPr>
        <p:spPr>
          <a:xfrm>
            <a:off x="5720715" y="4839334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grpSp>
        <p:nvGrpSpPr>
          <p:cNvPr id="577" name="Group 106"/>
          <p:cNvGrpSpPr/>
          <p:nvPr/>
        </p:nvGrpSpPr>
        <p:grpSpPr>
          <a:xfrm>
            <a:off x="6111874" y="4846320"/>
            <a:ext cx="487682" cy="464186"/>
            <a:chOff x="0" y="0"/>
            <a:chExt cx="487680" cy="464184"/>
          </a:xfrm>
        </p:grpSpPr>
        <p:grpSp>
          <p:nvGrpSpPr>
            <p:cNvPr id="574" name="Group 107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70" name="Rounded Rectangle 108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1" name="Straight Connector 109"/>
              <p:cNvSpPr/>
              <p:nvPr/>
            </p:nvSpPr>
            <p:spPr>
              <a:xfrm flipV="1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72" name="Straight Connector 110"/>
              <p:cNvSpPr/>
              <p:nvPr/>
            </p:nvSpPr>
            <p:spPr>
              <a:xfrm flipV="1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73" name="Straight Connector 111"/>
              <p:cNvSpPr/>
              <p:nvPr/>
            </p:nvSpPr>
            <p:spPr>
              <a:xfrm flipV="1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75" name="Text Box 112"/>
            <p:cNvSpPr txBox="1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L</a:t>
              </a:r>
              <a:endParaRPr baseline="-25000"/>
            </a:p>
          </p:txBody>
        </p:sp>
        <p:sp>
          <p:nvSpPr>
            <p:cNvPr id="576" name="Straight Connector 113"/>
            <p:cNvSpPr/>
            <p:nvPr/>
          </p:nvSpPr>
          <p:spPr>
            <a:xfrm flipV="1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78" name="Left Bracket 114"/>
          <p:cNvSpPr/>
          <p:nvPr/>
        </p:nvSpPr>
        <p:spPr>
          <a:xfrm rot="10800000">
            <a:off x="6645909" y="4703445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79" name="Straight Connector 115"/>
          <p:cNvSpPr/>
          <p:nvPr/>
        </p:nvSpPr>
        <p:spPr>
          <a:xfrm flipH="1">
            <a:off x="6645909" y="5085715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582" name="Group 116"/>
          <p:cNvGrpSpPr/>
          <p:nvPr/>
        </p:nvGrpSpPr>
        <p:grpSpPr>
          <a:xfrm>
            <a:off x="6746875" y="4968875"/>
            <a:ext cx="165100" cy="202417"/>
            <a:chOff x="0" y="0"/>
            <a:chExt cx="165100" cy="202416"/>
          </a:xfrm>
        </p:grpSpPr>
        <p:sp>
          <p:nvSpPr>
            <p:cNvPr id="580" name="Rounded Rectangle 117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81" name="Text Box 118"/>
            <p:cNvSpPr txBox="1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r>
                <a:t>R</a:t>
              </a:r>
            </a:p>
          </p:txBody>
        </p:sp>
      </p:grpSp>
      <p:sp>
        <p:nvSpPr>
          <p:cNvPr id="583" name="Rounded Rectangle 121"/>
          <p:cNvSpPr/>
          <p:nvPr/>
        </p:nvSpPr>
        <p:spPr>
          <a:xfrm>
            <a:off x="4526915" y="3493134"/>
            <a:ext cx="2143126" cy="258446"/>
          </a:xfrm>
          <a:prstGeom prst="roundRect">
            <a:avLst>
              <a:gd name="adj" fmla="val 16667"/>
            </a:avLst>
          </a:prstGeom>
          <a:solidFill>
            <a:srgbClr val="A9D18E"/>
          </a:solidFill>
          <a:ln w="1270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Straight Connector 127"/>
          <p:cNvSpPr/>
          <p:nvPr/>
        </p:nvSpPr>
        <p:spPr>
          <a:xfrm flipV="1">
            <a:off x="485140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5" name="Straight Connector 128"/>
          <p:cNvSpPr/>
          <p:nvPr/>
        </p:nvSpPr>
        <p:spPr>
          <a:xfrm flipV="1">
            <a:off x="5127625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6" name="Straight Connector 129"/>
          <p:cNvSpPr/>
          <p:nvPr/>
        </p:nvSpPr>
        <p:spPr>
          <a:xfrm flipV="1">
            <a:off x="636905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7" name="Text Box 130"/>
          <p:cNvSpPr txBox="1"/>
          <p:nvPr/>
        </p:nvSpPr>
        <p:spPr>
          <a:xfrm>
            <a:off x="5835015" y="3124835"/>
            <a:ext cx="358190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sp>
        <p:nvSpPr>
          <p:cNvPr id="588" name="Straight Connector 131"/>
          <p:cNvSpPr/>
          <p:nvPr/>
        </p:nvSpPr>
        <p:spPr>
          <a:xfrm flipV="1">
            <a:off x="5399404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9" name="Straight Connector 132"/>
          <p:cNvSpPr/>
          <p:nvPr/>
        </p:nvSpPr>
        <p:spPr>
          <a:xfrm flipV="1">
            <a:off x="5688329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0" name="Straight Connector 133"/>
          <p:cNvSpPr/>
          <p:nvPr/>
        </p:nvSpPr>
        <p:spPr>
          <a:xfrm flipV="1">
            <a:off x="485647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1" name="Straight Connector 134"/>
          <p:cNvSpPr/>
          <p:nvPr/>
        </p:nvSpPr>
        <p:spPr>
          <a:xfrm flipV="1">
            <a:off x="513270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2" name="Straight Connector 135"/>
          <p:cNvSpPr/>
          <p:nvPr/>
        </p:nvSpPr>
        <p:spPr>
          <a:xfrm flipV="1">
            <a:off x="637412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3" name="Straight Connector 136"/>
          <p:cNvSpPr/>
          <p:nvPr/>
        </p:nvSpPr>
        <p:spPr>
          <a:xfrm flipV="1">
            <a:off x="540448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4" name="Straight Connector 137"/>
          <p:cNvSpPr/>
          <p:nvPr/>
        </p:nvSpPr>
        <p:spPr>
          <a:xfrm flipV="1">
            <a:off x="569340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5" name="Text Box 138"/>
          <p:cNvSpPr txBox="1"/>
          <p:nvPr/>
        </p:nvSpPr>
        <p:spPr>
          <a:xfrm>
            <a:off x="5835015" y="3649979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sp>
        <p:nvSpPr>
          <p:cNvPr id="596" name="Text Box 139"/>
          <p:cNvSpPr txBox="1"/>
          <p:nvPr/>
        </p:nvSpPr>
        <p:spPr>
          <a:xfrm>
            <a:off x="5462904" y="3482340"/>
            <a:ext cx="23254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H</a:t>
            </a:r>
          </a:p>
        </p:txBody>
      </p:sp>
      <p:sp>
        <p:nvSpPr>
          <p:cNvPr id="597" name="Down Arrow 140"/>
          <p:cNvSpPr/>
          <p:nvPr/>
        </p:nvSpPr>
        <p:spPr>
          <a:xfrm>
            <a:off x="5287645" y="4199254"/>
            <a:ext cx="570866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Text Box 141"/>
          <p:cNvSpPr txBox="1"/>
          <p:nvPr/>
        </p:nvSpPr>
        <p:spPr>
          <a:xfrm>
            <a:off x="5868670" y="4184650"/>
            <a:ext cx="102335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decompose</a:t>
            </a:r>
          </a:p>
        </p:txBody>
      </p:sp>
      <p:sp>
        <p:nvSpPr>
          <p:cNvPr id="599" name="Text Box 142"/>
          <p:cNvSpPr txBox="1"/>
          <p:nvPr/>
        </p:nvSpPr>
        <p:spPr>
          <a:xfrm>
            <a:off x="3415029" y="1885314"/>
            <a:ext cx="383529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(a)</a:t>
            </a:r>
          </a:p>
        </p:txBody>
      </p:sp>
      <p:sp>
        <p:nvSpPr>
          <p:cNvPr id="600" name="Text Box 143"/>
          <p:cNvSpPr txBox="1"/>
          <p:nvPr/>
        </p:nvSpPr>
        <p:spPr>
          <a:xfrm>
            <a:off x="3415029" y="3124835"/>
            <a:ext cx="383529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群組"/>
          <p:cNvGrpSpPr/>
          <p:nvPr/>
        </p:nvGrpSpPr>
        <p:grpSpPr>
          <a:xfrm>
            <a:off x="36898" y="1005933"/>
            <a:ext cx="3453178" cy="3176322"/>
            <a:chOff x="0" y="0"/>
            <a:chExt cx="3453177" cy="3176321"/>
          </a:xfrm>
        </p:grpSpPr>
        <p:sp>
          <p:nvSpPr>
            <p:cNvPr id="602" name="Straight Connector 27"/>
            <p:cNvSpPr/>
            <p:nvPr/>
          </p:nvSpPr>
          <p:spPr>
            <a:xfrm>
              <a:off x="1040469" y="760156"/>
              <a:ext cx="1372239" cy="165600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3" name="Straight Connector 27"/>
            <p:cNvSpPr/>
            <p:nvPr/>
          </p:nvSpPr>
          <p:spPr>
            <a:xfrm flipV="1">
              <a:off x="914517" y="1088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4" name="Straight Connector 27"/>
            <p:cNvSpPr/>
            <p:nvPr/>
          </p:nvSpPr>
          <p:spPr>
            <a:xfrm flipV="1">
              <a:off x="1574917" y="18634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5" name="Straight Connector 27"/>
            <p:cNvSpPr/>
            <p:nvPr/>
          </p:nvSpPr>
          <p:spPr>
            <a:xfrm flipV="1">
              <a:off x="410429" y="199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6" name="Straight Connector 27"/>
            <p:cNvSpPr/>
            <p:nvPr/>
          </p:nvSpPr>
          <p:spPr>
            <a:xfrm>
              <a:off x="324594" y="1303350"/>
              <a:ext cx="1330789" cy="158327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7" name="Straight Connector 27"/>
            <p:cNvSpPr/>
            <p:nvPr/>
          </p:nvSpPr>
          <p:spPr>
            <a:xfrm>
              <a:off x="1807591" y="294498"/>
              <a:ext cx="1387395" cy="1578076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8" name="Oval 13"/>
            <p:cNvSpPr/>
            <p:nvPr/>
          </p:nvSpPr>
          <p:spPr>
            <a:xfrm>
              <a:off x="0" y="9017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Oval 13"/>
            <p:cNvSpPr/>
            <p:nvPr/>
          </p:nvSpPr>
          <p:spPr>
            <a:xfrm>
              <a:off x="800100" y="406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Oval 13"/>
            <p:cNvSpPr/>
            <p:nvPr/>
          </p:nvSpPr>
          <p:spPr>
            <a:xfrm>
              <a:off x="1596513" y="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1" name="Oval 13"/>
            <p:cNvSpPr/>
            <p:nvPr/>
          </p:nvSpPr>
          <p:spPr>
            <a:xfrm>
              <a:off x="571500" y="173914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Oval 13"/>
            <p:cNvSpPr/>
            <p:nvPr/>
          </p:nvSpPr>
          <p:spPr>
            <a:xfrm>
              <a:off x="1435100" y="1295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Oval 13"/>
            <p:cNvSpPr/>
            <p:nvPr/>
          </p:nvSpPr>
          <p:spPr>
            <a:xfrm>
              <a:off x="2209800" y="79077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4" name="Oval 13"/>
            <p:cNvSpPr/>
            <p:nvPr/>
          </p:nvSpPr>
          <p:spPr>
            <a:xfrm>
              <a:off x="1257300" y="25908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5" name="Oval 13"/>
            <p:cNvSpPr/>
            <p:nvPr/>
          </p:nvSpPr>
          <p:spPr>
            <a:xfrm>
              <a:off x="2095500" y="20701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Oval 13"/>
            <p:cNvSpPr/>
            <p:nvPr/>
          </p:nvSpPr>
          <p:spPr>
            <a:xfrm>
              <a:off x="2870200" y="14732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" name="w"/>
            <p:cNvSpPr txBox="1"/>
            <p:nvPr/>
          </p:nvSpPr>
          <p:spPr>
            <a:xfrm>
              <a:off x="1637694" y="1458549"/>
              <a:ext cx="17778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  <p:sp>
          <p:nvSpPr>
            <p:cNvPr id="618" name="t1"/>
            <p:cNvSpPr txBox="1"/>
            <p:nvPr/>
          </p:nvSpPr>
          <p:spPr>
            <a:xfrm>
              <a:off x="2285313" y="22332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619" name="t2"/>
            <p:cNvSpPr txBox="1"/>
            <p:nvPr/>
          </p:nvSpPr>
          <p:spPr>
            <a:xfrm>
              <a:off x="2399613" y="95392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t2</a:t>
              </a:r>
            </a:p>
          </p:txBody>
        </p:sp>
        <p:sp>
          <p:nvSpPr>
            <p:cNvPr id="620" name="t4"/>
            <p:cNvSpPr txBox="1"/>
            <p:nvPr/>
          </p:nvSpPr>
          <p:spPr>
            <a:xfrm>
              <a:off x="761313" y="190229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t4</a:t>
              </a:r>
            </a:p>
          </p:txBody>
        </p:sp>
        <p:sp>
          <p:nvSpPr>
            <p:cNvPr id="621" name="t3"/>
            <p:cNvSpPr txBox="1"/>
            <p:nvPr/>
          </p:nvSpPr>
          <p:spPr>
            <a:xfrm>
              <a:off x="989913" y="5695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622" name="c3"/>
            <p:cNvSpPr txBox="1"/>
            <p:nvPr/>
          </p:nvSpPr>
          <p:spPr>
            <a:xfrm>
              <a:off x="1760933" y="163149"/>
              <a:ext cx="2541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c3</a:t>
              </a:r>
            </a:p>
          </p:txBody>
        </p:sp>
        <p:sp>
          <p:nvSpPr>
            <p:cNvPr id="623" name="c4"/>
            <p:cNvSpPr txBox="1"/>
            <p:nvPr/>
          </p:nvSpPr>
          <p:spPr>
            <a:xfrm>
              <a:off x="164420" y="10648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c4</a:t>
              </a:r>
            </a:p>
          </p:txBody>
        </p:sp>
        <p:sp>
          <p:nvSpPr>
            <p:cNvPr id="624" name="c1"/>
            <p:cNvSpPr txBox="1"/>
            <p:nvPr/>
          </p:nvSpPr>
          <p:spPr>
            <a:xfrm>
              <a:off x="1421720" y="27539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c1</a:t>
              </a:r>
            </a:p>
          </p:txBody>
        </p:sp>
        <p:sp>
          <p:nvSpPr>
            <p:cNvPr id="625" name="c2"/>
            <p:cNvSpPr txBox="1"/>
            <p:nvPr/>
          </p:nvSpPr>
          <p:spPr>
            <a:xfrm>
              <a:off x="3034620" y="16363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c2</a:t>
              </a:r>
            </a:p>
          </p:txBody>
        </p:sp>
        <p:sp>
          <p:nvSpPr>
            <p:cNvPr id="626" name="0"/>
            <p:cNvSpPr txBox="1"/>
            <p:nvPr/>
          </p:nvSpPr>
          <p:spPr>
            <a:xfrm>
              <a:off x="2026444" y="27539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627" name="1"/>
            <p:cNvSpPr txBox="1"/>
            <p:nvPr/>
          </p:nvSpPr>
          <p:spPr>
            <a:xfrm>
              <a:off x="2863850" y="2233250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28" name="2"/>
            <p:cNvSpPr txBox="1"/>
            <p:nvPr/>
          </p:nvSpPr>
          <p:spPr>
            <a:xfrm>
              <a:off x="1422508" y="2170980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29" name="3"/>
            <p:cNvSpPr txBox="1"/>
            <p:nvPr/>
          </p:nvSpPr>
          <p:spPr>
            <a:xfrm>
              <a:off x="2203450" y="1678337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30" name="4"/>
            <p:cNvSpPr txBox="1"/>
            <p:nvPr/>
          </p:nvSpPr>
          <p:spPr>
            <a:xfrm>
              <a:off x="2956363" y="1119686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31" name="5"/>
            <p:cNvSpPr txBox="1"/>
            <p:nvPr/>
          </p:nvSpPr>
          <p:spPr>
            <a:xfrm>
              <a:off x="1168049" y="1564606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32" name="6"/>
            <p:cNvSpPr txBox="1"/>
            <p:nvPr/>
          </p:nvSpPr>
          <p:spPr>
            <a:xfrm>
              <a:off x="2026444" y="10648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633" name="7"/>
            <p:cNvSpPr txBox="1"/>
            <p:nvPr/>
          </p:nvSpPr>
          <p:spPr>
            <a:xfrm>
              <a:off x="723151" y="1345513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34" name="8"/>
            <p:cNvSpPr txBox="1"/>
            <p:nvPr/>
          </p:nvSpPr>
          <p:spPr>
            <a:xfrm>
              <a:off x="1520245" y="810849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635" name="9"/>
            <p:cNvSpPr txBox="1"/>
            <p:nvPr/>
          </p:nvSpPr>
          <p:spPr>
            <a:xfrm>
              <a:off x="2304344" y="3326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636" name="10"/>
            <p:cNvSpPr txBox="1"/>
            <p:nvPr/>
          </p:nvSpPr>
          <p:spPr>
            <a:xfrm>
              <a:off x="489608" y="571647"/>
              <a:ext cx="266974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637" name="11"/>
            <p:cNvSpPr txBox="1"/>
            <p:nvPr/>
          </p:nvSpPr>
          <p:spPr>
            <a:xfrm>
              <a:off x="1228564" y="76121"/>
              <a:ext cx="25000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639" name="Oval 13"/>
          <p:cNvSpPr/>
          <p:nvPr/>
        </p:nvSpPr>
        <p:spPr>
          <a:xfrm>
            <a:off x="5125108" y="228101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0" name="Oval 13"/>
          <p:cNvSpPr/>
          <p:nvPr/>
        </p:nvSpPr>
        <p:spPr>
          <a:xfrm>
            <a:off x="7918181" y="2301333"/>
            <a:ext cx="582978" cy="585523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1" name="線條"/>
          <p:cNvSpPr/>
          <p:nvPr/>
        </p:nvSpPr>
        <p:spPr>
          <a:xfrm>
            <a:off x="4356964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2" name="線條"/>
          <p:cNvSpPr/>
          <p:nvPr/>
        </p:nvSpPr>
        <p:spPr>
          <a:xfrm>
            <a:off x="5865936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3" name="線條"/>
          <p:cNvSpPr/>
          <p:nvPr/>
        </p:nvSpPr>
        <p:spPr>
          <a:xfrm>
            <a:off x="5416597" y="159909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4" name="線條"/>
          <p:cNvSpPr/>
          <p:nvPr/>
        </p:nvSpPr>
        <p:spPr>
          <a:xfrm>
            <a:off x="8209670" y="161941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5" name="線條"/>
          <p:cNvSpPr/>
          <p:nvPr/>
        </p:nvSpPr>
        <p:spPr>
          <a:xfrm>
            <a:off x="8693687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6" name="Oval 13"/>
          <p:cNvSpPr/>
          <p:nvPr/>
        </p:nvSpPr>
        <p:spPr>
          <a:xfrm>
            <a:off x="6619464" y="2377533"/>
            <a:ext cx="387340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Oval 13"/>
          <p:cNvSpPr/>
          <p:nvPr/>
        </p:nvSpPr>
        <p:spPr>
          <a:xfrm>
            <a:off x="9481894" y="2397853"/>
            <a:ext cx="387341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線條"/>
          <p:cNvSpPr/>
          <p:nvPr/>
        </p:nvSpPr>
        <p:spPr>
          <a:xfrm>
            <a:off x="7164654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9" name="1, -1"/>
          <p:cNvSpPr txBox="1"/>
          <p:nvPr/>
        </p:nvSpPr>
        <p:spPr>
          <a:xfrm>
            <a:off x="4419741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0" name="1, -1"/>
          <p:cNvSpPr txBox="1"/>
          <p:nvPr/>
        </p:nvSpPr>
        <p:spPr>
          <a:xfrm>
            <a:off x="5572901" y="16497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1" name="2,0,0,-2"/>
          <p:cNvSpPr txBox="1"/>
          <p:nvPr/>
        </p:nvSpPr>
        <p:spPr>
          <a:xfrm>
            <a:off x="5769820" y="2132329"/>
            <a:ext cx="787910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52" name="2,0,0,-2"/>
          <p:cNvSpPr txBox="1"/>
          <p:nvPr/>
        </p:nvSpPr>
        <p:spPr>
          <a:xfrm>
            <a:off x="7068538" y="2132329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53" name="1, -1"/>
          <p:cNvSpPr txBox="1"/>
          <p:nvPr/>
        </p:nvSpPr>
        <p:spPr>
          <a:xfrm>
            <a:off x="8382141" y="16497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4" name="1, -1"/>
          <p:cNvSpPr txBox="1"/>
          <p:nvPr/>
        </p:nvSpPr>
        <p:spPr>
          <a:xfrm>
            <a:off x="8756465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5" name="線條"/>
          <p:cNvSpPr/>
          <p:nvPr/>
        </p:nvSpPr>
        <p:spPr>
          <a:xfrm>
            <a:off x="10061763" y="258901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56" name="1, -1"/>
          <p:cNvSpPr txBox="1"/>
          <p:nvPr/>
        </p:nvSpPr>
        <p:spPr>
          <a:xfrm>
            <a:off x="10061763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7" name="A"/>
          <p:cNvSpPr txBox="1"/>
          <p:nvPr/>
        </p:nvSpPr>
        <p:spPr>
          <a:xfrm>
            <a:off x="5334009" y="2950230"/>
            <a:ext cx="165176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A</a:t>
            </a:r>
          </a:p>
        </p:txBody>
      </p:sp>
      <p:sp>
        <p:nvSpPr>
          <p:cNvPr id="658" name="B"/>
          <p:cNvSpPr txBox="1"/>
          <p:nvPr/>
        </p:nvSpPr>
        <p:spPr>
          <a:xfrm>
            <a:off x="8127083" y="2970550"/>
            <a:ext cx="16517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B</a:t>
            </a:r>
          </a:p>
        </p:txBody>
      </p:sp>
      <p:sp>
        <p:nvSpPr>
          <p:cNvPr id="659" name="la"/>
          <p:cNvSpPr txBox="1"/>
          <p:nvPr/>
        </p:nvSpPr>
        <p:spPr>
          <a:xfrm>
            <a:off x="6730546" y="2970550"/>
            <a:ext cx="1906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la</a:t>
            </a:r>
          </a:p>
        </p:txBody>
      </p:sp>
      <p:sp>
        <p:nvSpPr>
          <p:cNvPr id="660" name="lb"/>
          <p:cNvSpPr txBox="1"/>
          <p:nvPr/>
        </p:nvSpPr>
        <p:spPr>
          <a:xfrm>
            <a:off x="9580252" y="2970550"/>
            <a:ext cx="1906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lb</a:t>
            </a:r>
          </a:p>
        </p:txBody>
      </p:sp>
      <p:sp>
        <p:nvSpPr>
          <p:cNvPr id="661" name="圓角矩形"/>
          <p:cNvSpPr/>
          <p:nvPr/>
        </p:nvSpPr>
        <p:spPr>
          <a:xfrm>
            <a:off x="5116095" y="928023"/>
            <a:ext cx="3394077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62" name="線條"/>
          <p:cNvSpPr/>
          <p:nvPr/>
        </p:nvSpPr>
        <p:spPr>
          <a:xfrm>
            <a:off x="5431837" y="22764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3" name="線條"/>
          <p:cNvSpPr/>
          <p:nvPr/>
        </p:nvSpPr>
        <p:spPr>
          <a:xfrm>
            <a:off x="8224910" y="24796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4" name="1, -1"/>
          <p:cNvSpPr txBox="1"/>
          <p:nvPr/>
        </p:nvSpPr>
        <p:spPr>
          <a:xfrm>
            <a:off x="5588141" y="27827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65" name="1, -1"/>
          <p:cNvSpPr txBox="1"/>
          <p:nvPr/>
        </p:nvSpPr>
        <p:spPr>
          <a:xfrm>
            <a:off x="8397381" y="27827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66" name="H"/>
          <p:cNvSpPr txBox="1"/>
          <p:nvPr/>
        </p:nvSpPr>
        <p:spPr>
          <a:xfrm>
            <a:off x="6730546" y="566643"/>
            <a:ext cx="177789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H</a:t>
            </a:r>
          </a:p>
        </p:txBody>
      </p:sp>
      <p:sp>
        <p:nvSpPr>
          <p:cNvPr id="667" name="圓角矩形"/>
          <p:cNvSpPr/>
          <p:nvPr/>
        </p:nvSpPr>
        <p:spPr>
          <a:xfrm>
            <a:off x="5423666" y="4876674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68" name="線條"/>
          <p:cNvSpPr/>
          <p:nvPr/>
        </p:nvSpPr>
        <p:spPr>
          <a:xfrm>
            <a:off x="6206190" y="514933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9" name="2,0,0,-2"/>
          <p:cNvSpPr txBox="1"/>
          <p:nvPr/>
        </p:nvSpPr>
        <p:spPr>
          <a:xfrm>
            <a:off x="6110074" y="4707889"/>
            <a:ext cx="787910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0" name="線條"/>
          <p:cNvSpPr/>
          <p:nvPr/>
        </p:nvSpPr>
        <p:spPr>
          <a:xfrm>
            <a:off x="4621017" y="514425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1" name="2,0,0,-2"/>
          <p:cNvSpPr txBox="1"/>
          <p:nvPr/>
        </p:nvSpPr>
        <p:spPr>
          <a:xfrm>
            <a:off x="4524902" y="4702809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2" name="線條"/>
          <p:cNvSpPr/>
          <p:nvPr/>
        </p:nvSpPr>
        <p:spPr>
          <a:xfrm>
            <a:off x="5704853" y="554625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3" name="1, -1"/>
          <p:cNvSpPr txBox="1"/>
          <p:nvPr/>
        </p:nvSpPr>
        <p:spPr>
          <a:xfrm>
            <a:off x="5877323" y="5576570"/>
            <a:ext cx="470125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74" name="線條"/>
          <p:cNvSpPr/>
          <p:nvPr/>
        </p:nvSpPr>
        <p:spPr>
          <a:xfrm>
            <a:off x="5704853" y="4123878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5" name="1, -1"/>
          <p:cNvSpPr txBox="1"/>
          <p:nvPr/>
        </p:nvSpPr>
        <p:spPr>
          <a:xfrm>
            <a:off x="5877323" y="4154190"/>
            <a:ext cx="4701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76" name="圓角矩形"/>
          <p:cNvSpPr/>
          <p:nvPr/>
        </p:nvSpPr>
        <p:spPr>
          <a:xfrm>
            <a:off x="7008838" y="4891830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77" name="線條"/>
          <p:cNvSpPr/>
          <p:nvPr/>
        </p:nvSpPr>
        <p:spPr>
          <a:xfrm>
            <a:off x="7791362" y="5164490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8" name="2,0,0,-2"/>
          <p:cNvSpPr txBox="1"/>
          <p:nvPr/>
        </p:nvSpPr>
        <p:spPr>
          <a:xfrm>
            <a:off x="7695246" y="4723046"/>
            <a:ext cx="787910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9" name="線條"/>
          <p:cNvSpPr/>
          <p:nvPr/>
        </p:nvSpPr>
        <p:spPr>
          <a:xfrm>
            <a:off x="7290024" y="556141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0" name="1, -1"/>
          <p:cNvSpPr txBox="1"/>
          <p:nvPr/>
        </p:nvSpPr>
        <p:spPr>
          <a:xfrm>
            <a:off x="7462495" y="559172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1" name="線條"/>
          <p:cNvSpPr/>
          <p:nvPr/>
        </p:nvSpPr>
        <p:spPr>
          <a:xfrm>
            <a:off x="7290024" y="4139034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2" name="1, -1"/>
          <p:cNvSpPr txBox="1"/>
          <p:nvPr/>
        </p:nvSpPr>
        <p:spPr>
          <a:xfrm>
            <a:off x="7462495" y="4169347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3" name="圓角矩形"/>
          <p:cNvSpPr/>
          <p:nvPr/>
        </p:nvSpPr>
        <p:spPr>
          <a:xfrm>
            <a:off x="8586586" y="4906986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84" name="線條"/>
          <p:cNvSpPr/>
          <p:nvPr/>
        </p:nvSpPr>
        <p:spPr>
          <a:xfrm>
            <a:off x="9429322" y="517964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5" name="2,0,0,-2"/>
          <p:cNvSpPr txBox="1"/>
          <p:nvPr/>
        </p:nvSpPr>
        <p:spPr>
          <a:xfrm>
            <a:off x="9272994" y="4738202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86" name="線條"/>
          <p:cNvSpPr/>
          <p:nvPr/>
        </p:nvSpPr>
        <p:spPr>
          <a:xfrm>
            <a:off x="8867772" y="5576569"/>
            <a:ext cx="1" cy="598223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7" name="1, -1"/>
          <p:cNvSpPr txBox="1"/>
          <p:nvPr/>
        </p:nvSpPr>
        <p:spPr>
          <a:xfrm>
            <a:off x="9040243" y="5606882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8" name="線條"/>
          <p:cNvSpPr/>
          <p:nvPr/>
        </p:nvSpPr>
        <p:spPr>
          <a:xfrm>
            <a:off x="8867772" y="4154190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9" name="1, -1"/>
          <p:cNvSpPr txBox="1"/>
          <p:nvPr/>
        </p:nvSpPr>
        <p:spPr>
          <a:xfrm>
            <a:off x="9040243" y="4184503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90" name="圓角矩形"/>
          <p:cNvSpPr/>
          <p:nvPr/>
        </p:nvSpPr>
        <p:spPr>
          <a:xfrm>
            <a:off x="3894586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91" name="圓角矩形"/>
          <p:cNvSpPr/>
          <p:nvPr/>
        </p:nvSpPr>
        <p:spPr>
          <a:xfrm>
            <a:off x="10179182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92" name="線條"/>
          <p:cNvSpPr/>
          <p:nvPr/>
        </p:nvSpPr>
        <p:spPr>
          <a:xfrm flipV="1">
            <a:off x="4621018" y="3709694"/>
            <a:ext cx="491208" cy="491209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3" name="線條"/>
          <p:cNvSpPr/>
          <p:nvPr/>
        </p:nvSpPr>
        <p:spPr>
          <a:xfrm flipH="1" flipV="1">
            <a:off x="4646514" y="5875047"/>
            <a:ext cx="531215" cy="531216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4" name="線條"/>
          <p:cNvSpPr/>
          <p:nvPr/>
        </p:nvSpPr>
        <p:spPr>
          <a:xfrm>
            <a:off x="9499117" y="3758894"/>
            <a:ext cx="469558" cy="46955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5" name="線條"/>
          <p:cNvSpPr/>
          <p:nvPr/>
        </p:nvSpPr>
        <p:spPr>
          <a:xfrm flipH="1">
            <a:off x="9474821" y="5929039"/>
            <a:ext cx="491208" cy="49120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6" name="0"/>
          <p:cNvSpPr txBox="1"/>
          <p:nvPr/>
        </p:nvSpPr>
        <p:spPr>
          <a:xfrm>
            <a:off x="4789968" y="3528626"/>
            <a:ext cx="139837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7" name="0"/>
          <p:cNvSpPr txBox="1"/>
          <p:nvPr/>
        </p:nvSpPr>
        <p:spPr>
          <a:xfrm>
            <a:off x="4874650" y="5715756"/>
            <a:ext cx="139837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8" name="0"/>
          <p:cNvSpPr txBox="1"/>
          <p:nvPr/>
        </p:nvSpPr>
        <p:spPr>
          <a:xfrm>
            <a:off x="9771681" y="3637832"/>
            <a:ext cx="139838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9" name="0"/>
          <p:cNvSpPr txBox="1"/>
          <p:nvPr/>
        </p:nvSpPr>
        <p:spPr>
          <a:xfrm>
            <a:off x="9771681" y="5591726"/>
            <a:ext cx="139838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ounded Rectangle 40"/>
          <p:cNvSpPr/>
          <p:nvPr/>
        </p:nvSpPr>
        <p:spPr>
          <a:xfrm>
            <a:off x="3144690" y="5342337"/>
            <a:ext cx="479467" cy="466769"/>
          </a:xfrm>
          <a:prstGeom prst="roundRect">
            <a:avLst>
              <a:gd name="adj" fmla="val 11870"/>
            </a:avLst>
          </a:pr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2" name="Equal 33"/>
          <p:cNvSpPr/>
          <p:nvPr/>
        </p:nvSpPr>
        <p:spPr>
          <a:xfrm>
            <a:off x="4457630" y="5491901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03" name="線條"/>
          <p:cNvSpPr/>
          <p:nvPr/>
        </p:nvSpPr>
        <p:spPr>
          <a:xfrm>
            <a:off x="4916656" y="5547154"/>
            <a:ext cx="595678" cy="1"/>
          </a:xfrm>
          <a:prstGeom prst="line">
            <a:avLst/>
          </a:prstGeom>
          <a:ln w="50800">
            <a:solidFill>
              <a:schemeClr val="accent1">
                <a:satOff val="-19086"/>
                <a:lumOff val="-11916"/>
              </a:schemeClr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04" name="線條"/>
          <p:cNvSpPr/>
          <p:nvPr/>
        </p:nvSpPr>
        <p:spPr>
          <a:xfrm>
            <a:off x="6181146" y="5547155"/>
            <a:ext cx="595678" cy="1"/>
          </a:xfrm>
          <a:prstGeom prst="line">
            <a:avLst/>
          </a:prstGeom>
          <a:ln w="50800">
            <a:solidFill>
              <a:schemeClr val="accent1">
                <a:satOff val="-19086"/>
                <a:lumOff val="-11916"/>
              </a:schemeClr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pSp>
        <p:nvGrpSpPr>
          <p:cNvPr id="708" name="群組"/>
          <p:cNvGrpSpPr/>
          <p:nvPr/>
        </p:nvGrpSpPr>
        <p:grpSpPr>
          <a:xfrm>
            <a:off x="2440332" y="5335987"/>
            <a:ext cx="600670" cy="479469"/>
            <a:chOff x="0" y="0"/>
            <a:chExt cx="600668" cy="479467"/>
          </a:xfrm>
        </p:grpSpPr>
        <p:sp>
          <p:nvSpPr>
            <p:cNvPr id="705" name="線條"/>
            <p:cNvSpPr/>
            <p:nvPr/>
          </p:nvSpPr>
          <p:spPr>
            <a:xfrm>
              <a:off x="4991" y="0"/>
              <a:ext cx="595678" cy="0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06" name="線條"/>
            <p:cNvSpPr/>
            <p:nvPr/>
          </p:nvSpPr>
          <p:spPr>
            <a:xfrm>
              <a:off x="0" y="479467"/>
              <a:ext cx="595678" cy="1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07" name="Straight Connector 27"/>
            <p:cNvSpPr/>
            <p:nvPr/>
          </p:nvSpPr>
          <p:spPr>
            <a:xfrm flipH="1">
              <a:off x="297838" y="22600"/>
              <a:ext cx="1" cy="377135"/>
            </a:xfrm>
            <a:prstGeom prst="line">
              <a:avLst/>
            </a:prstGeom>
            <a:noFill/>
            <a:ln w="38100" cap="rnd">
              <a:solidFill>
                <a:srgbClr val="535353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09" name="線條"/>
          <p:cNvSpPr/>
          <p:nvPr/>
        </p:nvSpPr>
        <p:spPr>
          <a:xfrm>
            <a:off x="3732837" y="533598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10" name="線條"/>
          <p:cNvSpPr/>
          <p:nvPr/>
        </p:nvSpPr>
        <p:spPr>
          <a:xfrm>
            <a:off x="3727846" y="5815455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11" name="Straight Connector 27"/>
          <p:cNvSpPr/>
          <p:nvPr/>
        </p:nvSpPr>
        <p:spPr>
          <a:xfrm>
            <a:off x="4025684" y="5358587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12" name="Equal 33"/>
          <p:cNvSpPr/>
          <p:nvPr/>
        </p:nvSpPr>
        <p:spPr>
          <a:xfrm>
            <a:off x="6944872" y="5491901"/>
            <a:ext cx="250069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721" name="群組"/>
          <p:cNvGrpSpPr/>
          <p:nvPr/>
        </p:nvGrpSpPr>
        <p:grpSpPr>
          <a:xfrm>
            <a:off x="7248345" y="4888326"/>
            <a:ext cx="1514545" cy="1374792"/>
            <a:chOff x="0" y="0"/>
            <a:chExt cx="1514544" cy="1374791"/>
          </a:xfrm>
        </p:grpSpPr>
        <p:sp>
          <p:nvSpPr>
            <p:cNvPr id="713" name="Straight Connector 27"/>
            <p:cNvSpPr/>
            <p:nvPr/>
          </p:nvSpPr>
          <p:spPr>
            <a:xfrm flipH="1" flipV="1">
              <a:off x="1269916" y="1130163"/>
              <a:ext cx="244629" cy="244629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6"/>
                  <a:lumOff val="-11916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4" name="Rounded Rectangle 40"/>
            <p:cNvSpPr/>
            <p:nvPr/>
          </p:nvSpPr>
          <p:spPr>
            <a:xfrm>
              <a:off x="250392" y="233398"/>
              <a:ext cx="242616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86"/>
                <a:lumOff val="-11916"/>
              </a:schemeClr>
            </a:solidFill>
            <a:ln w="127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pPr>
            </a:p>
          </p:txBody>
        </p:sp>
        <p:sp>
          <p:nvSpPr>
            <p:cNvPr id="715" name="Rounded Rectangle 40"/>
            <p:cNvSpPr/>
            <p:nvPr/>
          </p:nvSpPr>
          <p:spPr>
            <a:xfrm>
              <a:off x="544057" y="491016"/>
              <a:ext cx="360998" cy="309427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86"/>
                <a:lumOff val="-11916"/>
              </a:schemeClr>
            </a:solidFill>
            <a:ln w="127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pPr>
            </a:p>
          </p:txBody>
        </p:sp>
        <p:sp>
          <p:nvSpPr>
            <p:cNvPr id="716" name="Rounded Rectangle 40"/>
            <p:cNvSpPr/>
            <p:nvPr/>
          </p:nvSpPr>
          <p:spPr>
            <a:xfrm>
              <a:off x="969026" y="849338"/>
              <a:ext cx="242615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86"/>
                <a:lumOff val="-11916"/>
              </a:schemeClr>
            </a:solidFill>
            <a:ln w="127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pPr>
            </a:p>
          </p:txBody>
        </p:sp>
        <p:sp>
          <p:nvSpPr>
            <p:cNvPr id="717" name="Straight Connector 27"/>
            <p:cNvSpPr/>
            <p:nvPr/>
          </p:nvSpPr>
          <p:spPr>
            <a:xfrm flipH="1" flipV="1">
              <a:off x="0" y="0"/>
              <a:ext cx="250728" cy="250728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6"/>
                  <a:lumOff val="-11916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8" name="Text Box 28"/>
            <p:cNvSpPr txBox="1"/>
            <p:nvPr/>
          </p:nvSpPr>
          <p:spPr>
            <a:xfrm>
              <a:off x="180829" y="57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lvl1pPr>
            </a:lstStyle>
            <a:p>
              <a:r>
                <a:t>{Q1}</a:t>
              </a:r>
            </a:p>
          </p:txBody>
        </p:sp>
        <p:sp>
          <p:nvSpPr>
            <p:cNvPr id="719" name="Text Box 28"/>
            <p:cNvSpPr txBox="1"/>
            <p:nvPr/>
          </p:nvSpPr>
          <p:spPr>
            <a:xfrm>
              <a:off x="533162" y="2343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lvl1pPr>
            </a:lstStyle>
            <a:p>
              <a:r>
                <a:t>{Q2}</a:t>
              </a:r>
            </a:p>
          </p:txBody>
        </p:sp>
        <p:sp>
          <p:nvSpPr>
            <p:cNvPr id="720" name="Text Box 28"/>
            <p:cNvSpPr txBox="1"/>
            <p:nvPr/>
          </p:nvSpPr>
          <p:spPr>
            <a:xfrm>
              <a:off x="896133" y="608814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lvl1pPr>
            </a:lstStyle>
            <a:p>
              <a:r>
                <a:t>{Q3}</a:t>
              </a:r>
            </a:p>
          </p:txBody>
        </p:sp>
      </p:grpSp>
      <p:grpSp>
        <p:nvGrpSpPr>
          <p:cNvPr id="733" name="群組"/>
          <p:cNvGrpSpPr/>
          <p:nvPr/>
        </p:nvGrpSpPr>
        <p:grpSpPr>
          <a:xfrm>
            <a:off x="5966979" y="2525260"/>
            <a:ext cx="2642943" cy="1271835"/>
            <a:chOff x="0" y="0"/>
            <a:chExt cx="2642942" cy="1271834"/>
          </a:xfrm>
        </p:grpSpPr>
        <p:sp>
          <p:nvSpPr>
            <p:cNvPr id="722" name="線條"/>
            <p:cNvSpPr/>
            <p:nvPr/>
          </p:nvSpPr>
          <p:spPr>
            <a:xfrm>
              <a:off x="0" y="664659"/>
              <a:ext cx="674982" cy="1"/>
            </a:xfrm>
            <a:prstGeom prst="line">
              <a:avLst/>
            </a:prstGeom>
            <a:noFill/>
            <a:ln w="508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3" name="Equal 33"/>
            <p:cNvSpPr/>
            <p:nvPr/>
          </p:nvSpPr>
          <p:spPr>
            <a:xfrm>
              <a:off x="894346" y="580839"/>
              <a:ext cx="250069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6487"/>
                  </a:lnTo>
                  <a:lnTo>
                    <a:pt x="0" y="6487"/>
                  </a:lnTo>
                  <a:close/>
                  <a:moveTo>
                    <a:pt x="0" y="15113"/>
                  </a:moveTo>
                  <a:lnTo>
                    <a:pt x="21600" y="15113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724" name="Straight Connector 27"/>
            <p:cNvSpPr/>
            <p:nvPr/>
          </p:nvSpPr>
          <p:spPr>
            <a:xfrm>
              <a:off x="1757664" y="474117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5" name="Straight Connector 27"/>
            <p:cNvSpPr/>
            <p:nvPr/>
          </p:nvSpPr>
          <p:spPr>
            <a:xfrm>
              <a:off x="1757664" y="677151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6" name="Straight Connector 27"/>
            <p:cNvSpPr/>
            <p:nvPr/>
          </p:nvSpPr>
          <p:spPr>
            <a:xfrm>
              <a:off x="1757664" y="880185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7" name="Straight Connector 27"/>
            <p:cNvSpPr/>
            <p:nvPr/>
          </p:nvSpPr>
          <p:spPr>
            <a:xfrm>
              <a:off x="2058653" y="0"/>
              <a:ext cx="1" cy="377135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6"/>
                  <a:lumOff val="-11916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8" name="三角形"/>
            <p:cNvSpPr/>
            <p:nvPr/>
          </p:nvSpPr>
          <p:spPr>
            <a:xfrm rot="5394855">
              <a:off x="2456353" y="574470"/>
              <a:ext cx="192801" cy="18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satOff val="-19086"/>
                <a:lumOff val="-11916"/>
              </a:schemeClr>
            </a:solidFill>
            <a:ln w="12700" cap="flat">
              <a:solidFill>
                <a:schemeClr val="accent1">
                  <a:satOff val="-19086"/>
                  <a:lumOff val="-11916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pPr>
            </a:p>
          </p:txBody>
        </p:sp>
        <p:sp>
          <p:nvSpPr>
            <p:cNvPr id="729" name="Text Box 28"/>
            <p:cNvSpPr txBox="1"/>
            <p:nvPr/>
          </p:nvSpPr>
          <p:spPr>
            <a:xfrm>
              <a:off x="1362512" y="341990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lvl1pPr>
            </a:lstStyle>
            <a:p>
              <a:r>
                <a:t>{Q1}</a:t>
              </a:r>
            </a:p>
          </p:txBody>
        </p:sp>
        <p:sp>
          <p:nvSpPr>
            <p:cNvPr id="730" name="Text Box 28"/>
            <p:cNvSpPr txBox="1"/>
            <p:nvPr/>
          </p:nvSpPr>
          <p:spPr>
            <a:xfrm>
              <a:off x="1362512" y="545024"/>
              <a:ext cx="49216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lvl1pPr>
            </a:lstStyle>
            <a:p>
              <a:r>
                <a:t>{Q2}</a:t>
              </a:r>
            </a:p>
          </p:txBody>
        </p:sp>
        <p:sp>
          <p:nvSpPr>
            <p:cNvPr id="731" name="Text Box 28"/>
            <p:cNvSpPr txBox="1"/>
            <p:nvPr/>
          </p:nvSpPr>
          <p:spPr>
            <a:xfrm>
              <a:off x="1362512" y="748123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86"/>
                      <a:lumOff val="-11916"/>
                    </a:schemeClr>
                  </a:solidFill>
                </a:defRPr>
              </a:lvl1pPr>
            </a:lstStyle>
            <a:p>
              <a:r>
                <a:t>{Q3}</a:t>
              </a:r>
            </a:p>
          </p:txBody>
        </p:sp>
        <p:sp>
          <p:nvSpPr>
            <p:cNvPr id="732" name="Straight Connector 27"/>
            <p:cNvSpPr/>
            <p:nvPr/>
          </p:nvSpPr>
          <p:spPr>
            <a:xfrm>
              <a:off x="2058653" y="894699"/>
              <a:ext cx="1" cy="377136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86"/>
                  <a:lumOff val="-11916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34" name="Equal 33"/>
          <p:cNvSpPr/>
          <p:nvPr/>
        </p:nvSpPr>
        <p:spPr>
          <a:xfrm>
            <a:off x="3603551" y="3077357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35" name="Straight Connector 27"/>
          <p:cNvSpPr/>
          <p:nvPr/>
        </p:nvSpPr>
        <p:spPr>
          <a:xfrm>
            <a:off x="4466868" y="2970636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6" name="Straight Connector 27"/>
          <p:cNvSpPr/>
          <p:nvPr/>
        </p:nvSpPr>
        <p:spPr>
          <a:xfrm>
            <a:off x="4466868" y="3173669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7" name="Straight Connector 27"/>
          <p:cNvSpPr/>
          <p:nvPr/>
        </p:nvSpPr>
        <p:spPr>
          <a:xfrm>
            <a:off x="4466868" y="3376703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8" name="Straight Connector 27"/>
          <p:cNvSpPr/>
          <p:nvPr/>
        </p:nvSpPr>
        <p:spPr>
          <a:xfrm>
            <a:off x="4767858" y="2496518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39" name="三角形"/>
          <p:cNvSpPr/>
          <p:nvPr/>
        </p:nvSpPr>
        <p:spPr>
          <a:xfrm rot="5394855">
            <a:off x="5165558" y="3070988"/>
            <a:ext cx="192801" cy="180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>
              <a:defRPr>
                <a:solidFill>
                  <a:srgbClr val="535353"/>
                </a:solidFill>
              </a:defRPr>
            </a:pPr>
          </a:p>
        </p:txBody>
      </p:sp>
      <p:sp>
        <p:nvSpPr>
          <p:cNvPr id="740" name="Text Box 28"/>
          <p:cNvSpPr txBox="1"/>
          <p:nvPr/>
        </p:nvSpPr>
        <p:spPr>
          <a:xfrm>
            <a:off x="4071716" y="2838508"/>
            <a:ext cx="492167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{Qa}</a:t>
            </a:r>
          </a:p>
        </p:txBody>
      </p:sp>
      <p:sp>
        <p:nvSpPr>
          <p:cNvPr id="741" name="Text Box 28"/>
          <p:cNvSpPr txBox="1"/>
          <p:nvPr/>
        </p:nvSpPr>
        <p:spPr>
          <a:xfrm>
            <a:off x="4071716" y="3041542"/>
            <a:ext cx="492167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{Qb}</a:t>
            </a:r>
          </a:p>
        </p:txBody>
      </p:sp>
      <p:sp>
        <p:nvSpPr>
          <p:cNvPr id="742" name="Text Box 28"/>
          <p:cNvSpPr txBox="1"/>
          <p:nvPr/>
        </p:nvSpPr>
        <p:spPr>
          <a:xfrm>
            <a:off x="4071716" y="3244642"/>
            <a:ext cx="492167" cy="239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{Qc}</a:t>
            </a:r>
          </a:p>
        </p:txBody>
      </p:sp>
      <p:sp>
        <p:nvSpPr>
          <p:cNvPr id="743" name="Straight Connector 27"/>
          <p:cNvSpPr/>
          <p:nvPr/>
        </p:nvSpPr>
        <p:spPr>
          <a:xfrm>
            <a:off x="4767858" y="3391218"/>
            <a:ext cx="1" cy="377135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44" name="線條"/>
          <p:cNvSpPr/>
          <p:nvPr/>
        </p:nvSpPr>
        <p:spPr>
          <a:xfrm>
            <a:off x="2709204" y="3161177"/>
            <a:ext cx="674983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45" name="Rounded Rectangle 40"/>
          <p:cNvSpPr/>
          <p:nvPr/>
        </p:nvSpPr>
        <p:spPr>
          <a:xfrm>
            <a:off x="5590727" y="5313771"/>
            <a:ext cx="479467" cy="466769"/>
          </a:xfrm>
          <a:prstGeom prst="roundRect">
            <a:avLst>
              <a:gd name="adj" fmla="val 11870"/>
            </a:avLst>
          </a:prstGeom>
          <a:solidFill>
            <a:schemeClr val="accent1">
              <a:satOff val="-19086"/>
              <a:lumOff val="-11916"/>
            </a:schemeClr>
          </a:solidFill>
          <a:ln w="12700">
            <a:solidFill>
              <a:schemeClr val="accent1">
                <a:satOff val="-19086"/>
                <a:lumOff val="-11916"/>
              </a:scheme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1">
                    <a:satOff val="-19086"/>
                    <a:lumOff val="-11916"/>
                  </a:schemeClr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 Box 28"/>
          <p:cNvSpPr txBox="1"/>
          <p:nvPr/>
        </p:nvSpPr>
        <p:spPr>
          <a:xfrm>
            <a:off x="1387475" y="822325"/>
            <a:ext cx="1634490" cy="598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</a:t>
            </a:r>
            <a:r>
              <a:rPr lang="en-US" altLang="en-US" baseline="30000"/>
              <a:t>a</a:t>
            </a:r>
            <a:r>
              <a:rPr lang="en-US" baseline="-25000"/>
              <a:t>1</a:t>
            </a:r>
            <a:r>
              <a:t>}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a</a:t>
            </a:r>
            <a:r>
              <a:rPr lang="en-US" baseline="-25000">
                <a:sym typeface="+mn-ea"/>
              </a:rPr>
              <a:t>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... 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a</a:t>
            </a:r>
            <a:r>
              <a:rPr lang="en-US" baseline="-25000">
                <a:sym typeface="+mn-ea"/>
              </a:rPr>
              <a:t>Na</a:t>
            </a: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44" name="線條"/>
          <p:cNvSpPr/>
          <p:nvPr/>
        </p:nvSpPr>
        <p:spPr>
          <a:xfrm flipV="1">
            <a:off x="1536700" y="1101725"/>
            <a:ext cx="129159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4" name="Rounded Rectangle 40"/>
          <p:cNvSpPr/>
          <p:nvPr/>
        </p:nvSpPr>
        <p:spPr>
          <a:xfrm>
            <a:off x="2828290" y="821690"/>
            <a:ext cx="1609725" cy="1311275"/>
          </a:xfrm>
          <a:prstGeom prst="roundRect">
            <a:avLst>
              <a:gd name="adj" fmla="val 11870"/>
            </a:avLst>
          </a:pr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線條"/>
          <p:cNvSpPr/>
          <p:nvPr/>
        </p:nvSpPr>
        <p:spPr>
          <a:xfrm flipV="1">
            <a:off x="1536700" y="1780540"/>
            <a:ext cx="129159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" name="Text Box 28"/>
          <p:cNvSpPr txBox="1"/>
          <p:nvPr/>
        </p:nvSpPr>
        <p:spPr>
          <a:xfrm>
            <a:off x="1387475" y="1492885"/>
            <a:ext cx="1634490" cy="598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</a:t>
            </a:r>
            <a:r>
              <a:rPr lang="en-US" altLang="en-US" baseline="30000"/>
              <a:t>b</a:t>
            </a:r>
            <a:r>
              <a:rPr lang="en-US" baseline="-25000"/>
              <a:t>1</a:t>
            </a:r>
            <a:r>
              <a:t>}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b</a:t>
            </a:r>
            <a:r>
              <a:rPr lang="en-US" baseline="-25000">
                <a:sym typeface="+mn-ea"/>
              </a:rPr>
              <a:t>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... 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b</a:t>
            </a:r>
            <a:r>
              <a:rPr lang="en-US" baseline="-25000">
                <a:sym typeface="+mn-ea"/>
              </a:rPr>
              <a:t>N</a:t>
            </a:r>
            <a:r>
              <a:rPr lang="en-US" altLang="en-US" baseline="-25000">
                <a:sym typeface="+mn-ea"/>
              </a:rPr>
              <a:t>b</a:t>
            </a: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3" name="線條"/>
          <p:cNvSpPr/>
          <p:nvPr/>
        </p:nvSpPr>
        <p:spPr>
          <a:xfrm flipV="1">
            <a:off x="4438015" y="1420495"/>
            <a:ext cx="129159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9" name="Text Box 28"/>
          <p:cNvSpPr txBox="1"/>
          <p:nvPr/>
        </p:nvSpPr>
        <p:spPr>
          <a:xfrm>
            <a:off x="4523105" y="1099185"/>
            <a:ext cx="1634490" cy="59880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</a:t>
            </a:r>
            <a:r>
              <a:rPr lang="en-US" altLang="en-US" baseline="30000"/>
              <a:t>c</a:t>
            </a:r>
            <a:r>
              <a:rPr lang="en-US" baseline="-25000"/>
              <a:t>1</a:t>
            </a:r>
            <a:r>
              <a:t>}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c</a:t>
            </a:r>
            <a:r>
              <a:rPr lang="en-US" baseline="-25000">
                <a:sym typeface="+mn-ea"/>
              </a:rPr>
              <a:t>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... </a:t>
            </a:r>
            <a:r>
              <a:rPr>
                <a:sym typeface="+mn-ea"/>
              </a:rPr>
              <a:t>{Q</a:t>
            </a:r>
            <a:r>
              <a:rPr lang="en-US" altLang="en-US" baseline="30000">
                <a:sym typeface="+mn-ea"/>
              </a:rPr>
              <a:t>c</a:t>
            </a:r>
            <a:r>
              <a:rPr lang="en-US" baseline="-25000">
                <a:sym typeface="+mn-ea"/>
              </a:rPr>
              <a:t>N</a:t>
            </a:r>
            <a:r>
              <a:rPr lang="en-US" altLang="en-US" baseline="-25000">
                <a:sym typeface="+mn-ea"/>
              </a:rPr>
              <a:t>c</a:t>
            </a:r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12" name="Equal 33"/>
          <p:cNvSpPr/>
          <p:nvPr/>
        </p:nvSpPr>
        <p:spPr>
          <a:xfrm rot="5400000">
            <a:off x="3507617" y="2459776"/>
            <a:ext cx="250069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p>
            <a:pPr algn="ctr"/>
          </a:p>
        </p:txBody>
      </p:sp>
      <p:sp>
        <p:nvSpPr>
          <p:cNvPr id="714" name="Rounded Rectangle 40"/>
          <p:cNvSpPr/>
          <p:nvPr/>
        </p:nvSpPr>
        <p:spPr>
          <a:xfrm>
            <a:off x="3295650" y="3039745"/>
            <a:ext cx="675005" cy="638810"/>
          </a:xfrm>
          <a:prstGeom prst="roundRect">
            <a:avLst>
              <a:gd name="adj" fmla="val 11626"/>
            </a:avLst>
          </a:prstGeom>
          <a:solidFill>
            <a:schemeClr val="accent1">
              <a:satOff val="-19085"/>
              <a:lumOff val="-11915"/>
            </a:schemeClr>
          </a:solidFill>
          <a:ln w="12700" cap="flat">
            <a:solidFill>
              <a:schemeClr val="accent1">
                <a:satOff val="-19085"/>
                <a:lumOff val="-11915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5"/>
                    <a:lumOff val="-11915"/>
                  </a:schemeClr>
                </a:solidFill>
              </a:defRPr>
            </a:pPr>
          </a:p>
        </p:txBody>
      </p:sp>
      <p:sp>
        <p:nvSpPr>
          <p:cNvPr id="703" name="線條"/>
          <p:cNvSpPr/>
          <p:nvPr/>
        </p:nvSpPr>
        <p:spPr>
          <a:xfrm>
            <a:off x="2699871" y="3179874"/>
            <a:ext cx="595678" cy="1"/>
          </a:xfrm>
          <a:prstGeom prst="line">
            <a:avLst/>
          </a:prstGeom>
          <a:ln w="50800">
            <a:solidFill>
              <a:schemeClr val="accent1">
                <a:satOff val="-19085"/>
                <a:lumOff val="-11915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1" name="線條"/>
          <p:cNvSpPr/>
          <p:nvPr/>
        </p:nvSpPr>
        <p:spPr>
          <a:xfrm>
            <a:off x="2699871" y="3538014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2" name="線條"/>
          <p:cNvSpPr/>
          <p:nvPr/>
        </p:nvSpPr>
        <p:spPr>
          <a:xfrm>
            <a:off x="3970506" y="3358944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4" name="Text Box 13"/>
          <p:cNvSpPr txBox="1"/>
          <p:nvPr/>
        </p:nvSpPr>
        <p:spPr>
          <a:xfrm>
            <a:off x="2720975" y="291655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a</a:t>
            </a:r>
            <a:r>
              <a:rPr lang="en-US" sz="1200" baseline="-250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720975" y="328739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b</a:t>
            </a:r>
            <a:r>
              <a:rPr lang="en-US" sz="1200" baseline="-25000">
                <a:sym typeface="+mn-ea"/>
              </a:rPr>
              <a:t>2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084955" y="3103245"/>
            <a:ext cx="36766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c</a:t>
            </a:r>
            <a:r>
              <a:rPr lang="en-US" sz="1200" baseline="-25000">
                <a:sym typeface="+mn-ea"/>
              </a:rPr>
              <a:t>2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Flowchart: Or 16"/>
          <p:cNvSpPr/>
          <p:nvPr/>
        </p:nvSpPr>
        <p:spPr>
          <a:xfrm>
            <a:off x="3561080" y="3965575"/>
            <a:ext cx="144145" cy="144145"/>
          </a:xfrm>
          <a:prstGeom prst="flowChar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Rounded Rectangle 40"/>
          <p:cNvSpPr/>
          <p:nvPr/>
        </p:nvSpPr>
        <p:spPr>
          <a:xfrm>
            <a:off x="3295650" y="4401185"/>
            <a:ext cx="675005" cy="638810"/>
          </a:xfrm>
          <a:prstGeom prst="roundRect">
            <a:avLst>
              <a:gd name="adj" fmla="val 11626"/>
            </a:avLst>
          </a:prstGeom>
          <a:solidFill>
            <a:schemeClr val="accent1">
              <a:satOff val="-19084"/>
              <a:lumOff val="-11914"/>
            </a:schemeClr>
          </a:solidFill>
          <a:ln w="12700" cap="flat">
            <a:solidFill>
              <a:schemeClr val="accent1">
                <a:satOff val="-19084"/>
                <a:lumOff val="-11914"/>
              </a:schemeClr>
            </a:solidFill>
            <a:prstDash val="solid"/>
            <a:miter lim="800000"/>
          </a:ln>
          <a:effectLst/>
        </p:spPr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4"/>
                    <a:lumOff val="-11914"/>
                  </a:schemeClr>
                </a:solidFill>
              </a:defRPr>
            </a:pPr>
          </a:p>
        </p:txBody>
      </p:sp>
      <p:sp>
        <p:nvSpPr>
          <p:cNvPr id="19" name="線條"/>
          <p:cNvSpPr/>
          <p:nvPr/>
        </p:nvSpPr>
        <p:spPr>
          <a:xfrm>
            <a:off x="2699871" y="4541314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0" name="線條"/>
          <p:cNvSpPr/>
          <p:nvPr/>
        </p:nvSpPr>
        <p:spPr>
          <a:xfrm>
            <a:off x="2699871" y="4899454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1" name="線條"/>
          <p:cNvSpPr/>
          <p:nvPr/>
        </p:nvSpPr>
        <p:spPr>
          <a:xfrm>
            <a:off x="3970506" y="4720384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2" name="Text Box 21"/>
          <p:cNvSpPr txBox="1"/>
          <p:nvPr/>
        </p:nvSpPr>
        <p:spPr>
          <a:xfrm>
            <a:off x="2720975" y="427799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a</a:t>
            </a:r>
            <a:r>
              <a:rPr lang="en-US" altLang="en-US" sz="1200" baseline="-25000">
                <a:sym typeface="+mn-ea"/>
              </a:rPr>
              <a:t>4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2720975" y="4648835"/>
            <a:ext cx="3308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b</a:t>
            </a:r>
            <a:r>
              <a:rPr lang="en-US" altLang="en-US" sz="1200" baseline="-25000">
                <a:sym typeface="+mn-ea"/>
              </a:rPr>
              <a:t>3</a:t>
            </a:r>
            <a:r>
              <a:rPr sz="1200">
                <a:sym typeface="+mn-ea"/>
              </a:rPr>
              <a:t>}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4084955" y="4464685"/>
            <a:ext cx="36766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{Q</a:t>
            </a:r>
            <a:r>
              <a:rPr lang="en-US" altLang="en-US" sz="1200" baseline="30000">
                <a:sym typeface="+mn-ea"/>
              </a:rPr>
              <a:t>c</a:t>
            </a:r>
            <a:r>
              <a:rPr lang="en-US" altLang="en-US" sz="1200" baseline="-25000">
                <a:sym typeface="+mn-ea"/>
              </a:rPr>
              <a:t>4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.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Flowchart: Or 24"/>
          <p:cNvSpPr/>
          <p:nvPr/>
        </p:nvSpPr>
        <p:spPr>
          <a:xfrm>
            <a:off x="3561080" y="5245735"/>
            <a:ext cx="144145" cy="144145"/>
          </a:xfrm>
          <a:prstGeom prst="flowChartOr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" name="Text Box 25"/>
          <p:cNvSpPr txBox="1"/>
          <p:nvPr/>
        </p:nvSpPr>
        <p:spPr>
          <a:xfrm rot="5400000">
            <a:off x="3604260" y="5571490"/>
            <a:ext cx="1905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...</a:t>
            </a:r>
            <a:endParaRPr kumimoji="0" lang="en-US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4254500" y="3678555"/>
            <a:ext cx="110109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a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1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+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b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2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=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c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)</a:t>
            </a:r>
            <a:endParaRPr kumimoji="0" lang="en-US" altLang="en-US" sz="1200" b="0" i="0" u="none" strike="noStrike" cap="none" spc="0" normalizeH="0" baseline="-2500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4254500" y="5102860"/>
            <a:ext cx="110109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a</a:t>
            </a:r>
            <a:r>
              <a:rPr lang="en-US" alt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4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+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b</a:t>
            </a:r>
            <a:r>
              <a:rPr lang="en-US" alt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3</a:t>
            </a:r>
            <a:r>
              <a:rPr 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= </a:t>
            </a:r>
            <a:r>
              <a:rPr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Q</a:t>
            </a:r>
            <a:r>
              <a:rPr lang="en-US" altLang="en-US" sz="1200" baseline="30000">
                <a:solidFill>
                  <a:schemeClr val="accent2">
                    <a:lumMod val="75000"/>
                  </a:schemeClr>
                </a:solidFill>
                <a:sym typeface="+mn-ea"/>
              </a:rPr>
              <a:t>c</a:t>
            </a:r>
            <a:r>
              <a:rPr lang="en-US" altLang="en-US" sz="1200" baseline="-25000">
                <a:solidFill>
                  <a:schemeClr val="accent2">
                    <a:lumMod val="75000"/>
                  </a:schemeClr>
                </a:solidFill>
                <a:sym typeface="+mn-ea"/>
              </a:rPr>
              <a:t>4</a:t>
            </a:r>
            <a:r>
              <a:rPr lang="en-US" altLang="en-US" sz="1200">
                <a:solidFill>
                  <a:schemeClr val="accent2">
                    <a:lumMod val="75000"/>
                  </a:schemeClr>
                </a:solidFill>
                <a:sym typeface="+mn-ea"/>
              </a:rPr>
              <a:t>)</a:t>
            </a:r>
            <a:endParaRPr kumimoji="0" lang="en-US" altLang="en-US" sz="1200" b="0" i="0" u="none" strike="noStrike" cap="none" spc="0" normalizeH="0" baseline="-2500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3"/>
          <p:cNvSpPr/>
          <p:nvPr/>
        </p:nvSpPr>
        <p:spPr>
          <a:xfrm>
            <a:off x="1852295" y="21196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traight Connector 14"/>
          <p:cNvSpPr/>
          <p:nvPr/>
        </p:nvSpPr>
        <p:spPr>
          <a:xfrm flipV="1">
            <a:off x="2091054" y="19240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0" name="Straight Connector 15"/>
          <p:cNvSpPr/>
          <p:nvPr/>
        </p:nvSpPr>
        <p:spPr>
          <a:xfrm>
            <a:off x="1564639" y="227266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1" name="Straight Connector 16"/>
          <p:cNvSpPr/>
          <p:nvPr/>
        </p:nvSpPr>
        <p:spPr>
          <a:xfrm>
            <a:off x="2095499" y="23888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3" name="Oval 1"/>
          <p:cNvSpPr/>
          <p:nvPr/>
        </p:nvSpPr>
        <p:spPr>
          <a:xfrm>
            <a:off x="2828925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traight Connector 5"/>
          <p:cNvSpPr/>
          <p:nvPr/>
        </p:nvSpPr>
        <p:spPr>
          <a:xfrm>
            <a:off x="2541270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5" name="Oval 8"/>
          <p:cNvSpPr/>
          <p:nvPr/>
        </p:nvSpPr>
        <p:spPr>
          <a:xfrm>
            <a:off x="2857500" y="25298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traight Connector 22"/>
          <p:cNvSpPr/>
          <p:nvPr/>
        </p:nvSpPr>
        <p:spPr>
          <a:xfrm>
            <a:off x="2569845" y="26828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7" name="Straight Connector 24"/>
          <p:cNvSpPr/>
          <p:nvPr/>
        </p:nvSpPr>
        <p:spPr>
          <a:xfrm>
            <a:off x="3134995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8" name="Text Box 25"/>
          <p:cNvSpPr txBox="1"/>
          <p:nvPr/>
        </p:nvSpPr>
        <p:spPr>
          <a:xfrm>
            <a:off x="1913255" y="213232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19" name="Text Box 26"/>
          <p:cNvSpPr txBox="1"/>
          <p:nvPr/>
        </p:nvSpPr>
        <p:spPr>
          <a:xfrm>
            <a:off x="2887345" y="1683385"/>
            <a:ext cx="205790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20" name="Text Box 27"/>
          <p:cNvSpPr txBox="1"/>
          <p:nvPr/>
        </p:nvSpPr>
        <p:spPr>
          <a:xfrm>
            <a:off x="2907665" y="254762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121" name="Notched Right Arrow 32"/>
          <p:cNvSpPr/>
          <p:nvPr/>
        </p:nvSpPr>
        <p:spPr>
          <a:xfrm>
            <a:off x="3739515" y="2119629"/>
            <a:ext cx="217171" cy="217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10800" y="16200"/>
                </a:lnTo>
                <a:lnTo>
                  <a:pt x="0" y="162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33"/>
          <p:cNvSpPr/>
          <p:nvPr/>
        </p:nvSpPr>
        <p:spPr>
          <a:xfrm>
            <a:off x="1731645" y="48755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traight Connector 34"/>
          <p:cNvSpPr/>
          <p:nvPr/>
        </p:nvSpPr>
        <p:spPr>
          <a:xfrm flipV="1">
            <a:off x="1970404" y="46799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4" name="Straight Connector 35"/>
          <p:cNvSpPr/>
          <p:nvPr/>
        </p:nvSpPr>
        <p:spPr>
          <a:xfrm>
            <a:off x="1443989" y="502856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5" name="Straight Connector 36"/>
          <p:cNvSpPr/>
          <p:nvPr/>
        </p:nvSpPr>
        <p:spPr>
          <a:xfrm>
            <a:off x="1974849" y="51447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6" name="Oval 37"/>
          <p:cNvSpPr/>
          <p:nvPr/>
        </p:nvSpPr>
        <p:spPr>
          <a:xfrm>
            <a:off x="2708275" y="44215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traight Connector 38"/>
          <p:cNvSpPr/>
          <p:nvPr/>
        </p:nvSpPr>
        <p:spPr>
          <a:xfrm>
            <a:off x="2420620" y="457454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8" name="Oval 39"/>
          <p:cNvSpPr/>
          <p:nvPr/>
        </p:nvSpPr>
        <p:spPr>
          <a:xfrm>
            <a:off x="2736850" y="5220970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traight Connector 40"/>
          <p:cNvSpPr/>
          <p:nvPr/>
        </p:nvSpPr>
        <p:spPr>
          <a:xfrm>
            <a:off x="2449195" y="5374004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0" name="Straight Connector 41"/>
          <p:cNvSpPr/>
          <p:nvPr/>
        </p:nvSpPr>
        <p:spPr>
          <a:xfrm>
            <a:off x="3014345" y="45669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1" name="Text Box 42"/>
          <p:cNvSpPr txBox="1"/>
          <p:nvPr/>
        </p:nvSpPr>
        <p:spPr>
          <a:xfrm>
            <a:off x="1792605" y="488822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32" name="Text Box 43"/>
          <p:cNvSpPr txBox="1"/>
          <p:nvPr/>
        </p:nvSpPr>
        <p:spPr>
          <a:xfrm>
            <a:off x="2766695" y="4439284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33" name="Text Box 44"/>
          <p:cNvSpPr txBox="1"/>
          <p:nvPr/>
        </p:nvSpPr>
        <p:spPr>
          <a:xfrm>
            <a:off x="2787015" y="523875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134" name="Freeform 47"/>
          <p:cNvSpPr/>
          <p:nvPr/>
        </p:nvSpPr>
        <p:spPr>
          <a:xfrm>
            <a:off x="2270125" y="1817370"/>
            <a:ext cx="271780" cy="9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0">
                <a:moveTo>
                  <a:pt x="0" y="20472"/>
                </a:moveTo>
                <a:cubicBezTo>
                  <a:pt x="1464" y="16959"/>
                  <a:pt x="4189" y="6939"/>
                  <a:pt x="8529" y="2906"/>
                </a:cubicBezTo>
                <a:cubicBezTo>
                  <a:pt x="12869" y="-1128"/>
                  <a:pt x="19178" y="303"/>
                  <a:pt x="21600" y="43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Freeform 61"/>
          <p:cNvSpPr/>
          <p:nvPr/>
        </p:nvSpPr>
        <p:spPr>
          <a:xfrm>
            <a:off x="2287904" y="2608579"/>
            <a:ext cx="264796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9" extrusionOk="0">
                <a:moveTo>
                  <a:pt x="0" y="0"/>
                </a:moveTo>
                <a:cubicBezTo>
                  <a:pt x="1243" y="3523"/>
                  <a:pt x="3315" y="13940"/>
                  <a:pt x="7614" y="17770"/>
                </a:cubicBezTo>
                <a:cubicBezTo>
                  <a:pt x="11914" y="21600"/>
                  <a:pt x="18958" y="19149"/>
                  <a:pt x="21600" y="18996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Oval 62"/>
          <p:cNvSpPr/>
          <p:nvPr/>
        </p:nvSpPr>
        <p:spPr>
          <a:xfrm>
            <a:off x="4645025" y="2072639"/>
            <a:ext cx="306071" cy="306071"/>
          </a:xfrm>
          <a:prstGeom prst="ellipse">
            <a:avLst/>
          </a:prstGeom>
          <a:solidFill>
            <a:srgbClr val="A9D18E"/>
          </a:solidFill>
          <a:ln w="12700">
            <a:solidFill>
              <a:srgbClr val="527E3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traight Connector 63"/>
          <p:cNvSpPr/>
          <p:nvPr/>
        </p:nvSpPr>
        <p:spPr>
          <a:xfrm>
            <a:off x="4357370" y="2225675"/>
            <a:ext cx="287656" cy="0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8" name="Straight Connector 64"/>
          <p:cNvSpPr/>
          <p:nvPr/>
        </p:nvSpPr>
        <p:spPr>
          <a:xfrm>
            <a:off x="4951095" y="2218054"/>
            <a:ext cx="287656" cy="1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9" name="Text Box 2"/>
          <p:cNvSpPr txBox="1"/>
          <p:nvPr/>
        </p:nvSpPr>
        <p:spPr>
          <a:xfrm>
            <a:off x="1607184" y="200850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40" name="Text Box 3"/>
          <p:cNvSpPr txBox="1"/>
          <p:nvPr/>
        </p:nvSpPr>
        <p:spPr>
          <a:xfrm>
            <a:off x="2052320" y="177418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41" name="Text Box 4"/>
          <p:cNvSpPr txBox="1"/>
          <p:nvPr/>
        </p:nvSpPr>
        <p:spPr>
          <a:xfrm>
            <a:off x="2044065" y="2367279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42" name="Text Box 6"/>
          <p:cNvSpPr txBox="1"/>
          <p:nvPr/>
        </p:nvSpPr>
        <p:spPr>
          <a:xfrm>
            <a:off x="4396740" y="195452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43" name="Text Box 7"/>
          <p:cNvSpPr txBox="1"/>
          <p:nvPr/>
        </p:nvSpPr>
        <p:spPr>
          <a:xfrm>
            <a:off x="5003800" y="1942464"/>
            <a:ext cx="19723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144" name="Text Box 9"/>
          <p:cNvSpPr txBox="1"/>
          <p:nvPr/>
        </p:nvSpPr>
        <p:spPr>
          <a:xfrm>
            <a:off x="3186430" y="154305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145" name="Text Box 10"/>
          <p:cNvSpPr txBox="1"/>
          <p:nvPr/>
        </p:nvSpPr>
        <p:spPr>
          <a:xfrm>
            <a:off x="2598420" y="153161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46" name="Text Box 11"/>
          <p:cNvSpPr txBox="1"/>
          <p:nvPr/>
        </p:nvSpPr>
        <p:spPr>
          <a:xfrm>
            <a:off x="2616200" y="2385695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47" name="Text Box 12"/>
          <p:cNvSpPr txBox="1"/>
          <p:nvPr/>
        </p:nvSpPr>
        <p:spPr>
          <a:xfrm>
            <a:off x="4701540" y="2089785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Text Box 28"/>
          <p:cNvSpPr txBox="1"/>
          <p:nvPr/>
        </p:nvSpPr>
        <p:spPr>
          <a:xfrm>
            <a:off x="1387475" y="678815"/>
            <a:ext cx="1634490" cy="7683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rPr lang="en-US"/>
              <a:t>   </a:t>
            </a:r>
            <a:r>
              <a:t>{</a:t>
            </a:r>
            <a:r>
              <a:rPr lang="en-US"/>
              <a:t>1</a:t>
            </a:r>
            <a:r>
              <a:t>}</a:t>
            </a:r>
            <a:r>
              <a:rPr lang="en-US"/>
              <a:t>&gt;&gt;1</a:t>
            </a:r>
            <a:r>
              <a:t> </a:t>
            </a:r>
          </a:p>
          <a:p>
            <a:r>
              <a:t>  </a:t>
            </a:r>
            <a:r>
              <a:rPr>
                <a:sym typeface="+mn-ea"/>
              </a:rPr>
              <a:t>{</a:t>
            </a:r>
            <a:r>
              <a:rPr lang="en-US">
                <a:sym typeface="+mn-ea"/>
              </a:rPr>
              <a:t>-1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&gt;&gt;1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44" name="線條"/>
          <p:cNvSpPr/>
          <p:nvPr/>
        </p:nvSpPr>
        <p:spPr>
          <a:xfrm flipV="1">
            <a:off x="1536700" y="1101725"/>
            <a:ext cx="76581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4" name="Rounded Rectangle 40"/>
          <p:cNvSpPr/>
          <p:nvPr/>
        </p:nvSpPr>
        <p:spPr>
          <a:xfrm>
            <a:off x="2302510" y="818515"/>
            <a:ext cx="1423670" cy="1160145"/>
          </a:xfrm>
          <a:prstGeom prst="roundRect">
            <a:avLst>
              <a:gd name="adj" fmla="val 11870"/>
            </a:avLst>
          </a:prstGeom>
          <a:noFill/>
          <a:ln w="12700">
            <a:solidFill>
              <a:srgbClr val="535353"/>
            </a:solidFill>
            <a:miter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85000"/>
                    <a:lumOff val="15000"/>
                  </a:schemeClr>
                </a:solidFill>
              </a14:hiddenFill>
            </a:ext>
          </a:extLst>
        </p:spPr>
        <p:txBody>
          <a:bodyPr lIns="0" tIns="0" rIns="0" bIns="0" anchor="ctr"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線條"/>
          <p:cNvSpPr/>
          <p:nvPr/>
        </p:nvSpPr>
        <p:spPr>
          <a:xfrm flipV="1">
            <a:off x="1536700" y="1780540"/>
            <a:ext cx="76581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" name="Text Box 28"/>
          <p:cNvSpPr txBox="1"/>
          <p:nvPr/>
        </p:nvSpPr>
        <p:spPr>
          <a:xfrm>
            <a:off x="1387475" y="1349375"/>
            <a:ext cx="1047750" cy="76835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rPr lang="en-US"/>
              <a:t>   </a:t>
            </a:r>
            <a:r>
              <a:t>{</a:t>
            </a:r>
            <a:r>
              <a:rPr lang="en-US"/>
              <a:t>1</a:t>
            </a:r>
            <a:r>
              <a:t>}</a:t>
            </a:r>
            <a:r>
              <a:rPr lang="en-US"/>
              <a:t>&gt;&gt;1 </a:t>
            </a:r>
            <a:endParaRPr lang="en-US"/>
          </a:p>
          <a:p>
            <a:r>
              <a:rPr lang="en-US"/>
              <a:t>  </a:t>
            </a:r>
            <a:r>
              <a:rPr>
                <a:sym typeface="+mn-ea"/>
              </a:rPr>
              <a:t>{</a:t>
            </a:r>
            <a:r>
              <a:rPr lang="en-US">
                <a:sym typeface="+mn-ea"/>
              </a:rPr>
              <a:t>-1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&gt;&gt;1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3" name="線條"/>
          <p:cNvSpPr/>
          <p:nvPr/>
        </p:nvSpPr>
        <p:spPr>
          <a:xfrm flipV="1">
            <a:off x="3736340" y="1420495"/>
            <a:ext cx="816610" cy="635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9" name="Text Box 28"/>
          <p:cNvSpPr txBox="1"/>
          <p:nvPr/>
        </p:nvSpPr>
        <p:spPr>
          <a:xfrm>
            <a:off x="3805555" y="812165"/>
            <a:ext cx="1311275" cy="93726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rPr lang="en-US"/>
              <a:t> {2</a:t>
            </a:r>
            <a:r>
              <a:t>}</a:t>
            </a:r>
            <a:r>
              <a:rPr lang="en-US"/>
              <a:t>&gt;&gt;1 </a:t>
            </a:r>
            <a:endParaRPr lang="en-US"/>
          </a:p>
          <a:p>
            <a:r>
              <a:rPr lang="en-US"/>
              <a:t> {0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&gt;&gt;2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{-2</a:t>
            </a:r>
            <a:r>
              <a:rPr>
                <a:sym typeface="+mn-ea"/>
              </a:rPr>
              <a:t>}</a:t>
            </a:r>
            <a:r>
              <a:rPr lang="en-US">
                <a:sym typeface="+mn-ea"/>
              </a:rPr>
              <a:t>&gt;&gt;1</a:t>
            </a:r>
            <a:endParaRPr>
              <a:sym typeface="+mn-ea"/>
            </a:endParaRPr>
          </a:p>
          <a:p>
            <a:endParaRPr>
              <a:sym typeface="+mn-ea"/>
            </a:endParaRPr>
          </a:p>
          <a:p/>
        </p:txBody>
      </p:sp>
      <p:sp>
        <p:nvSpPr>
          <p:cNvPr id="714" name="Rounded Rectangle 40"/>
          <p:cNvSpPr/>
          <p:nvPr/>
        </p:nvSpPr>
        <p:spPr>
          <a:xfrm>
            <a:off x="1574165" y="2716530"/>
            <a:ext cx="675005" cy="6388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4"/>
                    <a:lumOff val="-11914"/>
                  </a:schemeClr>
                </a:solidFill>
              </a:defRPr>
            </a:pPr>
          </a:p>
        </p:txBody>
      </p:sp>
      <p:sp>
        <p:nvSpPr>
          <p:cNvPr id="703" name="線條"/>
          <p:cNvSpPr/>
          <p:nvPr/>
        </p:nvSpPr>
        <p:spPr>
          <a:xfrm>
            <a:off x="978386" y="2856659"/>
            <a:ext cx="595678" cy="1"/>
          </a:xfrm>
          <a:prstGeom prst="line">
            <a:avLst/>
          </a:prstGeom>
          <a:ln w="50800">
            <a:solidFill>
              <a:schemeClr val="accent1">
                <a:satOff val="-19084"/>
                <a:lumOff val="-11914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1" name="線條"/>
          <p:cNvSpPr/>
          <p:nvPr/>
        </p:nvSpPr>
        <p:spPr>
          <a:xfrm>
            <a:off x="978386" y="3214799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2" name="線條"/>
          <p:cNvSpPr/>
          <p:nvPr/>
        </p:nvSpPr>
        <p:spPr>
          <a:xfrm>
            <a:off x="2249021" y="3035729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4" name="Text Box 13"/>
          <p:cNvSpPr txBox="1"/>
          <p:nvPr/>
        </p:nvSpPr>
        <p:spPr>
          <a:xfrm>
            <a:off x="999490" y="259334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99490" y="296418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2363470" y="278003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2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06245" y="2959100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0</a:t>
            </a:r>
            <a:endParaRPr kumimoji="0" lang="en-US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Rounded Rectangle 40"/>
          <p:cNvSpPr/>
          <p:nvPr/>
        </p:nvSpPr>
        <p:spPr>
          <a:xfrm>
            <a:off x="1581785" y="3947160"/>
            <a:ext cx="853440" cy="4991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3"/>
                    <a:lumOff val="-11913"/>
                  </a:schemeClr>
                </a:solidFill>
              </a:defRPr>
            </a:pPr>
          </a:p>
        </p:txBody>
      </p:sp>
      <p:sp>
        <p:nvSpPr>
          <p:cNvPr id="8" name="線條"/>
          <p:cNvSpPr/>
          <p:nvPr/>
        </p:nvSpPr>
        <p:spPr>
          <a:xfrm>
            <a:off x="986006" y="4015534"/>
            <a:ext cx="595678" cy="1"/>
          </a:xfrm>
          <a:prstGeom prst="line">
            <a:avLst/>
          </a:prstGeom>
          <a:ln w="50800">
            <a:solidFill>
              <a:schemeClr val="accent1">
                <a:satOff val="-19083"/>
                <a:lumOff val="-11913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0" name="線條"/>
          <p:cNvSpPr/>
          <p:nvPr/>
        </p:nvSpPr>
        <p:spPr>
          <a:xfrm>
            <a:off x="986006" y="4373674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13" name="線條"/>
          <p:cNvSpPr/>
          <p:nvPr/>
        </p:nvSpPr>
        <p:spPr>
          <a:xfrm>
            <a:off x="2456666" y="4194604"/>
            <a:ext cx="595678" cy="1"/>
          </a:xfrm>
          <a:prstGeom prst="line">
            <a:avLst/>
          </a:prstGeom>
          <a:ln w="50800">
            <a:solidFill>
              <a:schemeClr val="accent1">
                <a:satOff val="-19081"/>
                <a:lumOff val="-11911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29" name="Text Box 28"/>
          <p:cNvSpPr txBox="1"/>
          <p:nvPr/>
        </p:nvSpPr>
        <p:spPr>
          <a:xfrm>
            <a:off x="1007110" y="3752215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35355" y="412305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-1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2586355" y="3938905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0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800225" y="4117975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1</a:t>
            </a:r>
            <a:endParaRPr kumimoji="0" lang="en-US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" name="線條"/>
          <p:cNvSpPr/>
          <p:nvPr/>
        </p:nvSpPr>
        <p:spPr>
          <a:xfrm>
            <a:off x="3409801" y="2856659"/>
            <a:ext cx="595678" cy="1"/>
          </a:xfrm>
          <a:prstGeom prst="line">
            <a:avLst/>
          </a:prstGeom>
          <a:ln w="50800">
            <a:solidFill>
              <a:schemeClr val="accent1">
                <a:satOff val="-19082"/>
                <a:lumOff val="-11912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35" name="線條"/>
          <p:cNvSpPr/>
          <p:nvPr/>
        </p:nvSpPr>
        <p:spPr>
          <a:xfrm>
            <a:off x="3409801" y="3214799"/>
            <a:ext cx="595678" cy="1"/>
          </a:xfrm>
          <a:prstGeom prst="line">
            <a:avLst/>
          </a:prstGeom>
          <a:ln w="50800">
            <a:solidFill>
              <a:schemeClr val="accent1">
                <a:satOff val="-19081"/>
                <a:lumOff val="-11911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36" name="線條"/>
          <p:cNvSpPr/>
          <p:nvPr/>
        </p:nvSpPr>
        <p:spPr>
          <a:xfrm>
            <a:off x="4872841" y="3035729"/>
            <a:ext cx="595678" cy="1"/>
          </a:xfrm>
          <a:prstGeom prst="line">
            <a:avLst/>
          </a:prstGeom>
          <a:ln w="50800">
            <a:solidFill>
              <a:schemeClr val="accent1">
                <a:satOff val="-19080"/>
                <a:lumOff val="-11910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37" name="Text Box 36"/>
          <p:cNvSpPr txBox="1"/>
          <p:nvPr/>
        </p:nvSpPr>
        <p:spPr>
          <a:xfrm>
            <a:off x="3359150" y="2593340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-1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3430905" y="296418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010150" y="2780030"/>
            <a:ext cx="4483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0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&gt;&gt;2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099560" y="2959100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2</a:t>
            </a:r>
            <a:endParaRPr kumimoji="0" lang="en-US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005580" y="3875405"/>
            <a:ext cx="675005" cy="6388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1"/>
                    <a:lumOff val="-11911"/>
                  </a:schemeClr>
                </a:solidFill>
              </a:defRPr>
            </a:pPr>
          </a:p>
        </p:txBody>
      </p:sp>
      <p:sp>
        <p:nvSpPr>
          <p:cNvPr id="42" name="線條"/>
          <p:cNvSpPr/>
          <p:nvPr/>
        </p:nvSpPr>
        <p:spPr>
          <a:xfrm>
            <a:off x="3409801" y="4015534"/>
            <a:ext cx="595678" cy="1"/>
          </a:xfrm>
          <a:prstGeom prst="line">
            <a:avLst/>
          </a:prstGeom>
          <a:ln w="50800">
            <a:solidFill>
              <a:schemeClr val="accent1">
                <a:satOff val="-19081"/>
                <a:lumOff val="-11911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43" name="線條"/>
          <p:cNvSpPr/>
          <p:nvPr/>
        </p:nvSpPr>
        <p:spPr>
          <a:xfrm>
            <a:off x="3409801" y="4373674"/>
            <a:ext cx="595678" cy="1"/>
          </a:xfrm>
          <a:prstGeom prst="line">
            <a:avLst/>
          </a:prstGeom>
          <a:ln w="50800">
            <a:solidFill>
              <a:schemeClr val="accent1">
                <a:satOff val="-19080"/>
                <a:lumOff val="-11910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44" name="線條"/>
          <p:cNvSpPr/>
          <p:nvPr/>
        </p:nvSpPr>
        <p:spPr>
          <a:xfrm>
            <a:off x="4680436" y="4194604"/>
            <a:ext cx="595678" cy="1"/>
          </a:xfrm>
          <a:prstGeom prst="line">
            <a:avLst/>
          </a:prstGeom>
          <a:ln w="50800">
            <a:solidFill>
              <a:schemeClr val="accent1">
                <a:satOff val="-19079"/>
                <a:lumOff val="-11909"/>
              </a:schemeClr>
            </a:solidFill>
            <a:miter/>
            <a:tailEnd type="triangle"/>
          </a:ln>
        </p:spPr>
        <p:txBody>
          <a:bodyPr lIns="0" tIns="0" rIns="0" bIns="0"/>
          <a:p/>
        </p:txBody>
      </p:sp>
      <p:sp>
        <p:nvSpPr>
          <p:cNvPr id="45" name="Text Box 44"/>
          <p:cNvSpPr txBox="1"/>
          <p:nvPr/>
        </p:nvSpPr>
        <p:spPr>
          <a:xfrm>
            <a:off x="3359150" y="375221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-1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359150" y="412305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-1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&gt;&gt;1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4794885" y="3938905"/>
            <a:ext cx="499110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sz="1200">
                <a:sym typeface="+mn-ea"/>
              </a:rPr>
              <a:t>{</a:t>
            </a:r>
            <a:r>
              <a:rPr lang="en-US" sz="1200">
                <a:sym typeface="+mn-ea"/>
              </a:rPr>
              <a:t>-2</a:t>
            </a:r>
            <a:r>
              <a:rPr sz="1200">
                <a:sym typeface="+mn-ea"/>
              </a:rPr>
              <a:t>}</a:t>
            </a:r>
            <a:r>
              <a:rPr lang="en-US" sz="1200">
                <a:sym typeface="+mn-ea"/>
              </a:rPr>
              <a:t>&gt;&gt;</a:t>
            </a:r>
            <a:r>
              <a:rPr lang="en-US" altLang="en-US" sz="1200">
                <a:sym typeface="+mn-ea"/>
              </a:rPr>
              <a:t>1</a:t>
            </a:r>
            <a:endParaRPr kumimoji="0" lang="en-US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4099560" y="4117975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3</a:t>
            </a:r>
            <a:endParaRPr kumimoji="0" lang="en-US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Rounded Rectangle 40"/>
          <p:cNvSpPr/>
          <p:nvPr/>
        </p:nvSpPr>
        <p:spPr>
          <a:xfrm>
            <a:off x="2393315" y="878840"/>
            <a:ext cx="273685" cy="253365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3"/>
                    <a:lumOff val="-11913"/>
                  </a:schemeClr>
                </a:solidFill>
              </a:defRPr>
            </a:pPr>
          </a:p>
        </p:txBody>
      </p:sp>
      <p:sp>
        <p:nvSpPr>
          <p:cNvPr id="50" name="Rounded Rectangle 40"/>
          <p:cNvSpPr/>
          <p:nvPr/>
        </p:nvSpPr>
        <p:spPr>
          <a:xfrm>
            <a:off x="2755265" y="1150620"/>
            <a:ext cx="515620" cy="22479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2"/>
                    <a:lumOff val="-11912"/>
                  </a:schemeClr>
                </a:solidFill>
              </a:defRPr>
            </a:pPr>
          </a:p>
        </p:txBody>
      </p:sp>
      <p:sp>
        <p:nvSpPr>
          <p:cNvPr id="51" name="Rounded Rectangle 40"/>
          <p:cNvSpPr/>
          <p:nvPr/>
        </p:nvSpPr>
        <p:spPr>
          <a:xfrm>
            <a:off x="2755265" y="1420495"/>
            <a:ext cx="515620" cy="22479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1"/>
                    <a:lumOff val="-11911"/>
                  </a:schemeClr>
                </a:solidFill>
              </a:defRPr>
            </a:pPr>
          </a:p>
        </p:txBody>
      </p:sp>
      <p:sp>
        <p:nvSpPr>
          <p:cNvPr id="53" name="Rounded Rectangle 40"/>
          <p:cNvSpPr/>
          <p:nvPr/>
        </p:nvSpPr>
        <p:spPr>
          <a:xfrm>
            <a:off x="3359150" y="1675130"/>
            <a:ext cx="273685" cy="253365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2"/>
                    <a:lumOff val="-11912"/>
                  </a:schemeClr>
                </a:solidFill>
              </a:defRPr>
            </a:pPr>
          </a:p>
        </p:txBody>
      </p:sp>
      <p:sp>
        <p:nvSpPr>
          <p:cNvPr id="54" name="Rounded Rectangle 40"/>
          <p:cNvSpPr/>
          <p:nvPr/>
        </p:nvSpPr>
        <p:spPr>
          <a:xfrm>
            <a:off x="4005580" y="2777490"/>
            <a:ext cx="853440" cy="499110"/>
          </a:xfrm>
          <a:prstGeom prst="roundRect">
            <a:avLst>
              <a:gd name="adj" fmla="val 11626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numCol="1" anchor="ctr">
            <a:noAutofit/>
          </a:bodyPr>
          <a:p>
            <a:pPr algn="ctr">
              <a:defRPr>
                <a:solidFill>
                  <a:schemeClr val="accent1">
                    <a:satOff val="-19082"/>
                    <a:lumOff val="-11912"/>
                  </a:schemeClr>
                </a:solidFill>
              </a:defRPr>
            </a:pPr>
          </a:p>
        </p:txBody>
      </p:sp>
      <p:sp>
        <p:nvSpPr>
          <p:cNvPr id="55" name="Text Box 54"/>
          <p:cNvSpPr txBox="1"/>
          <p:nvPr/>
        </p:nvSpPr>
        <p:spPr>
          <a:xfrm>
            <a:off x="4224020" y="2950210"/>
            <a:ext cx="415925" cy="153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Block 2</a:t>
            </a:r>
            <a:endParaRPr kumimoji="0" lang="en-US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761365" y="2263775"/>
            <a:ext cx="940435" cy="184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0" tIns="0" rIns="0" bIns="0" numCol="1" spcCol="38100" rtlCol="0" anchor="t" forceAA="0" upright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Valid blocks:</a:t>
            </a:r>
            <a:endParaRPr kumimoji="0" lang="en-US" alt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50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51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2" name="Straight Connector 41"/>
          <p:cNvSpPr/>
          <p:nvPr/>
        </p:nvSpPr>
        <p:spPr>
          <a:xfrm>
            <a:off x="4474845" y="275272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3" name="Text Box 43"/>
          <p:cNvSpPr txBox="1"/>
          <p:nvPr/>
        </p:nvSpPr>
        <p:spPr>
          <a:xfrm>
            <a:off x="4225290" y="26187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54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55" name="Text Box 18"/>
          <p:cNvSpPr txBox="1"/>
          <p:nvPr/>
        </p:nvSpPr>
        <p:spPr>
          <a:xfrm>
            <a:off x="4488815" y="24618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56" name="Oval 28"/>
          <p:cNvSpPr/>
          <p:nvPr/>
        </p:nvSpPr>
        <p:spPr>
          <a:xfrm>
            <a:off x="2582545" y="260603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traight Connector 29"/>
          <p:cNvSpPr/>
          <p:nvPr/>
        </p:nvSpPr>
        <p:spPr>
          <a:xfrm flipV="1">
            <a:off x="2821304" y="2410460"/>
            <a:ext cx="170816" cy="22542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8" name="Straight Connector 31"/>
          <p:cNvSpPr/>
          <p:nvPr/>
        </p:nvSpPr>
        <p:spPr>
          <a:xfrm>
            <a:off x="2825749" y="2875279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9" name="Text Box 45"/>
          <p:cNvSpPr txBox="1"/>
          <p:nvPr/>
        </p:nvSpPr>
        <p:spPr>
          <a:xfrm>
            <a:off x="2643505" y="26187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60" name="Text Box 46"/>
          <p:cNvSpPr txBox="1"/>
          <p:nvPr/>
        </p:nvSpPr>
        <p:spPr>
          <a:xfrm>
            <a:off x="2337435" y="24491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61" name="Text Box 48"/>
          <p:cNvSpPr txBox="1"/>
          <p:nvPr/>
        </p:nvSpPr>
        <p:spPr>
          <a:xfrm>
            <a:off x="2708275" y="2283460"/>
            <a:ext cx="19723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62" name="Text Box 49"/>
          <p:cNvSpPr txBox="1"/>
          <p:nvPr/>
        </p:nvSpPr>
        <p:spPr>
          <a:xfrm>
            <a:off x="2734310" y="2836545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63" name="Straight Connector 30"/>
          <p:cNvSpPr/>
          <p:nvPr/>
        </p:nvSpPr>
        <p:spPr>
          <a:xfrm>
            <a:off x="2294889" y="2759075"/>
            <a:ext cx="287656" cy="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64" name="Text Box 51"/>
          <p:cNvSpPr txBox="1"/>
          <p:nvPr/>
        </p:nvSpPr>
        <p:spPr>
          <a:xfrm>
            <a:off x="1960245" y="2298700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165" name="Text Box 52"/>
          <p:cNvSpPr txBox="1"/>
          <p:nvPr/>
        </p:nvSpPr>
        <p:spPr>
          <a:xfrm>
            <a:off x="3448050" y="2298700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4037329" y="2777489"/>
            <a:ext cx="520066" cy="569596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</a:t>
            </a:r>
          </a:p>
        </p:txBody>
      </p:sp>
      <p:sp>
        <p:nvSpPr>
          <p:cNvPr id="170" name="Text Box 4"/>
          <p:cNvSpPr txBox="1"/>
          <p:nvPr/>
        </p:nvSpPr>
        <p:spPr>
          <a:xfrm>
            <a:off x="4083050" y="2944495"/>
            <a:ext cx="459989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171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72" name="Text Box 20"/>
          <p:cNvSpPr txBox="1"/>
          <p:nvPr/>
        </p:nvSpPr>
        <p:spPr>
          <a:xfrm>
            <a:off x="3133090" y="3697604"/>
            <a:ext cx="386468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meta  </a:t>
            </a:r>
          </a:p>
        </p:txBody>
      </p:sp>
      <p:sp>
        <p:nvSpPr>
          <p:cNvPr id="173" name="Straight Arrow Connector 21"/>
          <p:cNvSpPr/>
          <p:nvPr/>
        </p:nvSpPr>
        <p:spPr>
          <a:xfrm flipV="1">
            <a:off x="3300729" y="3284854"/>
            <a:ext cx="211456" cy="4546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74" name="Straight Arrow Connector 22"/>
          <p:cNvSpPr/>
          <p:nvPr/>
        </p:nvSpPr>
        <p:spPr>
          <a:xfrm flipH="1" flipV="1">
            <a:off x="4282440" y="3384549"/>
            <a:ext cx="202566" cy="32448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75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 Box 24"/>
          <p:cNvSpPr txBox="1"/>
          <p:nvPr/>
        </p:nvSpPr>
        <p:spPr>
          <a:xfrm>
            <a:off x="4197985" y="3694429"/>
            <a:ext cx="1064132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data (store elements)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A</a:t>
            </a:r>
          </a:p>
        </p:txBody>
      </p:sp>
      <p:sp>
        <p:nvSpPr>
          <p:cNvPr id="180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1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B</a:t>
            </a:r>
          </a:p>
        </p:txBody>
      </p:sp>
      <p:sp>
        <p:nvSpPr>
          <p:cNvPr id="185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6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189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91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nip Diagonal Corner Rectangle 1"/>
          <p:cNvSpPr/>
          <p:nvPr/>
        </p:nvSpPr>
        <p:spPr>
          <a:xfrm>
            <a:off x="3357879" y="265430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 Box 3"/>
          <p:cNvSpPr txBox="1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A</a:t>
            </a:r>
          </a:p>
        </p:txBody>
      </p:sp>
      <p:sp>
        <p:nvSpPr>
          <p:cNvPr id="195" name="Text Box 12"/>
          <p:cNvSpPr txBox="1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96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ext Box 7"/>
          <p:cNvSpPr txBox="1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B</a:t>
            </a:r>
          </a:p>
        </p:txBody>
      </p:sp>
      <p:sp>
        <p:nvSpPr>
          <p:cNvPr id="200" name="Text Box 9"/>
          <p:cNvSpPr txBox="1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01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 Box 17"/>
          <p:cNvSpPr txBox="1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204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traight Arrow Connector 19"/>
          <p:cNvSpPr/>
          <p:nvPr/>
        </p:nvSpPr>
        <p:spPr>
          <a:xfrm flipH="1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06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07" name="Snip Diagonal Corner Rectangle 2"/>
          <p:cNvSpPr/>
          <p:nvPr/>
        </p:nvSpPr>
        <p:spPr>
          <a:xfrm>
            <a:off x="7228205" y="2669539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 Box 8"/>
          <p:cNvSpPr txBox="1"/>
          <p:nvPr/>
        </p:nvSpPr>
        <p:spPr>
          <a:xfrm>
            <a:off x="7190104" y="2439670"/>
            <a:ext cx="1053466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C</a:t>
            </a:r>
          </a:p>
        </p:txBody>
      </p:sp>
      <p:sp>
        <p:nvSpPr>
          <p:cNvPr id="209" name="Text Box 11"/>
          <p:cNvSpPr txBox="1"/>
          <p:nvPr/>
        </p:nvSpPr>
        <p:spPr>
          <a:xfrm>
            <a:off x="7332979" y="2812414"/>
            <a:ext cx="476955" cy="431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10" name="Oval 13"/>
          <p:cNvSpPr/>
          <p:nvPr/>
        </p:nvSpPr>
        <p:spPr>
          <a:xfrm>
            <a:off x="7298055" y="2766060"/>
            <a:ext cx="471171" cy="598170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14"/>
          <p:cNvSpPr/>
          <p:nvPr/>
        </p:nvSpPr>
        <p:spPr>
          <a:xfrm>
            <a:off x="7914005" y="2794635"/>
            <a:ext cx="520066" cy="569595"/>
          </a:xfrm>
          <a:prstGeom prst="rect">
            <a:avLst/>
          </a:prstGeom>
          <a:solidFill>
            <a:srgbClr val="767171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Text Box 15"/>
          <p:cNvSpPr txBox="1"/>
          <p:nvPr/>
        </p:nvSpPr>
        <p:spPr>
          <a:xfrm>
            <a:off x="7959725" y="2961639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213" name="Right Arrow 20"/>
          <p:cNvSpPr/>
          <p:nvPr/>
        </p:nvSpPr>
        <p:spPr>
          <a:xfrm>
            <a:off x="6684644" y="2869564"/>
            <a:ext cx="247651" cy="313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ext Box 21"/>
          <p:cNvSpPr txBox="1"/>
          <p:nvPr/>
        </p:nvSpPr>
        <p:spPr>
          <a:xfrm>
            <a:off x="6497954" y="2674620"/>
            <a:ext cx="663239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contiguous()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7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18" name="Straight Connector 41"/>
          <p:cNvSpPr/>
          <p:nvPr/>
        </p:nvSpPr>
        <p:spPr>
          <a:xfrm>
            <a:off x="4474845" y="2755900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19" name="Text Box 17"/>
          <p:cNvSpPr txBox="1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220" name="Text Box 18"/>
          <p:cNvSpPr txBox="1"/>
          <p:nvPr/>
        </p:nvSpPr>
        <p:spPr>
          <a:xfrm>
            <a:off x="4620260" y="24618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21" name="Text Box 5"/>
          <p:cNvSpPr txBox="1"/>
          <p:nvPr/>
        </p:nvSpPr>
        <p:spPr>
          <a:xfrm>
            <a:off x="4780915" y="2233295"/>
            <a:ext cx="369600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222" name="Straight Arrow Connector 7"/>
          <p:cNvSpPr/>
          <p:nvPr/>
        </p:nvSpPr>
        <p:spPr>
          <a:xfrm flipH="1">
            <a:off x="4762499" y="2430145"/>
            <a:ext cx="125096" cy="16129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3" name="Straight Arrow Connector 8"/>
          <p:cNvSpPr/>
          <p:nvPr/>
        </p:nvSpPr>
        <p:spPr>
          <a:xfrm flipH="1">
            <a:off x="4000499" y="2409190"/>
            <a:ext cx="795021" cy="182245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4" name="Text Box 9"/>
          <p:cNvSpPr txBox="1"/>
          <p:nvPr/>
        </p:nvSpPr>
        <p:spPr>
          <a:xfrm>
            <a:off x="3545840" y="3072764"/>
            <a:ext cx="380961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bonds</a:t>
            </a:r>
          </a:p>
        </p:txBody>
      </p:sp>
      <p:sp>
        <p:nvSpPr>
          <p:cNvPr id="225" name="Straight Arrow Connector 10"/>
          <p:cNvSpPr/>
          <p:nvPr/>
        </p:nvSpPr>
        <p:spPr>
          <a:xfrm flipV="1">
            <a:off x="3798570" y="2802889"/>
            <a:ext cx="241301" cy="28892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6" name="Straight Arrow Connector 11"/>
          <p:cNvSpPr/>
          <p:nvPr/>
        </p:nvSpPr>
        <p:spPr>
          <a:xfrm flipV="1">
            <a:off x="3922395" y="2802889"/>
            <a:ext cx="711201" cy="3365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pSp>
        <p:nvGrpSpPr>
          <p:cNvPr id="229" name="Line Callout 3 13"/>
          <p:cNvGrpSpPr/>
          <p:nvPr/>
        </p:nvGrpSpPr>
        <p:grpSpPr>
          <a:xfrm>
            <a:off x="3535045" y="1877695"/>
            <a:ext cx="758190" cy="847723"/>
            <a:chOff x="0" y="0"/>
            <a:chExt cx="758189" cy="847721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542925" cy="4667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線條"/>
            <p:cNvSpPr/>
            <p:nvPr/>
          </p:nvSpPr>
          <p:spPr>
            <a:xfrm>
              <a:off x="586104" y="257809"/>
              <a:ext cx="172086" cy="58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883" y="2883"/>
                  </a:lnTo>
                  <a:lnTo>
                    <a:pt x="11079" y="18252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Text Box 14"/>
          <p:cNvSpPr txBox="1"/>
          <p:nvPr/>
        </p:nvSpPr>
        <p:spPr>
          <a:xfrm>
            <a:off x="3516629" y="1890395"/>
            <a:ext cx="654805" cy="3937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0 10 2 3 7 ... ... </a:t>
            </a:r>
          </a:p>
          <a:p>
            <a:pPr>
              <a:defRPr sz="600"/>
            </a:pPr>
            <a:r>
              <a:t>5  ... ... ... ... ...</a:t>
            </a:r>
          </a:p>
          <a:p>
            <a:pPr>
              <a:defRPr sz="600"/>
            </a:pPr>
            <a:r>
              <a:t>... ... ... ...</a:t>
            </a:r>
          </a:p>
          <a:p>
            <a:pPr>
              <a:defRPr sz="600"/>
            </a:pPr>
            <a:r>
              <a:t>...</a:t>
            </a:r>
          </a:p>
        </p:txBody>
      </p:sp>
      <p:sp>
        <p:nvSpPr>
          <p:cNvPr id="231" name="Text Box 16"/>
          <p:cNvSpPr txBox="1"/>
          <p:nvPr/>
        </p:nvSpPr>
        <p:spPr>
          <a:xfrm>
            <a:off x="3496310" y="1690370"/>
            <a:ext cx="471052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Block(s)</a:t>
            </a:r>
          </a:p>
        </p:txBody>
      </p:sp>
      <p:sp>
        <p:nvSpPr>
          <p:cNvPr id="232" name="Text Box 19"/>
          <p:cNvSpPr txBox="1"/>
          <p:nvPr/>
        </p:nvSpPr>
        <p:spPr>
          <a:xfrm>
            <a:off x="4520565" y="1663700"/>
            <a:ext cx="1133287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48235"/>
                </a:solidFill>
              </a:defRPr>
            </a:lvl1pPr>
          </a:lstStyle>
          <a:p>
            <a:r>
              <a:t>UniTensor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35" name="Oval 1"/>
          <p:cNvSpPr/>
          <p:nvPr/>
        </p:nvSpPr>
        <p:spPr>
          <a:xfrm>
            <a:off x="2800350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Straight Connector 5"/>
          <p:cNvSpPr/>
          <p:nvPr/>
        </p:nvSpPr>
        <p:spPr>
          <a:xfrm>
            <a:off x="2512695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37" name="Straight Connector 24"/>
          <p:cNvSpPr/>
          <p:nvPr/>
        </p:nvSpPr>
        <p:spPr>
          <a:xfrm>
            <a:off x="3106420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38" name="Text Box 26"/>
          <p:cNvSpPr txBox="1"/>
          <p:nvPr/>
        </p:nvSpPr>
        <p:spPr>
          <a:xfrm>
            <a:off x="2858770" y="1683385"/>
            <a:ext cx="205790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239" name="Text Box 9"/>
          <p:cNvSpPr txBox="1"/>
          <p:nvPr/>
        </p:nvSpPr>
        <p:spPr>
          <a:xfrm>
            <a:off x="3116580" y="152971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40" name="Text Box 10"/>
          <p:cNvSpPr txBox="1"/>
          <p:nvPr/>
        </p:nvSpPr>
        <p:spPr>
          <a:xfrm>
            <a:off x="2534285" y="151383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41" name="Oval 8"/>
          <p:cNvSpPr/>
          <p:nvPr/>
        </p:nvSpPr>
        <p:spPr>
          <a:xfrm>
            <a:off x="3969384" y="16535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Straight Connector 22"/>
          <p:cNvSpPr/>
          <p:nvPr/>
        </p:nvSpPr>
        <p:spPr>
          <a:xfrm>
            <a:off x="3681729" y="18065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43" name="Text Box 27"/>
          <p:cNvSpPr txBox="1"/>
          <p:nvPr/>
        </p:nvSpPr>
        <p:spPr>
          <a:xfrm>
            <a:off x="4019550" y="167132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244" name="Text Box 2"/>
          <p:cNvSpPr txBox="1"/>
          <p:nvPr/>
        </p:nvSpPr>
        <p:spPr>
          <a:xfrm>
            <a:off x="3690620" y="152336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45" name="Straight Connector 3"/>
          <p:cNvSpPr/>
          <p:nvPr/>
        </p:nvSpPr>
        <p:spPr>
          <a:xfrm>
            <a:off x="3392804" y="1805304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46" name="Donut 4"/>
          <p:cNvSpPr/>
          <p:nvPr/>
        </p:nvSpPr>
        <p:spPr>
          <a:xfrm>
            <a:off x="3403600" y="1513839"/>
            <a:ext cx="247650" cy="24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2" y="10800"/>
                </a:moveTo>
                <a:cubicBezTo>
                  <a:pt x="2892" y="15168"/>
                  <a:pt x="6432" y="18708"/>
                  <a:pt x="10800" y="18708"/>
                </a:cubicBezTo>
                <a:cubicBezTo>
                  <a:pt x="15168" y="18708"/>
                  <a:pt x="18708" y="15168"/>
                  <a:pt x="18708" y="10800"/>
                </a:cubicBezTo>
                <a:cubicBezTo>
                  <a:pt x="18708" y="6432"/>
                  <a:pt x="15168" y="2892"/>
                  <a:pt x="10800" y="2892"/>
                </a:cubicBezTo>
                <a:cubicBezTo>
                  <a:pt x="6432" y="2892"/>
                  <a:pt x="2892" y="6432"/>
                  <a:pt x="2892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7" name="Cross 12"/>
          <p:cNvSpPr/>
          <p:nvPr/>
        </p:nvSpPr>
        <p:spPr>
          <a:xfrm rot="2700000">
            <a:off x="3402965" y="2403475"/>
            <a:ext cx="248286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2791460" y="2550160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4"/>
          <p:cNvSpPr/>
          <p:nvPr/>
        </p:nvSpPr>
        <p:spPr>
          <a:xfrm>
            <a:off x="2503804" y="270319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50" name="Straight Connector 15"/>
          <p:cNvSpPr/>
          <p:nvPr/>
        </p:nvSpPr>
        <p:spPr>
          <a:xfrm>
            <a:off x="3097529" y="269557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51" name="Text Box 16"/>
          <p:cNvSpPr txBox="1"/>
          <p:nvPr/>
        </p:nvSpPr>
        <p:spPr>
          <a:xfrm>
            <a:off x="2849880" y="25679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252" name="Oval 19"/>
          <p:cNvSpPr/>
          <p:nvPr/>
        </p:nvSpPr>
        <p:spPr>
          <a:xfrm>
            <a:off x="3960495" y="2538095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Straight Connector 21"/>
          <p:cNvSpPr/>
          <p:nvPr/>
        </p:nvSpPr>
        <p:spPr>
          <a:xfrm>
            <a:off x="3672840" y="2691129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headEnd type="triangle"/>
          </a:ln>
        </p:spPr>
        <p:txBody>
          <a:bodyPr lIns="0" tIns="0" rIns="0" bIns="0"/>
          <a:lstStyle/>
          <a:p/>
        </p:txBody>
      </p:sp>
      <p:sp>
        <p:nvSpPr>
          <p:cNvPr id="254" name="Text Box 23"/>
          <p:cNvSpPr txBox="1"/>
          <p:nvPr/>
        </p:nvSpPr>
        <p:spPr>
          <a:xfrm>
            <a:off x="4010660" y="2555875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255" name="Straight Connector 25"/>
          <p:cNvSpPr/>
          <p:nvPr/>
        </p:nvSpPr>
        <p:spPr>
          <a:xfrm>
            <a:off x="3383915" y="2689860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56" name="Text Box 32"/>
          <p:cNvSpPr txBox="1"/>
          <p:nvPr/>
        </p:nvSpPr>
        <p:spPr>
          <a:xfrm>
            <a:off x="3112135" y="240665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57" name="Text Box 33"/>
          <p:cNvSpPr txBox="1"/>
          <p:nvPr/>
        </p:nvSpPr>
        <p:spPr>
          <a:xfrm>
            <a:off x="2529840" y="2390775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58" name="Text Box 34"/>
          <p:cNvSpPr txBox="1"/>
          <p:nvPr/>
        </p:nvSpPr>
        <p:spPr>
          <a:xfrm>
            <a:off x="3783965" y="240030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59" name="Text Box 35"/>
          <p:cNvSpPr txBox="1"/>
          <p:nvPr/>
        </p:nvSpPr>
        <p:spPr>
          <a:xfrm>
            <a:off x="2274570" y="1278255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260" name="Text Box 36"/>
          <p:cNvSpPr txBox="1"/>
          <p:nvPr/>
        </p:nvSpPr>
        <p:spPr>
          <a:xfrm>
            <a:off x="2274570" y="2195195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3" name="Oval 28"/>
          <p:cNvSpPr/>
          <p:nvPr/>
        </p:nvSpPr>
        <p:spPr>
          <a:xfrm>
            <a:off x="2576195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traight Connector 31"/>
          <p:cNvSpPr/>
          <p:nvPr/>
        </p:nvSpPr>
        <p:spPr>
          <a:xfrm flipH="1">
            <a:off x="2680970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5" name="Text Box 45"/>
          <p:cNvSpPr txBox="1"/>
          <p:nvPr/>
        </p:nvSpPr>
        <p:spPr>
          <a:xfrm>
            <a:off x="2557780" y="2642870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66" name="Text Box 5"/>
          <p:cNvSpPr txBox="1"/>
          <p:nvPr/>
        </p:nvSpPr>
        <p:spPr>
          <a:xfrm>
            <a:off x="3032760" y="2472689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67" name="Flowchart: Decision 8"/>
          <p:cNvSpPr/>
          <p:nvPr/>
        </p:nvSpPr>
        <p:spPr>
          <a:xfrm>
            <a:off x="3086100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traight Connector 10"/>
          <p:cNvSpPr/>
          <p:nvPr/>
        </p:nvSpPr>
        <p:spPr>
          <a:xfrm flipH="1" flipV="1">
            <a:off x="2471420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9" name="Straight Connector 25"/>
          <p:cNvSpPr/>
          <p:nvPr/>
        </p:nvSpPr>
        <p:spPr>
          <a:xfrm>
            <a:off x="2895600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70" name="Straight Connector 63"/>
          <p:cNvSpPr/>
          <p:nvPr/>
        </p:nvSpPr>
        <p:spPr>
          <a:xfrm flipH="1" flipV="1">
            <a:off x="2787014" y="2760979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1" name="Straight Connector 64"/>
          <p:cNvSpPr/>
          <p:nvPr/>
        </p:nvSpPr>
        <p:spPr>
          <a:xfrm flipH="1" flipV="1">
            <a:off x="2981324" y="275971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2" name="Straight Connector 65"/>
          <p:cNvSpPr/>
          <p:nvPr/>
        </p:nvSpPr>
        <p:spPr>
          <a:xfrm>
            <a:off x="3332479" y="276225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73" name="Straight Connector 66"/>
          <p:cNvSpPr/>
          <p:nvPr/>
        </p:nvSpPr>
        <p:spPr>
          <a:xfrm flipH="1" flipV="1">
            <a:off x="322389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4" name="Oval 68"/>
          <p:cNvSpPr/>
          <p:nvPr/>
        </p:nvSpPr>
        <p:spPr>
          <a:xfrm>
            <a:off x="3526790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Straight Connector 69"/>
          <p:cNvSpPr/>
          <p:nvPr/>
        </p:nvSpPr>
        <p:spPr>
          <a:xfrm flipH="1">
            <a:off x="3631565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6" name="Straight Connector 70"/>
          <p:cNvSpPr/>
          <p:nvPr/>
        </p:nvSpPr>
        <p:spPr>
          <a:xfrm flipH="1" flipV="1">
            <a:off x="342201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7" name="Text Box 71"/>
          <p:cNvSpPr txBox="1"/>
          <p:nvPr/>
        </p:nvSpPr>
        <p:spPr>
          <a:xfrm>
            <a:off x="3508375" y="2649854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78" name="Text Box 77"/>
          <p:cNvSpPr txBox="1"/>
          <p:nvPr/>
        </p:nvSpPr>
        <p:spPr>
          <a:xfrm>
            <a:off x="3983990" y="24745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79" name="Flowchart: Decision 78"/>
          <p:cNvSpPr/>
          <p:nvPr/>
        </p:nvSpPr>
        <p:spPr>
          <a:xfrm>
            <a:off x="4037329" y="2696845"/>
            <a:ext cx="139701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Straight Connector 79"/>
          <p:cNvSpPr/>
          <p:nvPr/>
        </p:nvSpPr>
        <p:spPr>
          <a:xfrm>
            <a:off x="3846829" y="276288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81" name="Straight Connector 80"/>
          <p:cNvSpPr/>
          <p:nvPr/>
        </p:nvSpPr>
        <p:spPr>
          <a:xfrm flipH="1" flipV="1">
            <a:off x="3738245" y="27628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2" name="Straight Connector 81"/>
          <p:cNvSpPr/>
          <p:nvPr/>
        </p:nvSpPr>
        <p:spPr>
          <a:xfrm flipH="1" flipV="1">
            <a:off x="3932554" y="2761615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3" name="Straight Connector 82"/>
          <p:cNvSpPr/>
          <p:nvPr/>
        </p:nvSpPr>
        <p:spPr>
          <a:xfrm flipH="1" flipV="1">
            <a:off x="4175124" y="2764154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4" name="Oval 85"/>
          <p:cNvSpPr/>
          <p:nvPr/>
        </p:nvSpPr>
        <p:spPr>
          <a:xfrm>
            <a:off x="4478020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traight Connector 86"/>
          <p:cNvSpPr/>
          <p:nvPr/>
        </p:nvSpPr>
        <p:spPr>
          <a:xfrm flipH="1">
            <a:off x="45827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6" name="Text Box 87"/>
          <p:cNvSpPr txBox="1"/>
          <p:nvPr/>
        </p:nvSpPr>
        <p:spPr>
          <a:xfrm>
            <a:off x="4459604" y="2653029"/>
            <a:ext cx="238190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87" name="Text Box 88"/>
          <p:cNvSpPr txBox="1"/>
          <p:nvPr/>
        </p:nvSpPr>
        <p:spPr>
          <a:xfrm>
            <a:off x="4946015" y="24872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88" name="Flowchart: Decision 89"/>
          <p:cNvSpPr/>
          <p:nvPr/>
        </p:nvSpPr>
        <p:spPr>
          <a:xfrm>
            <a:off x="49879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traight Connector 90"/>
          <p:cNvSpPr/>
          <p:nvPr/>
        </p:nvSpPr>
        <p:spPr>
          <a:xfrm flipH="1" flipV="1">
            <a:off x="4373245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0" name="Straight Connector 91"/>
          <p:cNvSpPr/>
          <p:nvPr/>
        </p:nvSpPr>
        <p:spPr>
          <a:xfrm>
            <a:off x="4797424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1" name="Straight Connector 92"/>
          <p:cNvSpPr/>
          <p:nvPr/>
        </p:nvSpPr>
        <p:spPr>
          <a:xfrm flipH="1" flipV="1">
            <a:off x="4688840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2" name="Straight Connector 93"/>
          <p:cNvSpPr/>
          <p:nvPr/>
        </p:nvSpPr>
        <p:spPr>
          <a:xfrm flipH="1" flipV="1">
            <a:off x="48831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3" name="Straight Connector 94"/>
          <p:cNvSpPr/>
          <p:nvPr/>
        </p:nvSpPr>
        <p:spPr>
          <a:xfrm flipV="1">
            <a:off x="5298440" y="2764154"/>
            <a:ext cx="161926" cy="127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4" name="Straight Connector 95"/>
          <p:cNvSpPr/>
          <p:nvPr/>
        </p:nvSpPr>
        <p:spPr>
          <a:xfrm flipH="1" flipV="1">
            <a:off x="51257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5" name="Straight Connector 114"/>
          <p:cNvSpPr/>
          <p:nvPr/>
        </p:nvSpPr>
        <p:spPr>
          <a:xfrm>
            <a:off x="23844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6" name="Oval 126"/>
          <p:cNvSpPr/>
          <p:nvPr/>
        </p:nvSpPr>
        <p:spPr>
          <a:xfrm>
            <a:off x="1620519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traight Connector 127"/>
          <p:cNvSpPr/>
          <p:nvPr/>
        </p:nvSpPr>
        <p:spPr>
          <a:xfrm flipH="1">
            <a:off x="17252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8" name="Text Box 128"/>
          <p:cNvSpPr txBox="1"/>
          <p:nvPr/>
        </p:nvSpPr>
        <p:spPr>
          <a:xfrm>
            <a:off x="1602105" y="2653029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99" name="Text Box 129"/>
          <p:cNvSpPr txBox="1"/>
          <p:nvPr/>
        </p:nvSpPr>
        <p:spPr>
          <a:xfrm>
            <a:off x="2088515" y="24872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300" name="Flowchart: Decision 130"/>
          <p:cNvSpPr/>
          <p:nvPr/>
        </p:nvSpPr>
        <p:spPr>
          <a:xfrm>
            <a:off x="21304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traight Connector 131"/>
          <p:cNvSpPr/>
          <p:nvPr/>
        </p:nvSpPr>
        <p:spPr>
          <a:xfrm flipH="1" flipV="1">
            <a:off x="1515744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2" name="Straight Connector 132"/>
          <p:cNvSpPr/>
          <p:nvPr/>
        </p:nvSpPr>
        <p:spPr>
          <a:xfrm>
            <a:off x="19399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3" name="Straight Connector 133"/>
          <p:cNvSpPr/>
          <p:nvPr/>
        </p:nvSpPr>
        <p:spPr>
          <a:xfrm flipH="1" flipV="1">
            <a:off x="1831339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4" name="Straight Connector 134"/>
          <p:cNvSpPr/>
          <p:nvPr/>
        </p:nvSpPr>
        <p:spPr>
          <a:xfrm flipH="1" flipV="1">
            <a:off x="20256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5" name="Straight Connector 135"/>
          <p:cNvSpPr/>
          <p:nvPr/>
        </p:nvSpPr>
        <p:spPr>
          <a:xfrm flipH="1" flipV="1">
            <a:off x="22682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6" name="Straight Connector 136"/>
          <p:cNvSpPr/>
          <p:nvPr/>
        </p:nvSpPr>
        <p:spPr>
          <a:xfrm>
            <a:off x="4287519" y="276606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7" name="Straight Connector 137"/>
          <p:cNvSpPr/>
          <p:nvPr/>
        </p:nvSpPr>
        <p:spPr>
          <a:xfrm flipV="1">
            <a:off x="1285239" y="2761614"/>
            <a:ext cx="161926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8" name="Rectangle 138"/>
          <p:cNvSpPr/>
          <p:nvPr/>
        </p:nvSpPr>
        <p:spPr>
          <a:xfrm>
            <a:off x="2512060" y="2372995"/>
            <a:ext cx="1722121" cy="633731"/>
          </a:xfrm>
          <a:prstGeom prst="rect">
            <a:avLst/>
          </a:prstGeom>
          <a:ln>
            <a:solidFill>
              <a:srgbClr val="C0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Presentation</Application>
  <PresentationFormat/>
  <Paragraphs>507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5" baseType="lpstr">
      <vt:lpstr>Arial</vt:lpstr>
      <vt:lpstr>SimSun</vt:lpstr>
      <vt:lpstr>Wingdings</vt:lpstr>
      <vt:lpstr>Arial</vt:lpstr>
      <vt:lpstr>Arial Black</vt:lpstr>
      <vt:lpstr>SimSun</vt:lpstr>
      <vt:lpstr>Droid Sans Fallback</vt:lpstr>
      <vt:lpstr>Asana Math</vt:lpstr>
      <vt:lpstr>DejaVu Math TeX Gyre</vt:lpstr>
      <vt:lpstr>TeX Gyre Schola</vt:lpstr>
      <vt:lpstr>微软雅黑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kaihsinwu</cp:lastModifiedBy>
  <cp:revision>20</cp:revision>
  <dcterms:created xsi:type="dcterms:W3CDTF">2023-03-24T13:11:27Z</dcterms:created>
  <dcterms:modified xsi:type="dcterms:W3CDTF">2023-03-24T13:11:27Z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1033-11.1.0.9522</vt:lpwstr>
  </property>
</Properties>
</file>