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96659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26385" y="181229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</p:cNvCxnSpPr>
          <p:nvPr/>
        </p:nvCxnSpPr>
        <p:spPr>
          <a:xfrm>
            <a:off x="3037840" y="192595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6336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6"/>
          </p:cNvCxnSpPr>
          <p:nvPr/>
        </p:nvCxnSpPr>
        <p:spPr>
          <a:xfrm>
            <a:off x="426720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5710" y="191833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63515" y="181356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440045" y="1609090"/>
            <a:ext cx="191135" cy="2393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586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21630" y="2006600"/>
            <a:ext cx="182880" cy="2413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666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000"/>
              <a:t>(a)</a:t>
            </a:r>
            <a:endParaRPr lang="" altLang="en-US" sz="1000"/>
          </a:p>
        </p:txBody>
      </p:sp>
      <p:sp>
        <p:nvSpPr>
          <p:cNvPr id="19" name="Text Box 18"/>
          <p:cNvSpPr txBox="1"/>
          <p:nvPr/>
        </p:nvSpPr>
        <p:spPr>
          <a:xfrm>
            <a:off x="2555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</a:t>
            </a:r>
            <a:r>
              <a:rPr lang="" altLang="en-US" sz="1000"/>
              <a:t>b</a:t>
            </a:r>
            <a:r>
              <a:rPr lang="en-US" altLang="en-US" sz="1000"/>
              <a:t>)</a:t>
            </a:r>
            <a:endParaRPr lang="en-US" altLang="en-US" sz="1000"/>
          </a:p>
        </p:txBody>
      </p:sp>
      <p:sp>
        <p:nvSpPr>
          <p:cNvPr id="20" name="Text Box 19"/>
          <p:cNvSpPr txBox="1"/>
          <p:nvPr/>
        </p:nvSpPr>
        <p:spPr>
          <a:xfrm>
            <a:off x="3498215" y="141732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</a:t>
            </a:r>
            <a:r>
              <a:rPr lang="" altLang="en-US" sz="1000"/>
              <a:t>c</a:t>
            </a:r>
            <a:r>
              <a:rPr lang="en-US" altLang="en-US" sz="1000"/>
              <a:t>)</a:t>
            </a:r>
            <a:endParaRPr lang="en-US" altLang="en-US" sz="10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68249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</a:t>
            </a:r>
            <a:r>
              <a:rPr lang="" altLang="en-US" sz="1000"/>
              <a:t>d</a:t>
            </a:r>
            <a:r>
              <a:rPr lang="en-US" altLang="en-US" sz="1000"/>
              <a:t>)</a:t>
            </a:r>
            <a:endParaRPr lang="en-US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852295" y="21196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091055" y="19240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64640" y="22726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95500" y="23888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28925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41270" y="18186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2857500" y="25298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69845" y="268287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34995" y="18110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6" name="Text Box 25"/>
          <p:cNvSpPr txBox="1"/>
          <p:nvPr/>
        </p:nvSpPr>
        <p:spPr>
          <a:xfrm>
            <a:off x="1867535" y="21323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A</a:t>
            </a:r>
            <a:endParaRPr lang="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2841625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B</a:t>
            </a:r>
            <a:endParaRPr lang="" altLang="en-US" sz="1200"/>
          </a:p>
        </p:txBody>
      </p:sp>
      <p:sp>
        <p:nvSpPr>
          <p:cNvPr id="28" name="Text Box 27"/>
          <p:cNvSpPr txBox="1"/>
          <p:nvPr/>
        </p:nvSpPr>
        <p:spPr>
          <a:xfrm>
            <a:off x="2861945" y="25476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200"/>
              <a:t>C</a:t>
            </a:r>
            <a:endParaRPr lang="" altLang="en-US" sz="1200"/>
          </a:p>
        </p:txBody>
      </p:sp>
      <p:sp>
        <p:nvSpPr>
          <p:cNvPr id="33" name="Notched Right Arrow 32"/>
          <p:cNvSpPr/>
          <p:nvPr/>
        </p:nvSpPr>
        <p:spPr>
          <a:xfrm>
            <a:off x="3739515" y="2119630"/>
            <a:ext cx="217170" cy="217170"/>
          </a:xfrm>
          <a:prstGeom prst="notchedRightArrow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31645" y="48755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970405" y="46799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43990" y="50285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74850" y="51447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708275" y="44215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20620" y="45745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2736850" y="522097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449195" y="537400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4345" y="45669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3" name="Text Box 42"/>
          <p:cNvSpPr txBox="1"/>
          <p:nvPr/>
        </p:nvSpPr>
        <p:spPr>
          <a:xfrm>
            <a:off x="1746885" y="48882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4" name="Text Box 43"/>
          <p:cNvSpPr txBox="1"/>
          <p:nvPr/>
        </p:nvSpPr>
        <p:spPr>
          <a:xfrm>
            <a:off x="2720975" y="44392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45" name="Text Box 44"/>
          <p:cNvSpPr txBox="1"/>
          <p:nvPr/>
        </p:nvSpPr>
        <p:spPr>
          <a:xfrm>
            <a:off x="2741295" y="523875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48" name="Freeform 47"/>
          <p:cNvSpPr/>
          <p:nvPr/>
        </p:nvSpPr>
        <p:spPr>
          <a:xfrm>
            <a:off x="2270125" y="1817370"/>
            <a:ext cx="271780" cy="99695"/>
          </a:xfrm>
          <a:custGeom>
            <a:avLst/>
            <a:gdLst>
              <a:gd name="connisteX0" fmla="*/ 0 w 271780"/>
              <a:gd name="connsiteY0" fmla="*/ 99907 h 99907"/>
              <a:gd name="connisteX1" fmla="*/ 107315 w 271780"/>
              <a:gd name="connsiteY1" fmla="*/ 14182 h 99907"/>
              <a:gd name="connisteX2" fmla="*/ 271780 w 271780"/>
              <a:gd name="connsiteY2" fmla="*/ 212 h 9990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71780" h="99907">
                <a:moveTo>
                  <a:pt x="0" y="99907"/>
                </a:moveTo>
                <a:cubicBezTo>
                  <a:pt x="18415" y="82762"/>
                  <a:pt x="52705" y="33867"/>
                  <a:pt x="107315" y="14182"/>
                </a:cubicBezTo>
                <a:cubicBezTo>
                  <a:pt x="161925" y="-5503"/>
                  <a:pt x="241300" y="1482"/>
                  <a:pt x="271780" y="21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287905" y="2608580"/>
            <a:ext cx="264795" cy="82550"/>
          </a:xfrm>
          <a:custGeom>
            <a:avLst/>
            <a:gdLst>
              <a:gd name="connisteX0" fmla="*/ 0 w 264795"/>
              <a:gd name="connsiteY0" fmla="*/ 0 h 82524"/>
              <a:gd name="connisteX1" fmla="*/ 93345 w 264795"/>
              <a:gd name="connsiteY1" fmla="*/ 73660 h 82524"/>
              <a:gd name="connisteX2" fmla="*/ 264795 w 264795"/>
              <a:gd name="connsiteY2" fmla="*/ 78740 h 8252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4795" h="82525">
                <a:moveTo>
                  <a:pt x="0" y="0"/>
                </a:moveTo>
                <a:cubicBezTo>
                  <a:pt x="15240" y="14605"/>
                  <a:pt x="40640" y="57785"/>
                  <a:pt x="93345" y="73660"/>
                </a:cubicBezTo>
                <a:cubicBezTo>
                  <a:pt x="146050" y="89535"/>
                  <a:pt x="232410" y="79375"/>
                  <a:pt x="264795" y="7874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645025" y="2072640"/>
            <a:ext cx="306070" cy="3060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357370" y="222567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51095" y="221805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Presentation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Webdings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kaihsinwu</dc:creator>
  <cp:lastModifiedBy>kaihsinwu</cp:lastModifiedBy>
  <cp:revision>13</cp:revision>
  <dcterms:created xsi:type="dcterms:W3CDTF">2020-07-08T02:17:48Z</dcterms:created>
  <dcterms:modified xsi:type="dcterms:W3CDTF">2020-07-08T02:17:48Z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