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宋体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宋体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宋体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宋体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宋体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宋体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宋体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宋体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宋体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宋体"/>
      </a:defRPr>
    </a:lvl1pPr>
    <a:lvl2pPr indent="228600" latinLnBrk="0">
      <a:defRPr sz="1200">
        <a:latin typeface="+mn-lt"/>
        <a:ea typeface="+mn-ea"/>
        <a:cs typeface="+mn-cs"/>
        <a:sym typeface="宋体"/>
      </a:defRPr>
    </a:lvl2pPr>
    <a:lvl3pPr indent="457200" latinLnBrk="0">
      <a:defRPr sz="1200">
        <a:latin typeface="+mn-lt"/>
        <a:ea typeface="+mn-ea"/>
        <a:cs typeface="+mn-cs"/>
        <a:sym typeface="宋体"/>
      </a:defRPr>
    </a:lvl3pPr>
    <a:lvl4pPr indent="685800" latinLnBrk="0">
      <a:defRPr sz="1200">
        <a:latin typeface="+mn-lt"/>
        <a:ea typeface="+mn-ea"/>
        <a:cs typeface="+mn-cs"/>
        <a:sym typeface="宋体"/>
      </a:defRPr>
    </a:lvl4pPr>
    <a:lvl5pPr indent="914400" latinLnBrk="0">
      <a:defRPr sz="1200">
        <a:latin typeface="+mn-lt"/>
        <a:ea typeface="+mn-ea"/>
        <a:cs typeface="+mn-cs"/>
        <a:sym typeface="宋体"/>
      </a:defRPr>
    </a:lvl5pPr>
    <a:lvl6pPr indent="1143000" latinLnBrk="0">
      <a:defRPr sz="1200">
        <a:latin typeface="+mn-lt"/>
        <a:ea typeface="+mn-ea"/>
        <a:cs typeface="+mn-cs"/>
        <a:sym typeface="宋体"/>
      </a:defRPr>
    </a:lvl6pPr>
    <a:lvl7pPr indent="1371600" latinLnBrk="0">
      <a:defRPr sz="1200">
        <a:latin typeface="+mn-lt"/>
        <a:ea typeface="+mn-ea"/>
        <a:cs typeface="+mn-cs"/>
        <a:sym typeface="宋体"/>
      </a:defRPr>
    </a:lvl7pPr>
    <a:lvl8pPr indent="1600200" latinLnBrk="0">
      <a:defRPr sz="1200">
        <a:latin typeface="+mn-lt"/>
        <a:ea typeface="+mn-ea"/>
        <a:cs typeface="+mn-cs"/>
        <a:sym typeface="宋体"/>
      </a:defRPr>
    </a:lvl8pPr>
    <a:lvl9pPr indent="1828800" latinLnBrk="0">
      <a:defRPr sz="1200">
        <a:latin typeface="+mn-lt"/>
        <a:ea typeface="+mn-ea"/>
        <a:cs typeface="+mn-cs"/>
        <a:sym typeface="宋体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/>
          <p:nvPr>
            <p:ph type="title"/>
          </p:nvPr>
        </p:nvSpPr>
        <p:spPr>
          <a:xfrm>
            <a:off x="831850" y="3750945"/>
            <a:ext cx="9848089" cy="81153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/>
          </p:nvPr>
        </p:nvSpPr>
        <p:spPr>
          <a:xfrm>
            <a:off x="831850" y="4610027"/>
            <a:ext cx="7321550" cy="6475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3pPr>
            <a:lvl4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4pPr>
            <a:lvl5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>
                <a:effectLst/>
              </a:defRPr>
            </a:pPr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sz="quarter" idx="1"/>
          </p:nvPr>
        </p:nvSpPr>
        <p:spPr>
          <a:xfrm>
            <a:off x="839787" y="1744959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744959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/>
          <p:nvPr>
            <p:ph type="title"/>
          </p:nvPr>
        </p:nvSpPr>
        <p:spPr>
          <a:xfrm>
            <a:off x="838200" y="2766217"/>
            <a:ext cx="10515600" cy="1325565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大標題文字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/>
          <p:nvPr>
            <p:ph type="title"/>
          </p:nvPr>
        </p:nvSpPr>
        <p:spPr>
          <a:xfrm>
            <a:off x="646747" y="127000"/>
            <a:ext cx="4165202" cy="1600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3" name="图片占位符 2"/>
          <p:cNvSpPr/>
          <p:nvPr>
            <p:ph type="pic" sz="half" idx="21"/>
          </p:nvPr>
        </p:nvSpPr>
        <p:spPr>
          <a:xfrm>
            <a:off x="5183999" y="766352"/>
            <a:ext cx="5817376" cy="509444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4" name="內文層級一…"/>
          <p:cNvSpPr txBox="1"/>
          <p:nvPr>
            <p:ph type="body" sz="quarter" idx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內文層級一…"/>
          <p:cNvSpPr txBox="1"/>
          <p:nvPr>
            <p:ph type="body" idx="1"/>
          </p:nvPr>
        </p:nvSpPr>
        <p:spPr>
          <a:xfrm>
            <a:off x="838200" y="551542"/>
            <a:ext cx="10515600" cy="555897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31519" indent="-274319">
              <a:defRPr sz="2400">
                <a:solidFill>
                  <a:srgbClr val="000000"/>
                </a:solidFill>
              </a:defRPr>
            </a:lvl2pPr>
            <a:lvl3pPr marL="1219200" indent="-304800">
              <a:defRPr sz="2400">
                <a:solidFill>
                  <a:srgbClr val="000000"/>
                </a:solidFill>
              </a:defRPr>
            </a:lvl3pPr>
            <a:lvl4pPr marL="1676400" indent="-304800">
              <a:defRPr sz="2400">
                <a:solidFill>
                  <a:srgbClr val="000000"/>
                </a:solidFill>
              </a:defRPr>
            </a:lvl4pPr>
            <a:lvl5pPr marL="2133600" indent="-304800"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normAutofit fontScale="100000" lnSpcReduction="0"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6573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145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3"/>
          <p:cNvSpPr/>
          <p:nvPr/>
        </p:nvSpPr>
        <p:spPr>
          <a:xfrm>
            <a:off x="1966595" y="1812924"/>
            <a:ext cx="211459" cy="21145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" name="Oval 4"/>
          <p:cNvSpPr/>
          <p:nvPr/>
        </p:nvSpPr>
        <p:spPr>
          <a:xfrm>
            <a:off x="2826385" y="1812288"/>
            <a:ext cx="211459" cy="21145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4" name="Straight Connector 6"/>
          <p:cNvSpPr/>
          <p:nvPr/>
        </p:nvSpPr>
        <p:spPr>
          <a:xfrm>
            <a:off x="3037838" y="1925953"/>
            <a:ext cx="287657" cy="3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Oval 10"/>
          <p:cNvSpPr/>
          <p:nvPr/>
        </p:nvSpPr>
        <p:spPr>
          <a:xfrm>
            <a:off x="4063365" y="1812924"/>
            <a:ext cx="211459" cy="21145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Straight Connector 11"/>
          <p:cNvSpPr/>
          <p:nvPr/>
        </p:nvSpPr>
        <p:spPr>
          <a:xfrm>
            <a:off x="4267200" y="1918970"/>
            <a:ext cx="287656" cy="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7" name="Straight Connector 12"/>
          <p:cNvSpPr/>
          <p:nvPr/>
        </p:nvSpPr>
        <p:spPr>
          <a:xfrm>
            <a:off x="3775709" y="1918335"/>
            <a:ext cx="287657" cy="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Oval 13"/>
          <p:cNvSpPr/>
          <p:nvPr/>
        </p:nvSpPr>
        <p:spPr>
          <a:xfrm>
            <a:off x="5263515" y="1813560"/>
            <a:ext cx="211459" cy="211459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" name="Straight Connector 14"/>
          <p:cNvSpPr/>
          <p:nvPr/>
        </p:nvSpPr>
        <p:spPr>
          <a:xfrm flipV="1">
            <a:off x="5440044" y="1609088"/>
            <a:ext cx="191137" cy="23939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Straight Connector 15"/>
          <p:cNvSpPr/>
          <p:nvPr/>
        </p:nvSpPr>
        <p:spPr>
          <a:xfrm>
            <a:off x="4975859" y="1918970"/>
            <a:ext cx="287657" cy="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Straight Connector 16"/>
          <p:cNvSpPr/>
          <p:nvPr/>
        </p:nvSpPr>
        <p:spPr>
          <a:xfrm>
            <a:off x="5421629" y="2006599"/>
            <a:ext cx="182882" cy="2413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Text Box 17"/>
          <p:cNvSpPr txBox="1"/>
          <p:nvPr/>
        </p:nvSpPr>
        <p:spPr>
          <a:xfrm>
            <a:off x="1711959" y="1417319"/>
            <a:ext cx="259354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103" name="Text Box 18"/>
          <p:cNvSpPr txBox="1"/>
          <p:nvPr/>
        </p:nvSpPr>
        <p:spPr>
          <a:xfrm>
            <a:off x="2600959" y="1417319"/>
            <a:ext cx="259354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(b)</a:t>
            </a:r>
          </a:p>
        </p:txBody>
      </p:sp>
      <p:sp>
        <p:nvSpPr>
          <p:cNvPr id="104" name="Text Box 19"/>
          <p:cNvSpPr txBox="1"/>
          <p:nvPr/>
        </p:nvSpPr>
        <p:spPr>
          <a:xfrm>
            <a:off x="3543934" y="1417319"/>
            <a:ext cx="252223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(c)</a:t>
            </a:r>
          </a:p>
        </p:txBody>
      </p:sp>
      <p:sp>
        <p:nvSpPr>
          <p:cNvPr id="105" name="Straight Connector 20"/>
          <p:cNvSpPr/>
          <p:nvPr/>
        </p:nvSpPr>
        <p:spPr>
          <a:xfrm>
            <a:off x="3832859" y="3808095"/>
            <a:ext cx="4526282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" name="Text Box 21"/>
          <p:cNvSpPr txBox="1"/>
          <p:nvPr/>
        </p:nvSpPr>
        <p:spPr>
          <a:xfrm>
            <a:off x="4728209" y="1417319"/>
            <a:ext cx="259355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群組"/>
          <p:cNvGrpSpPr/>
          <p:nvPr/>
        </p:nvGrpSpPr>
        <p:grpSpPr>
          <a:xfrm>
            <a:off x="5876084" y="5462041"/>
            <a:ext cx="2627071" cy="1441034"/>
            <a:chOff x="0" y="0"/>
            <a:chExt cx="2627070" cy="1441032"/>
          </a:xfrm>
        </p:grpSpPr>
        <p:sp>
          <p:nvSpPr>
            <p:cNvPr id="310" name="Straight Connector 35"/>
            <p:cNvSpPr/>
            <p:nvPr/>
          </p:nvSpPr>
          <p:spPr>
            <a:xfrm flipH="1" flipV="1">
              <a:off x="0" y="284470"/>
              <a:ext cx="2078628" cy="1"/>
            </a:xfrm>
            <a:prstGeom prst="line">
              <a:avLst/>
            </a:prstGeom>
            <a:noFill/>
            <a:ln w="28575" cap="flat">
              <a:solidFill>
                <a:schemeClr val="accent3">
                  <a:lumOff val="-12941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15" name="Group 153"/>
            <p:cNvGrpSpPr/>
            <p:nvPr/>
          </p:nvGrpSpPr>
          <p:grpSpPr>
            <a:xfrm>
              <a:off x="436033" y="-1"/>
              <a:ext cx="1179283" cy="406248"/>
              <a:chOff x="0" y="0"/>
              <a:chExt cx="1179282" cy="406247"/>
            </a:xfrm>
          </p:grpSpPr>
          <p:sp>
            <p:nvSpPr>
              <p:cNvPr id="311" name="Rounded Rectangle 116"/>
              <p:cNvSpPr/>
              <p:nvPr/>
            </p:nvSpPr>
            <p:spPr>
              <a:xfrm>
                <a:off x="0" y="190501"/>
                <a:ext cx="324775" cy="215746"/>
              </a:xfrm>
              <a:prstGeom prst="roundRect">
                <a:avLst>
                  <a:gd name="adj" fmla="val 33621"/>
                </a:avLst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2" name="Straight Connector 117"/>
              <p:cNvSpPr/>
              <p:nvPr/>
            </p:nvSpPr>
            <p:spPr>
              <a:xfrm flipH="1">
                <a:off x="161751" y="-1"/>
                <a:ext cx="1272" cy="190504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chemeClr val="accent3">
                    <a:lumOff val="-12941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3" name="Rounded Rectangle 116"/>
              <p:cNvSpPr/>
              <p:nvPr/>
            </p:nvSpPr>
            <p:spPr>
              <a:xfrm>
                <a:off x="852886" y="190501"/>
                <a:ext cx="326397" cy="215746"/>
              </a:xfrm>
              <a:prstGeom prst="roundRect">
                <a:avLst>
                  <a:gd name="adj" fmla="val 33621"/>
                </a:avLst>
              </a:prstGeom>
              <a:solidFill>
                <a:schemeClr val="accent4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4" name="Straight Connector 117"/>
              <p:cNvSpPr/>
              <p:nvPr/>
            </p:nvSpPr>
            <p:spPr>
              <a:xfrm flipH="1">
                <a:off x="1015448" y="-1"/>
                <a:ext cx="1272" cy="190504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chemeClr val="accent3">
                    <a:lumOff val="-12941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16" name="Text Box 121"/>
            <p:cNvSpPr/>
            <p:nvPr/>
          </p:nvSpPr>
          <p:spPr>
            <a:xfrm>
              <a:off x="496801" y="1625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U</a:t>
              </a:r>
            </a:p>
          </p:txBody>
        </p:sp>
        <p:sp>
          <p:nvSpPr>
            <p:cNvPr id="317" name="Text Box 121"/>
            <p:cNvSpPr/>
            <p:nvPr/>
          </p:nvSpPr>
          <p:spPr>
            <a:xfrm>
              <a:off x="1357070" y="17103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Vt</a:t>
              </a:r>
            </a:p>
          </p:txBody>
        </p:sp>
        <p:sp>
          <p:nvSpPr>
            <p:cNvPr id="318" name="Flowchart: Decision 15"/>
            <p:cNvSpPr/>
            <p:nvPr/>
          </p:nvSpPr>
          <p:spPr>
            <a:xfrm>
              <a:off x="918243" y="188417"/>
              <a:ext cx="213242" cy="20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A0CA"/>
            </a:solidFill>
            <a:ln w="127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9" name="Text Box 121"/>
            <p:cNvSpPr/>
            <p:nvPr/>
          </p:nvSpPr>
          <p:spPr>
            <a:xfrm>
              <a:off x="941025" y="16319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21" name="Straight Connector 6"/>
          <p:cNvSpPr/>
          <p:nvPr/>
        </p:nvSpPr>
        <p:spPr>
          <a:xfrm flipH="1">
            <a:off x="8250872" y="2011786"/>
            <a:ext cx="1272" cy="19050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51" name="Group 108"/>
          <p:cNvGrpSpPr/>
          <p:nvPr/>
        </p:nvGrpSpPr>
        <p:grpSpPr>
          <a:xfrm>
            <a:off x="3163252" y="792478"/>
            <a:ext cx="1721488" cy="1259840"/>
            <a:chOff x="0" y="0"/>
            <a:chExt cx="1721486" cy="1259838"/>
          </a:xfrm>
        </p:grpSpPr>
        <p:grpSp>
          <p:nvGrpSpPr>
            <p:cNvPr id="326" name="Group 53"/>
            <p:cNvGrpSpPr/>
            <p:nvPr/>
          </p:nvGrpSpPr>
          <p:grpSpPr>
            <a:xfrm>
              <a:off x="-1" y="828675"/>
              <a:ext cx="379833" cy="347349"/>
              <a:chOff x="0" y="0"/>
              <a:chExt cx="379831" cy="347348"/>
            </a:xfrm>
          </p:grpSpPr>
          <p:sp>
            <p:nvSpPr>
              <p:cNvPr id="322" name="Text Box 37"/>
              <p:cNvSpPr txBox="1"/>
              <p:nvPr/>
            </p:nvSpPr>
            <p:spPr>
              <a:xfrm>
                <a:off x="148590" y="0"/>
                <a:ext cx="231242" cy="267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λ</a:t>
                </a:r>
                <a:r>
                  <a:rPr baseline="-25000"/>
                  <a:t>B</a:t>
                </a:r>
              </a:p>
            </p:txBody>
          </p:sp>
          <p:sp>
            <p:nvSpPr>
              <p:cNvPr id="323" name="Flowchart: Decision 38"/>
              <p:cNvSpPr/>
              <p:nvPr/>
            </p:nvSpPr>
            <p:spPr>
              <a:xfrm>
                <a:off x="190500" y="207646"/>
                <a:ext cx="139703" cy="1397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4" name="Straight Connector 39"/>
              <p:cNvSpPr/>
              <p:nvPr/>
            </p:nvSpPr>
            <p:spPr>
              <a:xfrm>
                <a:off x="-1" y="273687"/>
                <a:ext cx="81917" cy="1271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Straight Connector 40"/>
              <p:cNvSpPr/>
              <p:nvPr/>
            </p:nvSpPr>
            <p:spPr>
              <a:xfrm flipH="1" flipV="1">
                <a:off x="85725" y="272416"/>
                <a:ext cx="104777" cy="1273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27" name="Rounded Rectangle 2"/>
            <p:cNvSpPr/>
            <p:nvPr/>
          </p:nvSpPr>
          <p:spPr>
            <a:xfrm>
              <a:off x="434975" y="190499"/>
              <a:ext cx="828677" cy="427993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Straight Connector 3"/>
            <p:cNvSpPr/>
            <p:nvPr/>
          </p:nvSpPr>
          <p:spPr>
            <a:xfrm flipH="1">
              <a:off x="538480" y="0"/>
              <a:ext cx="1272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9" name="Straight Connector 4"/>
            <p:cNvSpPr/>
            <p:nvPr/>
          </p:nvSpPr>
          <p:spPr>
            <a:xfrm flipH="1">
              <a:off x="1157605" y="0"/>
              <a:ext cx="1272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0" name="Straight Connector 6"/>
            <p:cNvSpPr/>
            <p:nvPr/>
          </p:nvSpPr>
          <p:spPr>
            <a:xfrm flipH="1">
              <a:off x="539750" y="624206"/>
              <a:ext cx="1272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1" name="Straight Connector 7"/>
            <p:cNvSpPr/>
            <p:nvPr/>
          </p:nvSpPr>
          <p:spPr>
            <a:xfrm flipH="1">
              <a:off x="1156970" y="618491"/>
              <a:ext cx="1272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2" name="Text Box 9"/>
            <p:cNvSpPr txBox="1"/>
            <p:nvPr/>
          </p:nvSpPr>
          <p:spPr>
            <a:xfrm>
              <a:off x="758825" y="300989"/>
              <a:ext cx="242942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a</a:t>
              </a:r>
            </a:p>
          </p:txBody>
        </p:sp>
        <p:sp>
          <p:nvSpPr>
            <p:cNvPr id="333" name="Text Box 14"/>
            <p:cNvSpPr txBox="1"/>
            <p:nvPr/>
          </p:nvSpPr>
          <p:spPr>
            <a:xfrm>
              <a:off x="728980" y="814070"/>
              <a:ext cx="231242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A</a:t>
              </a:r>
            </a:p>
          </p:txBody>
        </p:sp>
        <p:sp>
          <p:nvSpPr>
            <p:cNvPr id="334" name="Flowchart: Decision 15"/>
            <p:cNvSpPr/>
            <p:nvPr/>
          </p:nvSpPr>
          <p:spPr>
            <a:xfrm>
              <a:off x="780415" y="1034416"/>
              <a:ext cx="139702" cy="139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40" name="Group 44"/>
            <p:cNvGrpSpPr/>
            <p:nvPr/>
          </p:nvGrpSpPr>
          <p:grpSpPr>
            <a:xfrm>
              <a:off x="330200" y="881381"/>
              <a:ext cx="450218" cy="378458"/>
              <a:chOff x="0" y="0"/>
              <a:chExt cx="450216" cy="378457"/>
            </a:xfrm>
          </p:grpSpPr>
          <p:sp>
            <p:nvSpPr>
              <p:cNvPr id="335" name="Oval 11"/>
              <p:cNvSpPr/>
              <p:nvPr/>
            </p:nvSpPr>
            <p:spPr>
              <a:xfrm>
                <a:off x="104774" y="119380"/>
                <a:ext cx="210823" cy="210823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6" name="Straight Connector 12"/>
              <p:cNvSpPr/>
              <p:nvPr/>
            </p:nvSpPr>
            <p:spPr>
              <a:xfrm>
                <a:off x="209550" y="0"/>
                <a:ext cx="2" cy="119382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7" name="Text Box 13"/>
              <p:cNvSpPr txBox="1"/>
              <p:nvPr/>
            </p:nvSpPr>
            <p:spPr>
              <a:xfrm>
                <a:off x="86360" y="110489"/>
                <a:ext cx="238187" cy="267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A</a:t>
                </a:r>
              </a:p>
            </p:txBody>
          </p:sp>
          <p:sp>
            <p:nvSpPr>
              <p:cNvPr id="338" name="Straight Connector 16"/>
              <p:cNvSpPr/>
              <p:nvPr/>
            </p:nvSpPr>
            <p:spPr>
              <a:xfrm flipH="1" flipV="1">
                <a:off x="0" y="222250"/>
                <a:ext cx="104777" cy="1272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9" name="Straight Connector 18"/>
              <p:cNvSpPr/>
              <p:nvPr/>
            </p:nvSpPr>
            <p:spPr>
              <a:xfrm flipH="1" flipV="1">
                <a:off x="315596" y="220980"/>
                <a:ext cx="134622" cy="1907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41" name="Text Box 29"/>
            <p:cNvSpPr txBox="1"/>
            <p:nvPr/>
          </p:nvSpPr>
          <p:spPr>
            <a:xfrm>
              <a:off x="1316990" y="827405"/>
              <a:ext cx="231243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B</a:t>
              </a:r>
            </a:p>
          </p:txBody>
        </p:sp>
        <p:sp>
          <p:nvSpPr>
            <p:cNvPr id="342" name="Flowchart: Decision 30"/>
            <p:cNvSpPr/>
            <p:nvPr/>
          </p:nvSpPr>
          <p:spPr>
            <a:xfrm>
              <a:off x="1368425" y="1033781"/>
              <a:ext cx="139702" cy="139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3" name="Straight Connector 35"/>
            <p:cNvSpPr/>
            <p:nvPr/>
          </p:nvSpPr>
          <p:spPr>
            <a:xfrm flipH="1" flipV="1">
              <a:off x="1506220" y="1101091"/>
              <a:ext cx="104777" cy="1272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4" name="Straight Connector 42"/>
            <p:cNvSpPr/>
            <p:nvPr/>
          </p:nvSpPr>
          <p:spPr>
            <a:xfrm>
              <a:off x="1639570" y="1104266"/>
              <a:ext cx="81917" cy="1272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49" name="Group 46"/>
            <p:cNvGrpSpPr/>
            <p:nvPr/>
          </p:nvGrpSpPr>
          <p:grpSpPr>
            <a:xfrm>
              <a:off x="1034415" y="880111"/>
              <a:ext cx="334013" cy="378458"/>
              <a:chOff x="0" y="0"/>
              <a:chExt cx="334012" cy="378457"/>
            </a:xfrm>
          </p:grpSpPr>
          <p:sp>
            <p:nvSpPr>
              <p:cNvPr id="345" name="Oval 47"/>
              <p:cNvSpPr/>
              <p:nvPr/>
            </p:nvSpPr>
            <p:spPr>
              <a:xfrm>
                <a:off x="18415" y="119380"/>
                <a:ext cx="210823" cy="210823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6" name="Straight Connector 48"/>
              <p:cNvSpPr/>
              <p:nvPr/>
            </p:nvSpPr>
            <p:spPr>
              <a:xfrm flipH="1">
                <a:off x="123190" y="0"/>
                <a:ext cx="2" cy="119382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7" name="Text Box 49"/>
              <p:cNvSpPr txBox="1"/>
              <p:nvPr/>
            </p:nvSpPr>
            <p:spPr>
              <a:xfrm>
                <a:off x="-1" y="110489"/>
                <a:ext cx="238188" cy="267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B</a:t>
                </a:r>
              </a:p>
            </p:txBody>
          </p:sp>
          <p:sp>
            <p:nvSpPr>
              <p:cNvPr id="348" name="Straight Connector 51"/>
              <p:cNvSpPr/>
              <p:nvPr/>
            </p:nvSpPr>
            <p:spPr>
              <a:xfrm flipH="1" flipV="1">
                <a:off x="229236" y="220980"/>
                <a:ext cx="104777" cy="1272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50" name="Straight Connector 52"/>
            <p:cNvSpPr/>
            <p:nvPr/>
          </p:nvSpPr>
          <p:spPr>
            <a:xfrm flipH="1" flipV="1">
              <a:off x="920115" y="1102361"/>
              <a:ext cx="134622" cy="1907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8" name="Group 158"/>
          <p:cNvGrpSpPr/>
          <p:nvPr/>
        </p:nvGrpSpPr>
        <p:grpSpPr>
          <a:xfrm>
            <a:off x="3226435" y="2701287"/>
            <a:ext cx="1692913" cy="1258571"/>
            <a:chOff x="0" y="0"/>
            <a:chExt cx="1692912" cy="1258569"/>
          </a:xfrm>
        </p:grpSpPr>
        <p:grpSp>
          <p:nvGrpSpPr>
            <p:cNvPr id="356" name="Group 110"/>
            <p:cNvGrpSpPr/>
            <p:nvPr/>
          </p:nvGrpSpPr>
          <p:grpSpPr>
            <a:xfrm>
              <a:off x="1301750" y="821055"/>
              <a:ext cx="391163" cy="347349"/>
              <a:chOff x="0" y="0"/>
              <a:chExt cx="391161" cy="347348"/>
            </a:xfrm>
          </p:grpSpPr>
          <p:sp>
            <p:nvSpPr>
              <p:cNvPr id="352" name="Text Box 111"/>
              <p:cNvSpPr txBox="1"/>
              <p:nvPr/>
            </p:nvSpPr>
            <p:spPr>
              <a:xfrm>
                <a:off x="-1" y="0"/>
                <a:ext cx="231243" cy="267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λ</a:t>
                </a:r>
                <a:r>
                  <a:rPr baseline="-25000"/>
                  <a:t>A</a:t>
                </a:r>
              </a:p>
            </p:txBody>
          </p:sp>
          <p:sp>
            <p:nvSpPr>
              <p:cNvPr id="353" name="Flowchart: Decision 112"/>
              <p:cNvSpPr/>
              <p:nvPr/>
            </p:nvSpPr>
            <p:spPr>
              <a:xfrm>
                <a:off x="41910" y="207646"/>
                <a:ext cx="139702" cy="1397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4" name="Straight Connector 113"/>
              <p:cNvSpPr/>
              <p:nvPr/>
            </p:nvSpPr>
            <p:spPr>
              <a:xfrm>
                <a:off x="309245" y="284482"/>
                <a:ext cx="81917" cy="1272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5" name="Straight Connector 115"/>
              <p:cNvSpPr/>
              <p:nvPr/>
            </p:nvSpPr>
            <p:spPr>
              <a:xfrm flipH="1" flipV="1">
                <a:off x="181610" y="276862"/>
                <a:ext cx="104777" cy="1272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63" name="Group 153"/>
            <p:cNvGrpSpPr/>
            <p:nvPr/>
          </p:nvGrpSpPr>
          <p:grpSpPr>
            <a:xfrm>
              <a:off x="377190" y="-1"/>
              <a:ext cx="828677" cy="814709"/>
              <a:chOff x="0" y="0"/>
              <a:chExt cx="828676" cy="814708"/>
            </a:xfrm>
          </p:grpSpPr>
          <p:sp>
            <p:nvSpPr>
              <p:cNvPr id="357" name="Rounded Rectangle 116"/>
              <p:cNvSpPr/>
              <p:nvPr/>
            </p:nvSpPr>
            <p:spPr>
              <a:xfrm>
                <a:off x="0" y="190500"/>
                <a:ext cx="828677" cy="427994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905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8" name="Straight Connector 117"/>
              <p:cNvSpPr/>
              <p:nvPr/>
            </p:nvSpPr>
            <p:spPr>
              <a:xfrm flipH="1">
                <a:off x="103504" y="-1"/>
                <a:ext cx="1272" cy="190502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9" name="Straight Connector 118"/>
              <p:cNvSpPr/>
              <p:nvPr/>
            </p:nvSpPr>
            <p:spPr>
              <a:xfrm flipH="1">
                <a:off x="722631" y="-1"/>
                <a:ext cx="1272" cy="190502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0" name="Straight Connector 119"/>
              <p:cNvSpPr/>
              <p:nvPr/>
            </p:nvSpPr>
            <p:spPr>
              <a:xfrm flipH="1">
                <a:off x="104774" y="624207"/>
                <a:ext cx="1272" cy="190502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1" name="Straight Connector 120"/>
              <p:cNvSpPr/>
              <p:nvPr/>
            </p:nvSpPr>
            <p:spPr>
              <a:xfrm flipH="1">
                <a:off x="721996" y="618492"/>
                <a:ext cx="1272" cy="190502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2" name="Text Box 121"/>
              <p:cNvSpPr txBox="1"/>
              <p:nvPr/>
            </p:nvSpPr>
            <p:spPr>
              <a:xfrm>
                <a:off x="323849" y="300990"/>
                <a:ext cx="242942" cy="267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U</a:t>
                </a:r>
                <a:r>
                  <a:rPr baseline="-25000"/>
                  <a:t>b</a:t>
                </a:r>
              </a:p>
            </p:txBody>
          </p:sp>
        </p:grpSp>
        <p:sp>
          <p:nvSpPr>
            <p:cNvPr id="364" name="Text Box 122"/>
            <p:cNvSpPr txBox="1"/>
            <p:nvPr/>
          </p:nvSpPr>
          <p:spPr>
            <a:xfrm>
              <a:off x="51434" y="817245"/>
              <a:ext cx="231242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A</a:t>
              </a:r>
            </a:p>
          </p:txBody>
        </p:sp>
        <p:sp>
          <p:nvSpPr>
            <p:cNvPr id="365" name="Flowchart: Decision 123"/>
            <p:cNvSpPr/>
            <p:nvPr/>
          </p:nvSpPr>
          <p:spPr>
            <a:xfrm>
              <a:off x="102870" y="1037591"/>
              <a:ext cx="139702" cy="139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69" name="Group 124"/>
            <p:cNvGrpSpPr/>
            <p:nvPr/>
          </p:nvGrpSpPr>
          <p:grpSpPr>
            <a:xfrm>
              <a:off x="977900" y="880111"/>
              <a:ext cx="238188" cy="378458"/>
              <a:chOff x="0" y="0"/>
              <a:chExt cx="238186" cy="378457"/>
            </a:xfrm>
          </p:grpSpPr>
          <p:sp>
            <p:nvSpPr>
              <p:cNvPr id="366" name="Oval 125"/>
              <p:cNvSpPr/>
              <p:nvPr/>
            </p:nvSpPr>
            <p:spPr>
              <a:xfrm>
                <a:off x="18414" y="119380"/>
                <a:ext cx="210823" cy="210823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7" name="Straight Connector 139"/>
              <p:cNvSpPr/>
              <p:nvPr/>
            </p:nvSpPr>
            <p:spPr>
              <a:xfrm flipH="1">
                <a:off x="123189" y="0"/>
                <a:ext cx="2" cy="119382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8" name="Text Box 140"/>
              <p:cNvSpPr txBox="1"/>
              <p:nvPr/>
            </p:nvSpPr>
            <p:spPr>
              <a:xfrm>
                <a:off x="-1" y="110489"/>
                <a:ext cx="238188" cy="267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A</a:t>
                </a:r>
              </a:p>
            </p:txBody>
          </p:sp>
        </p:grpSp>
        <p:sp>
          <p:nvSpPr>
            <p:cNvPr id="370" name="Text Box 143"/>
            <p:cNvSpPr txBox="1"/>
            <p:nvPr/>
          </p:nvSpPr>
          <p:spPr>
            <a:xfrm>
              <a:off x="675640" y="827405"/>
              <a:ext cx="231242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B</a:t>
              </a:r>
            </a:p>
          </p:txBody>
        </p:sp>
        <p:sp>
          <p:nvSpPr>
            <p:cNvPr id="371" name="Flowchart: Decision 144"/>
            <p:cNvSpPr/>
            <p:nvPr/>
          </p:nvSpPr>
          <p:spPr>
            <a:xfrm>
              <a:off x="721995" y="1029971"/>
              <a:ext cx="139702" cy="139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76" name="Group 147"/>
            <p:cNvGrpSpPr/>
            <p:nvPr/>
          </p:nvGrpSpPr>
          <p:grpSpPr>
            <a:xfrm>
              <a:off x="356870" y="880111"/>
              <a:ext cx="364492" cy="378458"/>
              <a:chOff x="0" y="0"/>
              <a:chExt cx="364491" cy="378457"/>
            </a:xfrm>
          </p:grpSpPr>
          <p:sp>
            <p:nvSpPr>
              <p:cNvPr id="372" name="Oval 148"/>
              <p:cNvSpPr/>
              <p:nvPr/>
            </p:nvSpPr>
            <p:spPr>
              <a:xfrm>
                <a:off x="18414" y="119380"/>
                <a:ext cx="210823" cy="210823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3" name="Straight Connector 149"/>
              <p:cNvSpPr/>
              <p:nvPr/>
            </p:nvSpPr>
            <p:spPr>
              <a:xfrm flipH="1">
                <a:off x="123189" y="0"/>
                <a:ext cx="2" cy="119382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4" name="Text Box 150"/>
              <p:cNvSpPr txBox="1"/>
              <p:nvPr/>
            </p:nvSpPr>
            <p:spPr>
              <a:xfrm>
                <a:off x="-1" y="110489"/>
                <a:ext cx="238188" cy="267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B</a:t>
                </a:r>
              </a:p>
            </p:txBody>
          </p:sp>
          <p:sp>
            <p:nvSpPr>
              <p:cNvPr id="375" name="Straight Connector 151"/>
              <p:cNvSpPr/>
              <p:nvPr/>
            </p:nvSpPr>
            <p:spPr>
              <a:xfrm flipH="1">
                <a:off x="229235" y="220345"/>
                <a:ext cx="135257" cy="637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77" name="Straight Connector 152"/>
            <p:cNvSpPr/>
            <p:nvPr/>
          </p:nvSpPr>
          <p:spPr>
            <a:xfrm flipH="1" flipV="1">
              <a:off x="242570" y="1102361"/>
              <a:ext cx="134622" cy="1907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8" name="Straight Connector 155"/>
            <p:cNvSpPr/>
            <p:nvPr/>
          </p:nvSpPr>
          <p:spPr>
            <a:xfrm flipH="1">
              <a:off x="861695" y="1098551"/>
              <a:ext cx="135257" cy="637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9" name="Straight Connector 156"/>
            <p:cNvSpPr/>
            <p:nvPr/>
          </p:nvSpPr>
          <p:spPr>
            <a:xfrm flipH="1">
              <a:off x="1208405" y="1097916"/>
              <a:ext cx="135257" cy="637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0" name="Straight Connector 157"/>
            <p:cNvSpPr/>
            <p:nvPr/>
          </p:nvSpPr>
          <p:spPr>
            <a:xfrm>
              <a:off x="0" y="1104901"/>
              <a:ext cx="81917" cy="1272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87" name="Group 153"/>
            <p:cNvGrpSpPr/>
            <p:nvPr/>
          </p:nvGrpSpPr>
          <p:grpSpPr>
            <a:xfrm>
              <a:off x="377190" y="-1"/>
              <a:ext cx="828677" cy="814708"/>
              <a:chOff x="0" y="0"/>
              <a:chExt cx="828676" cy="814707"/>
            </a:xfrm>
          </p:grpSpPr>
          <p:sp>
            <p:nvSpPr>
              <p:cNvPr id="381" name="Rounded Rectangle 116"/>
              <p:cNvSpPr/>
              <p:nvPr/>
            </p:nvSpPr>
            <p:spPr>
              <a:xfrm>
                <a:off x="0" y="190500"/>
                <a:ext cx="828677" cy="42799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905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82" name="Straight Connector 117"/>
              <p:cNvSpPr/>
              <p:nvPr/>
            </p:nvSpPr>
            <p:spPr>
              <a:xfrm flipH="1">
                <a:off x="103505" y="-1"/>
                <a:ext cx="1271" cy="190502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3" name="Straight Connector 118"/>
              <p:cNvSpPr/>
              <p:nvPr/>
            </p:nvSpPr>
            <p:spPr>
              <a:xfrm flipH="1">
                <a:off x="722631" y="-1"/>
                <a:ext cx="1271" cy="190502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4" name="Straight Connector 119"/>
              <p:cNvSpPr/>
              <p:nvPr/>
            </p:nvSpPr>
            <p:spPr>
              <a:xfrm flipH="1">
                <a:off x="104775" y="624206"/>
                <a:ext cx="1271" cy="190502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5" name="Straight Connector 120"/>
              <p:cNvSpPr/>
              <p:nvPr/>
            </p:nvSpPr>
            <p:spPr>
              <a:xfrm flipH="1">
                <a:off x="721996" y="618491"/>
                <a:ext cx="1271" cy="190502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6" name="Text Box 121"/>
              <p:cNvSpPr txBox="1"/>
              <p:nvPr/>
            </p:nvSpPr>
            <p:spPr>
              <a:xfrm>
                <a:off x="323850" y="300989"/>
                <a:ext cx="242942" cy="267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U</a:t>
                </a:r>
                <a:r>
                  <a:rPr baseline="-25000"/>
                  <a:t>b</a:t>
                </a:r>
              </a:p>
            </p:txBody>
          </p:sp>
        </p:grpSp>
      </p:grpSp>
      <p:grpSp>
        <p:nvGrpSpPr>
          <p:cNvPr id="452" name="Group 235"/>
          <p:cNvGrpSpPr/>
          <p:nvPr/>
        </p:nvGrpSpPr>
        <p:grpSpPr>
          <a:xfrm>
            <a:off x="426719" y="949959"/>
            <a:ext cx="2846074" cy="3009264"/>
            <a:chOff x="0" y="0"/>
            <a:chExt cx="2846073" cy="3009263"/>
          </a:xfrm>
        </p:grpSpPr>
        <p:grpSp>
          <p:nvGrpSpPr>
            <p:cNvPr id="393" name="Group 160"/>
            <p:cNvGrpSpPr/>
            <p:nvPr/>
          </p:nvGrpSpPr>
          <p:grpSpPr>
            <a:xfrm>
              <a:off x="276859" y="2578099"/>
              <a:ext cx="379833" cy="347347"/>
              <a:chOff x="0" y="0"/>
              <a:chExt cx="379832" cy="347346"/>
            </a:xfrm>
          </p:grpSpPr>
          <p:sp>
            <p:nvSpPr>
              <p:cNvPr id="389" name="Text Box 161"/>
              <p:cNvSpPr txBox="1"/>
              <p:nvPr/>
            </p:nvSpPr>
            <p:spPr>
              <a:xfrm>
                <a:off x="148590" y="0"/>
                <a:ext cx="231243" cy="267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λ</a:t>
                </a:r>
                <a:r>
                  <a:rPr baseline="-25000"/>
                  <a:t>B</a:t>
                </a:r>
              </a:p>
            </p:txBody>
          </p:sp>
          <p:sp>
            <p:nvSpPr>
              <p:cNvPr id="390" name="Flowchart: Decision 162"/>
              <p:cNvSpPr/>
              <p:nvPr/>
            </p:nvSpPr>
            <p:spPr>
              <a:xfrm>
                <a:off x="190501" y="207645"/>
                <a:ext cx="139702" cy="139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91" name="Straight Connector 163"/>
              <p:cNvSpPr/>
              <p:nvPr/>
            </p:nvSpPr>
            <p:spPr>
              <a:xfrm>
                <a:off x="-1" y="273685"/>
                <a:ext cx="81917" cy="1271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2" name="Straight Connector 164"/>
              <p:cNvSpPr/>
              <p:nvPr/>
            </p:nvSpPr>
            <p:spPr>
              <a:xfrm flipH="1" flipV="1">
                <a:off x="85726" y="272416"/>
                <a:ext cx="104777" cy="1271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94" name="Rounded Rectangle 165"/>
            <p:cNvSpPr/>
            <p:nvPr/>
          </p:nvSpPr>
          <p:spPr>
            <a:xfrm>
              <a:off x="711835" y="1939924"/>
              <a:ext cx="828677" cy="427992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5" name="Straight Connector 166"/>
            <p:cNvSpPr/>
            <p:nvPr/>
          </p:nvSpPr>
          <p:spPr>
            <a:xfrm flipH="1">
              <a:off x="815340" y="1749424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96" name="Straight Connector 167"/>
            <p:cNvSpPr/>
            <p:nvPr/>
          </p:nvSpPr>
          <p:spPr>
            <a:xfrm flipH="1">
              <a:off x="1434465" y="1749424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97" name="Straight Connector 168"/>
            <p:cNvSpPr/>
            <p:nvPr/>
          </p:nvSpPr>
          <p:spPr>
            <a:xfrm flipH="1">
              <a:off x="816610" y="2373629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98" name="Straight Connector 169"/>
            <p:cNvSpPr/>
            <p:nvPr/>
          </p:nvSpPr>
          <p:spPr>
            <a:xfrm flipH="1">
              <a:off x="1433830" y="2367914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99" name="Text Box 170"/>
            <p:cNvSpPr txBox="1"/>
            <p:nvPr/>
          </p:nvSpPr>
          <p:spPr>
            <a:xfrm>
              <a:off x="1035685" y="2050414"/>
              <a:ext cx="242942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a</a:t>
              </a:r>
            </a:p>
          </p:txBody>
        </p:sp>
        <p:sp>
          <p:nvSpPr>
            <p:cNvPr id="400" name="Text Box 171"/>
            <p:cNvSpPr txBox="1"/>
            <p:nvPr/>
          </p:nvSpPr>
          <p:spPr>
            <a:xfrm>
              <a:off x="1005840" y="2563494"/>
              <a:ext cx="231242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A</a:t>
              </a:r>
            </a:p>
          </p:txBody>
        </p:sp>
        <p:sp>
          <p:nvSpPr>
            <p:cNvPr id="401" name="Flowchart: Decision 172"/>
            <p:cNvSpPr/>
            <p:nvPr/>
          </p:nvSpPr>
          <p:spPr>
            <a:xfrm>
              <a:off x="1057275" y="2783839"/>
              <a:ext cx="139702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407" name="Group 173"/>
            <p:cNvGrpSpPr/>
            <p:nvPr/>
          </p:nvGrpSpPr>
          <p:grpSpPr>
            <a:xfrm>
              <a:off x="607059" y="2630804"/>
              <a:ext cx="450219" cy="378459"/>
              <a:chOff x="0" y="0"/>
              <a:chExt cx="450217" cy="378457"/>
            </a:xfrm>
          </p:grpSpPr>
          <p:sp>
            <p:nvSpPr>
              <p:cNvPr id="402" name="Oval 174"/>
              <p:cNvSpPr/>
              <p:nvPr/>
            </p:nvSpPr>
            <p:spPr>
              <a:xfrm>
                <a:off x="104774" y="119379"/>
                <a:ext cx="210823" cy="210825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03" name="Straight Connector 175"/>
              <p:cNvSpPr/>
              <p:nvPr/>
            </p:nvSpPr>
            <p:spPr>
              <a:xfrm>
                <a:off x="209550" y="-1"/>
                <a:ext cx="2" cy="119382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4" name="Text Box 176"/>
              <p:cNvSpPr txBox="1"/>
              <p:nvPr/>
            </p:nvSpPr>
            <p:spPr>
              <a:xfrm>
                <a:off x="86360" y="110489"/>
                <a:ext cx="238187" cy="267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A</a:t>
                </a:r>
              </a:p>
            </p:txBody>
          </p:sp>
          <p:sp>
            <p:nvSpPr>
              <p:cNvPr id="405" name="Straight Connector 177"/>
              <p:cNvSpPr/>
              <p:nvPr/>
            </p:nvSpPr>
            <p:spPr>
              <a:xfrm flipH="1" flipV="1">
                <a:off x="-1" y="222251"/>
                <a:ext cx="104778" cy="1271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6" name="Straight Connector 178"/>
              <p:cNvSpPr/>
              <p:nvPr/>
            </p:nvSpPr>
            <p:spPr>
              <a:xfrm flipH="1" flipV="1">
                <a:off x="315596" y="220981"/>
                <a:ext cx="134622" cy="1906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408" name="Text Box 179"/>
            <p:cNvSpPr txBox="1"/>
            <p:nvPr/>
          </p:nvSpPr>
          <p:spPr>
            <a:xfrm>
              <a:off x="1618615" y="2576829"/>
              <a:ext cx="231242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B</a:t>
              </a:r>
            </a:p>
          </p:txBody>
        </p:sp>
        <p:sp>
          <p:nvSpPr>
            <p:cNvPr id="409" name="Flowchart: Decision 180"/>
            <p:cNvSpPr/>
            <p:nvPr/>
          </p:nvSpPr>
          <p:spPr>
            <a:xfrm>
              <a:off x="1677670" y="2783204"/>
              <a:ext cx="139702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413" name="Group 183"/>
            <p:cNvGrpSpPr/>
            <p:nvPr/>
          </p:nvGrpSpPr>
          <p:grpSpPr>
            <a:xfrm>
              <a:off x="1311275" y="2629534"/>
              <a:ext cx="238188" cy="378459"/>
              <a:chOff x="0" y="0"/>
              <a:chExt cx="238186" cy="378457"/>
            </a:xfrm>
          </p:grpSpPr>
          <p:sp>
            <p:nvSpPr>
              <p:cNvPr id="410" name="Oval 184"/>
              <p:cNvSpPr/>
              <p:nvPr/>
            </p:nvSpPr>
            <p:spPr>
              <a:xfrm>
                <a:off x="18415" y="119379"/>
                <a:ext cx="210823" cy="210825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11" name="Straight Connector 185"/>
              <p:cNvSpPr/>
              <p:nvPr/>
            </p:nvSpPr>
            <p:spPr>
              <a:xfrm flipH="1">
                <a:off x="123190" y="-1"/>
                <a:ext cx="2" cy="119382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2" name="Text Box 186"/>
              <p:cNvSpPr txBox="1"/>
              <p:nvPr/>
            </p:nvSpPr>
            <p:spPr>
              <a:xfrm>
                <a:off x="-1" y="110489"/>
                <a:ext cx="238188" cy="267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B</a:t>
                </a:r>
              </a:p>
            </p:txBody>
          </p:sp>
        </p:grpSp>
        <p:sp>
          <p:nvSpPr>
            <p:cNvPr id="414" name="Straight Connector 188"/>
            <p:cNvSpPr/>
            <p:nvPr/>
          </p:nvSpPr>
          <p:spPr>
            <a:xfrm flipH="1" flipV="1">
              <a:off x="1196975" y="2851785"/>
              <a:ext cx="134622" cy="190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5" name="Oval 195"/>
            <p:cNvSpPr/>
            <p:nvPr/>
          </p:nvSpPr>
          <p:spPr>
            <a:xfrm>
              <a:off x="1951990" y="2748914"/>
              <a:ext cx="210823" cy="210823"/>
            </a:xfrm>
            <a:prstGeom prst="ellipse">
              <a:avLst/>
            </a:prstGeom>
            <a:solidFill>
              <a:srgbClr val="DEEBF7"/>
            </a:solidFill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6" name="Straight Connector 196"/>
            <p:cNvSpPr/>
            <p:nvPr/>
          </p:nvSpPr>
          <p:spPr>
            <a:xfrm>
              <a:off x="2056765" y="2625724"/>
              <a:ext cx="2" cy="123192"/>
            </a:xfrm>
            <a:prstGeom prst="line">
              <a:avLst/>
            </a:prstGeom>
            <a:solidFill>
              <a:srgbClr val="DEEBF7"/>
            </a:solidFill>
            <a:ln w="28575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7" name="Text Box 197"/>
            <p:cNvSpPr txBox="1"/>
            <p:nvPr/>
          </p:nvSpPr>
          <p:spPr>
            <a:xfrm>
              <a:off x="1931670" y="2740659"/>
              <a:ext cx="238188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solidFill>
                    <a:srgbClr val="808080"/>
                  </a:solidFill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Γ</a:t>
              </a:r>
              <a:r>
                <a:rPr baseline="-25000"/>
                <a:t>A</a:t>
              </a:r>
            </a:p>
          </p:txBody>
        </p:sp>
        <p:sp>
          <p:nvSpPr>
            <p:cNvPr id="418" name="Straight Connector 198"/>
            <p:cNvSpPr/>
            <p:nvPr/>
          </p:nvSpPr>
          <p:spPr>
            <a:xfrm flipH="1" flipV="1">
              <a:off x="2162810" y="2850515"/>
              <a:ext cx="104777" cy="1271"/>
            </a:xfrm>
            <a:prstGeom prst="line">
              <a:avLst/>
            </a:prstGeom>
            <a:noFill/>
            <a:ln w="28575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9" name="Straight Connector 199"/>
            <p:cNvSpPr/>
            <p:nvPr/>
          </p:nvSpPr>
          <p:spPr>
            <a:xfrm>
              <a:off x="2272030" y="2853689"/>
              <a:ext cx="81917" cy="1271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0" name="Rounded Rectangle 200"/>
            <p:cNvSpPr/>
            <p:nvPr/>
          </p:nvSpPr>
          <p:spPr>
            <a:xfrm>
              <a:off x="1331595" y="1057274"/>
              <a:ext cx="828677" cy="427992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1" name="Straight Connector 201"/>
            <p:cNvSpPr/>
            <p:nvPr/>
          </p:nvSpPr>
          <p:spPr>
            <a:xfrm flipH="1">
              <a:off x="1435100" y="866774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2" name="Straight Connector 202"/>
            <p:cNvSpPr/>
            <p:nvPr/>
          </p:nvSpPr>
          <p:spPr>
            <a:xfrm flipH="1">
              <a:off x="2054225" y="866774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3" name="Straight Connector 203"/>
            <p:cNvSpPr/>
            <p:nvPr/>
          </p:nvSpPr>
          <p:spPr>
            <a:xfrm flipH="1">
              <a:off x="1436370" y="1490979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4" name="Straight Connector 204"/>
            <p:cNvSpPr/>
            <p:nvPr/>
          </p:nvSpPr>
          <p:spPr>
            <a:xfrm flipH="1">
              <a:off x="2053590" y="1485264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5" name="Text Box 205"/>
            <p:cNvSpPr txBox="1"/>
            <p:nvPr/>
          </p:nvSpPr>
          <p:spPr>
            <a:xfrm>
              <a:off x="1637665" y="1167764"/>
              <a:ext cx="242942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b</a:t>
              </a:r>
            </a:p>
          </p:txBody>
        </p:sp>
        <p:sp>
          <p:nvSpPr>
            <p:cNvPr id="426" name="Straight Connector 206"/>
            <p:cNvSpPr/>
            <p:nvPr/>
          </p:nvSpPr>
          <p:spPr>
            <a:xfrm flipH="1" flipV="1">
              <a:off x="1544320" y="2853055"/>
              <a:ext cx="134622" cy="190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7" name="Straight Connector 207"/>
            <p:cNvSpPr/>
            <p:nvPr/>
          </p:nvSpPr>
          <p:spPr>
            <a:xfrm flipH="1" flipV="1">
              <a:off x="1817370" y="2852420"/>
              <a:ext cx="134622" cy="190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8" name="Text Box 213"/>
            <p:cNvSpPr txBox="1"/>
            <p:nvPr/>
          </p:nvSpPr>
          <p:spPr>
            <a:xfrm>
              <a:off x="2244725" y="2069464"/>
              <a:ext cx="242942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a</a:t>
              </a:r>
            </a:p>
          </p:txBody>
        </p:sp>
        <p:sp>
          <p:nvSpPr>
            <p:cNvPr id="429" name="Rounded Rectangle 214"/>
            <p:cNvSpPr/>
            <p:nvPr/>
          </p:nvSpPr>
          <p:spPr>
            <a:xfrm>
              <a:off x="712470" y="190500"/>
              <a:ext cx="828677" cy="42799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0" name="Straight Connector 215"/>
            <p:cNvSpPr/>
            <p:nvPr/>
          </p:nvSpPr>
          <p:spPr>
            <a:xfrm flipH="1">
              <a:off x="815975" y="0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1" name="Straight Connector 216"/>
            <p:cNvSpPr/>
            <p:nvPr/>
          </p:nvSpPr>
          <p:spPr>
            <a:xfrm flipH="1">
              <a:off x="1435100" y="0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2" name="Straight Connector 217"/>
            <p:cNvSpPr/>
            <p:nvPr/>
          </p:nvSpPr>
          <p:spPr>
            <a:xfrm flipH="1">
              <a:off x="817245" y="624204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3" name="Straight Connector 218"/>
            <p:cNvSpPr/>
            <p:nvPr/>
          </p:nvSpPr>
          <p:spPr>
            <a:xfrm flipH="1">
              <a:off x="1434465" y="618489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4" name="Text Box 219"/>
            <p:cNvSpPr txBox="1"/>
            <p:nvPr/>
          </p:nvSpPr>
          <p:spPr>
            <a:xfrm>
              <a:off x="1036320" y="300990"/>
              <a:ext cx="242942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a</a:t>
              </a:r>
            </a:p>
          </p:txBody>
        </p:sp>
        <p:grpSp>
          <p:nvGrpSpPr>
            <p:cNvPr id="439" name="Group 229"/>
            <p:cNvGrpSpPr/>
            <p:nvPr/>
          </p:nvGrpSpPr>
          <p:grpSpPr>
            <a:xfrm>
              <a:off x="1951990" y="1768473"/>
              <a:ext cx="894084" cy="871223"/>
              <a:chOff x="0" y="0"/>
              <a:chExt cx="894082" cy="871222"/>
            </a:xfrm>
          </p:grpSpPr>
          <p:sp>
            <p:nvSpPr>
              <p:cNvPr id="435" name="Rounded Rectangle 208"/>
              <p:cNvSpPr/>
              <p:nvPr/>
            </p:nvSpPr>
            <p:spPr>
              <a:xfrm>
                <a:off x="0" y="190499"/>
                <a:ext cx="828678" cy="42799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36" name="Straight Connector 209"/>
              <p:cNvSpPr/>
              <p:nvPr/>
            </p:nvSpPr>
            <p:spPr>
              <a:xfrm flipH="1">
                <a:off x="103505" y="-1"/>
                <a:ext cx="1272" cy="190502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7" name="Straight Connector 211"/>
              <p:cNvSpPr/>
              <p:nvPr/>
            </p:nvSpPr>
            <p:spPr>
              <a:xfrm flipH="1">
                <a:off x="104775" y="624204"/>
                <a:ext cx="1272" cy="190502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8" name="Rectangle 221"/>
              <p:cNvSpPr/>
              <p:nvPr/>
            </p:nvSpPr>
            <p:spPr>
              <a:xfrm>
                <a:off x="208280" y="-1"/>
                <a:ext cx="685803" cy="87122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440" name="Rounded Rectangle 222"/>
            <p:cNvSpPr/>
            <p:nvPr/>
          </p:nvSpPr>
          <p:spPr>
            <a:xfrm>
              <a:off x="93979" y="1057274"/>
              <a:ext cx="828678" cy="427992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1" name="Straight Connector 223"/>
            <p:cNvSpPr/>
            <p:nvPr/>
          </p:nvSpPr>
          <p:spPr>
            <a:xfrm flipH="1">
              <a:off x="197484" y="866774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2" name="Straight Connector 224"/>
            <p:cNvSpPr/>
            <p:nvPr/>
          </p:nvSpPr>
          <p:spPr>
            <a:xfrm flipH="1">
              <a:off x="816610" y="866774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3" name="Straight Connector 225"/>
            <p:cNvSpPr/>
            <p:nvPr/>
          </p:nvSpPr>
          <p:spPr>
            <a:xfrm flipH="1">
              <a:off x="198754" y="1490979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4" name="Straight Connector 226"/>
            <p:cNvSpPr/>
            <p:nvPr/>
          </p:nvSpPr>
          <p:spPr>
            <a:xfrm flipH="1">
              <a:off x="815975" y="1485264"/>
              <a:ext cx="1272" cy="190501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5" name="Text Box 227"/>
            <p:cNvSpPr txBox="1"/>
            <p:nvPr/>
          </p:nvSpPr>
          <p:spPr>
            <a:xfrm>
              <a:off x="400049" y="1167764"/>
              <a:ext cx="242942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b</a:t>
              </a:r>
            </a:p>
          </p:txBody>
        </p:sp>
        <p:sp>
          <p:nvSpPr>
            <p:cNvPr id="446" name="Rectangle 228"/>
            <p:cNvSpPr/>
            <p:nvPr/>
          </p:nvSpPr>
          <p:spPr>
            <a:xfrm>
              <a:off x="-1" y="814704"/>
              <a:ext cx="685801" cy="8712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451" name="Group 230"/>
            <p:cNvGrpSpPr/>
            <p:nvPr/>
          </p:nvGrpSpPr>
          <p:grpSpPr>
            <a:xfrm>
              <a:off x="1951990" y="-1"/>
              <a:ext cx="894084" cy="871222"/>
              <a:chOff x="0" y="0"/>
              <a:chExt cx="894082" cy="871220"/>
            </a:xfrm>
          </p:grpSpPr>
          <p:sp>
            <p:nvSpPr>
              <p:cNvPr id="447" name="Rounded Rectangle 231"/>
              <p:cNvSpPr/>
              <p:nvPr/>
            </p:nvSpPr>
            <p:spPr>
              <a:xfrm>
                <a:off x="0" y="190499"/>
                <a:ext cx="828678" cy="42799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48" name="Straight Connector 232"/>
              <p:cNvSpPr/>
              <p:nvPr/>
            </p:nvSpPr>
            <p:spPr>
              <a:xfrm flipH="1">
                <a:off x="103505" y="-1"/>
                <a:ext cx="1272" cy="190502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9" name="Straight Connector 233"/>
              <p:cNvSpPr/>
              <p:nvPr/>
            </p:nvSpPr>
            <p:spPr>
              <a:xfrm flipH="1">
                <a:off x="104775" y="624204"/>
                <a:ext cx="1272" cy="190502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0" name="Rectangle 234"/>
              <p:cNvSpPr/>
              <p:nvPr/>
            </p:nvSpPr>
            <p:spPr>
              <a:xfrm>
                <a:off x="208280" y="0"/>
                <a:ext cx="685803" cy="8712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sp>
        <p:nvSpPr>
          <p:cNvPr id="453" name="Notched Right Arrow 236"/>
          <p:cNvSpPr/>
          <p:nvPr/>
        </p:nvSpPr>
        <p:spPr>
          <a:xfrm rot="5400000">
            <a:off x="3865245" y="2227579"/>
            <a:ext cx="317502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4" name="Text Box 238"/>
          <p:cNvSpPr txBox="1"/>
          <p:nvPr/>
        </p:nvSpPr>
        <p:spPr>
          <a:xfrm>
            <a:off x="680084" y="762000"/>
            <a:ext cx="259354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455" name="Text Box 239"/>
          <p:cNvSpPr txBox="1"/>
          <p:nvPr/>
        </p:nvSpPr>
        <p:spPr>
          <a:xfrm>
            <a:off x="3066414" y="751206"/>
            <a:ext cx="259355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(1)</a:t>
            </a:r>
          </a:p>
        </p:txBody>
      </p:sp>
      <p:sp>
        <p:nvSpPr>
          <p:cNvPr id="456" name="Text Box 240"/>
          <p:cNvSpPr txBox="1"/>
          <p:nvPr/>
        </p:nvSpPr>
        <p:spPr>
          <a:xfrm>
            <a:off x="3066414" y="2657475"/>
            <a:ext cx="259355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(2)</a:t>
            </a:r>
          </a:p>
        </p:txBody>
      </p:sp>
      <p:sp>
        <p:nvSpPr>
          <p:cNvPr id="457" name="Rounded Rectangle 2"/>
          <p:cNvSpPr/>
          <p:nvPr/>
        </p:nvSpPr>
        <p:spPr>
          <a:xfrm>
            <a:off x="8147367" y="1776242"/>
            <a:ext cx="828677" cy="255272"/>
          </a:xfrm>
          <a:prstGeom prst="roundRect">
            <a:avLst>
              <a:gd name="adj" fmla="val 27944"/>
            </a:avLst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8" name="Straight Connector 3"/>
          <p:cNvSpPr/>
          <p:nvPr/>
        </p:nvSpPr>
        <p:spPr>
          <a:xfrm>
            <a:off x="8250873" y="1618582"/>
            <a:ext cx="2" cy="15766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9" name="Straight Connector 4"/>
          <p:cNvSpPr/>
          <p:nvPr/>
        </p:nvSpPr>
        <p:spPr>
          <a:xfrm>
            <a:off x="8869997" y="1623276"/>
            <a:ext cx="2" cy="152969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0" name="Straight Connector 7"/>
          <p:cNvSpPr/>
          <p:nvPr/>
        </p:nvSpPr>
        <p:spPr>
          <a:xfrm flipH="1">
            <a:off x="8869997" y="2011786"/>
            <a:ext cx="1272" cy="19050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1" name="Text Box 9"/>
          <p:cNvSpPr txBox="1"/>
          <p:nvPr/>
        </p:nvSpPr>
        <p:spPr>
          <a:xfrm>
            <a:off x="8463777" y="1781959"/>
            <a:ext cx="19585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62" name="Text Box 14"/>
          <p:cNvSpPr txBox="1"/>
          <p:nvPr/>
        </p:nvSpPr>
        <p:spPr>
          <a:xfrm>
            <a:off x="6065823" y="1270021"/>
            <a:ext cx="231243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A</a:t>
            </a:r>
          </a:p>
        </p:txBody>
      </p:sp>
      <p:sp>
        <p:nvSpPr>
          <p:cNvPr id="463" name="Flowchart: Decision 15"/>
          <p:cNvSpPr/>
          <p:nvPr/>
        </p:nvSpPr>
        <p:spPr>
          <a:xfrm>
            <a:off x="6117259" y="1490366"/>
            <a:ext cx="139702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69" name="Group 44"/>
          <p:cNvGrpSpPr/>
          <p:nvPr/>
        </p:nvGrpSpPr>
        <p:grpSpPr>
          <a:xfrm>
            <a:off x="5439533" y="1337332"/>
            <a:ext cx="1583872" cy="1380490"/>
            <a:chOff x="0" y="0"/>
            <a:chExt cx="1583870" cy="1380489"/>
          </a:xfrm>
        </p:grpSpPr>
        <p:sp>
          <p:nvSpPr>
            <p:cNvPr id="464" name="Oval 11"/>
            <p:cNvSpPr/>
            <p:nvPr/>
          </p:nvSpPr>
          <p:spPr>
            <a:xfrm>
              <a:off x="332285" y="119380"/>
              <a:ext cx="210823" cy="210823"/>
            </a:xfrm>
            <a:prstGeom prst="ellipse">
              <a:avLst/>
            </a:prstGeom>
            <a:solidFill>
              <a:srgbClr val="9DC3E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5" name="Straight Connector 12"/>
            <p:cNvSpPr/>
            <p:nvPr/>
          </p:nvSpPr>
          <p:spPr>
            <a:xfrm>
              <a:off x="437061" y="0"/>
              <a:ext cx="2" cy="119382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6" name="Text Box 13"/>
            <p:cNvSpPr/>
            <p:nvPr/>
          </p:nvSpPr>
          <p:spPr>
            <a:xfrm>
              <a:off x="313870" y="1104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Γ</a:t>
              </a:r>
              <a:r>
                <a:rPr baseline="-25000"/>
                <a:t>A</a:t>
              </a:r>
            </a:p>
          </p:txBody>
        </p:sp>
        <p:sp>
          <p:nvSpPr>
            <p:cNvPr id="467" name="Straight Connector 16"/>
            <p:cNvSpPr/>
            <p:nvPr/>
          </p:nvSpPr>
          <p:spPr>
            <a:xfrm flipH="1" flipV="1">
              <a:off x="-1" y="223522"/>
              <a:ext cx="332288" cy="1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8" name="Straight Connector 18"/>
            <p:cNvSpPr/>
            <p:nvPr/>
          </p:nvSpPr>
          <p:spPr>
            <a:xfrm flipH="1" flipV="1">
              <a:off x="543106" y="220981"/>
              <a:ext cx="134622" cy="190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70" name="Text Box 29"/>
          <p:cNvSpPr txBox="1"/>
          <p:nvPr/>
        </p:nvSpPr>
        <p:spPr>
          <a:xfrm>
            <a:off x="6653834" y="1283358"/>
            <a:ext cx="231242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sp>
        <p:nvSpPr>
          <p:cNvPr id="471" name="Flowchart: Decision 30"/>
          <p:cNvSpPr/>
          <p:nvPr/>
        </p:nvSpPr>
        <p:spPr>
          <a:xfrm>
            <a:off x="6705269" y="1489732"/>
            <a:ext cx="139702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2" name="Straight Connector 35"/>
          <p:cNvSpPr/>
          <p:nvPr/>
        </p:nvSpPr>
        <p:spPr>
          <a:xfrm flipH="1" flipV="1">
            <a:off x="6843062" y="1557041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3" name="Straight Connector 42"/>
          <p:cNvSpPr/>
          <p:nvPr/>
        </p:nvSpPr>
        <p:spPr>
          <a:xfrm>
            <a:off x="6976413" y="1560216"/>
            <a:ext cx="81917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78" name="Group 46"/>
          <p:cNvGrpSpPr/>
          <p:nvPr/>
        </p:nvGrpSpPr>
        <p:grpSpPr>
          <a:xfrm>
            <a:off x="6371259" y="1336060"/>
            <a:ext cx="334013" cy="378459"/>
            <a:chOff x="0" y="0"/>
            <a:chExt cx="334012" cy="378457"/>
          </a:xfrm>
        </p:grpSpPr>
        <p:sp>
          <p:nvSpPr>
            <p:cNvPr id="474" name="Oval 47"/>
            <p:cNvSpPr/>
            <p:nvPr/>
          </p:nvSpPr>
          <p:spPr>
            <a:xfrm>
              <a:off x="18415" y="119380"/>
              <a:ext cx="210823" cy="210823"/>
            </a:xfrm>
            <a:prstGeom prst="ellipse">
              <a:avLst/>
            </a:prstGeom>
            <a:solidFill>
              <a:srgbClr val="9DC3E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5" name="Straight Connector 48"/>
            <p:cNvSpPr/>
            <p:nvPr/>
          </p:nvSpPr>
          <p:spPr>
            <a:xfrm flipH="1">
              <a:off x="123190" y="0"/>
              <a:ext cx="2" cy="119382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6" name="Text Box 49"/>
            <p:cNvSpPr txBox="1"/>
            <p:nvPr/>
          </p:nvSpPr>
          <p:spPr>
            <a:xfrm>
              <a:off x="0" y="110489"/>
              <a:ext cx="238187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Γ</a:t>
              </a:r>
              <a:r>
                <a:rPr baseline="-25000"/>
                <a:t>B</a:t>
              </a:r>
            </a:p>
          </p:txBody>
        </p:sp>
        <p:sp>
          <p:nvSpPr>
            <p:cNvPr id="477" name="Straight Connector 51"/>
            <p:cNvSpPr/>
            <p:nvPr/>
          </p:nvSpPr>
          <p:spPr>
            <a:xfrm flipH="1" flipV="1">
              <a:off x="229236" y="220981"/>
              <a:ext cx="104777" cy="1272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79" name="Straight Connector 52"/>
          <p:cNvSpPr/>
          <p:nvPr/>
        </p:nvSpPr>
        <p:spPr>
          <a:xfrm flipH="1" flipV="1">
            <a:off x="6256959" y="1558311"/>
            <a:ext cx="134622" cy="1907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0" name="Notched Right Arrow 236"/>
          <p:cNvSpPr/>
          <p:nvPr/>
        </p:nvSpPr>
        <p:spPr>
          <a:xfrm rot="5400000">
            <a:off x="6022695" y="1759337"/>
            <a:ext cx="317502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1" name="Straight Connector 35"/>
          <p:cNvSpPr/>
          <p:nvPr/>
        </p:nvSpPr>
        <p:spPr>
          <a:xfrm flipH="1">
            <a:off x="7996107" y="2508427"/>
            <a:ext cx="1131199" cy="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5" name="Group 153"/>
          <p:cNvGrpSpPr/>
          <p:nvPr/>
        </p:nvGrpSpPr>
        <p:grpSpPr>
          <a:xfrm>
            <a:off x="8140390" y="2227508"/>
            <a:ext cx="842632" cy="406251"/>
            <a:chOff x="0" y="-1"/>
            <a:chExt cx="842630" cy="406249"/>
          </a:xfrm>
        </p:grpSpPr>
        <p:sp>
          <p:nvSpPr>
            <p:cNvPr id="482" name="Rounded Rectangle 116"/>
            <p:cNvSpPr/>
            <p:nvPr/>
          </p:nvSpPr>
          <p:spPr>
            <a:xfrm>
              <a:off x="0" y="190504"/>
              <a:ext cx="842631" cy="215745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3" name="Straight Connector 117"/>
            <p:cNvSpPr/>
            <p:nvPr/>
          </p:nvSpPr>
          <p:spPr>
            <a:xfrm flipH="1">
              <a:off x="103505" y="3"/>
              <a:ext cx="1272" cy="190503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4" name="Straight Connector 118"/>
            <p:cNvSpPr/>
            <p:nvPr/>
          </p:nvSpPr>
          <p:spPr>
            <a:xfrm>
              <a:off x="722631" y="-2"/>
              <a:ext cx="2" cy="190508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86" name="Text Box 14"/>
          <p:cNvSpPr txBox="1"/>
          <p:nvPr/>
        </p:nvSpPr>
        <p:spPr>
          <a:xfrm>
            <a:off x="8467280" y="2408733"/>
            <a:ext cx="188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87" name="Straight Connector 35"/>
          <p:cNvSpPr/>
          <p:nvPr/>
        </p:nvSpPr>
        <p:spPr>
          <a:xfrm flipH="1" flipV="1">
            <a:off x="7996107" y="1264248"/>
            <a:ext cx="1131199" cy="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91" name="Group 153"/>
          <p:cNvGrpSpPr/>
          <p:nvPr/>
        </p:nvGrpSpPr>
        <p:grpSpPr>
          <a:xfrm>
            <a:off x="8140390" y="1173839"/>
            <a:ext cx="842632" cy="406405"/>
            <a:chOff x="0" y="0"/>
            <a:chExt cx="842630" cy="406403"/>
          </a:xfrm>
        </p:grpSpPr>
        <p:sp>
          <p:nvSpPr>
            <p:cNvPr id="488" name="Rounded Rectangle 116"/>
            <p:cNvSpPr/>
            <p:nvPr/>
          </p:nvSpPr>
          <p:spPr>
            <a:xfrm>
              <a:off x="0" y="-1"/>
              <a:ext cx="842631" cy="215745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9" name="Straight Connector 117"/>
            <p:cNvSpPr/>
            <p:nvPr/>
          </p:nvSpPr>
          <p:spPr>
            <a:xfrm flipH="1">
              <a:off x="109855" y="215899"/>
              <a:ext cx="1272" cy="190502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0" name="Straight Connector 118"/>
            <p:cNvSpPr/>
            <p:nvPr/>
          </p:nvSpPr>
          <p:spPr>
            <a:xfrm>
              <a:off x="728981" y="215897"/>
              <a:ext cx="2" cy="190507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92" name="Text Box 14"/>
          <p:cNvSpPr txBox="1"/>
          <p:nvPr/>
        </p:nvSpPr>
        <p:spPr>
          <a:xfrm>
            <a:off x="8467281" y="1164554"/>
            <a:ext cx="188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93" name="Straight Connector 35"/>
          <p:cNvSpPr/>
          <p:nvPr/>
        </p:nvSpPr>
        <p:spPr>
          <a:xfrm>
            <a:off x="7930183" y="1354815"/>
            <a:ext cx="3" cy="1078400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4" name="Straight Connector 35"/>
          <p:cNvSpPr/>
          <p:nvPr/>
        </p:nvSpPr>
        <p:spPr>
          <a:xfrm>
            <a:off x="9162704" y="1335087"/>
            <a:ext cx="2" cy="1137583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5" name="Text Box 9"/>
          <p:cNvSpPr txBox="1"/>
          <p:nvPr/>
        </p:nvSpPr>
        <p:spPr>
          <a:xfrm>
            <a:off x="7466840" y="1718459"/>
            <a:ext cx="333582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E = </a:t>
            </a:r>
          </a:p>
        </p:txBody>
      </p:sp>
      <p:sp>
        <p:nvSpPr>
          <p:cNvPr id="496" name="Text Box 9"/>
          <p:cNvSpPr txBox="1"/>
          <p:nvPr/>
        </p:nvSpPr>
        <p:spPr>
          <a:xfrm>
            <a:off x="9343017" y="1688845"/>
            <a:ext cx="83376" cy="870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÷</m:t>
                  </m:r>
                </m:oMath>
              </m:oMathPara>
            </a14:m>
            <a:endParaRPr sz="1300"/>
          </a:p>
        </p:txBody>
      </p:sp>
      <p:sp>
        <p:nvSpPr>
          <p:cNvPr id="497" name="Straight Connector 35"/>
          <p:cNvSpPr/>
          <p:nvPr/>
        </p:nvSpPr>
        <p:spPr>
          <a:xfrm flipH="1">
            <a:off x="9665776" y="2175420"/>
            <a:ext cx="1131199" cy="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01" name="Group 153"/>
          <p:cNvGrpSpPr/>
          <p:nvPr/>
        </p:nvGrpSpPr>
        <p:grpSpPr>
          <a:xfrm>
            <a:off x="9810060" y="1894501"/>
            <a:ext cx="842632" cy="406250"/>
            <a:chOff x="0" y="-1"/>
            <a:chExt cx="842630" cy="406249"/>
          </a:xfrm>
        </p:grpSpPr>
        <p:sp>
          <p:nvSpPr>
            <p:cNvPr id="498" name="Rounded Rectangle 116"/>
            <p:cNvSpPr/>
            <p:nvPr/>
          </p:nvSpPr>
          <p:spPr>
            <a:xfrm>
              <a:off x="0" y="190504"/>
              <a:ext cx="842631" cy="215745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9" name="Straight Connector 117"/>
            <p:cNvSpPr/>
            <p:nvPr/>
          </p:nvSpPr>
          <p:spPr>
            <a:xfrm flipH="1">
              <a:off x="103505" y="4"/>
              <a:ext cx="1272" cy="190501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0" name="Straight Connector 118"/>
            <p:cNvSpPr/>
            <p:nvPr/>
          </p:nvSpPr>
          <p:spPr>
            <a:xfrm>
              <a:off x="722631" y="-2"/>
              <a:ext cx="2" cy="190507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02" name="Text Box 14"/>
          <p:cNvSpPr txBox="1"/>
          <p:nvPr/>
        </p:nvSpPr>
        <p:spPr>
          <a:xfrm>
            <a:off x="10136951" y="2075726"/>
            <a:ext cx="188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3" name="Straight Connector 35"/>
          <p:cNvSpPr/>
          <p:nvPr/>
        </p:nvSpPr>
        <p:spPr>
          <a:xfrm flipH="1" flipV="1">
            <a:off x="9665776" y="1505548"/>
            <a:ext cx="1131199" cy="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07" name="Group 153"/>
          <p:cNvGrpSpPr/>
          <p:nvPr/>
        </p:nvGrpSpPr>
        <p:grpSpPr>
          <a:xfrm>
            <a:off x="9810060" y="1415139"/>
            <a:ext cx="842632" cy="406405"/>
            <a:chOff x="0" y="0"/>
            <a:chExt cx="842630" cy="406403"/>
          </a:xfrm>
        </p:grpSpPr>
        <p:sp>
          <p:nvSpPr>
            <p:cNvPr id="504" name="Rounded Rectangle 116"/>
            <p:cNvSpPr/>
            <p:nvPr/>
          </p:nvSpPr>
          <p:spPr>
            <a:xfrm>
              <a:off x="0" y="-1"/>
              <a:ext cx="842631" cy="215745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5" name="Straight Connector 117"/>
            <p:cNvSpPr/>
            <p:nvPr/>
          </p:nvSpPr>
          <p:spPr>
            <a:xfrm flipH="1">
              <a:off x="109855" y="215899"/>
              <a:ext cx="1272" cy="190502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6" name="Straight Connector 118"/>
            <p:cNvSpPr/>
            <p:nvPr/>
          </p:nvSpPr>
          <p:spPr>
            <a:xfrm>
              <a:off x="728981" y="215897"/>
              <a:ext cx="2" cy="190507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08" name="Text Box 14"/>
          <p:cNvSpPr txBox="1"/>
          <p:nvPr/>
        </p:nvSpPr>
        <p:spPr>
          <a:xfrm>
            <a:off x="10136951" y="1405854"/>
            <a:ext cx="188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9" name="Straight Connector 35"/>
          <p:cNvSpPr/>
          <p:nvPr/>
        </p:nvSpPr>
        <p:spPr>
          <a:xfrm>
            <a:off x="9656177" y="1600062"/>
            <a:ext cx="2" cy="480631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0" name="Straight Connector 35"/>
          <p:cNvSpPr/>
          <p:nvPr/>
        </p:nvSpPr>
        <p:spPr>
          <a:xfrm>
            <a:off x="10806572" y="1600062"/>
            <a:ext cx="2" cy="480631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1" name="Straight Connector 35"/>
          <p:cNvSpPr/>
          <p:nvPr/>
        </p:nvSpPr>
        <p:spPr>
          <a:xfrm flipH="1">
            <a:off x="5610669" y="2560909"/>
            <a:ext cx="1131199" cy="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15" name="Group 153"/>
          <p:cNvGrpSpPr/>
          <p:nvPr/>
        </p:nvGrpSpPr>
        <p:grpSpPr>
          <a:xfrm>
            <a:off x="5754953" y="2279991"/>
            <a:ext cx="842631" cy="406251"/>
            <a:chOff x="0" y="-1"/>
            <a:chExt cx="842630" cy="406249"/>
          </a:xfrm>
        </p:grpSpPr>
        <p:sp>
          <p:nvSpPr>
            <p:cNvPr id="512" name="Rounded Rectangle 116"/>
            <p:cNvSpPr/>
            <p:nvPr/>
          </p:nvSpPr>
          <p:spPr>
            <a:xfrm>
              <a:off x="0" y="190504"/>
              <a:ext cx="842631" cy="215745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3" name="Straight Connector 117"/>
            <p:cNvSpPr/>
            <p:nvPr/>
          </p:nvSpPr>
          <p:spPr>
            <a:xfrm flipH="1">
              <a:off x="103505" y="3"/>
              <a:ext cx="1272" cy="190503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4" name="Straight Connector 118"/>
            <p:cNvSpPr/>
            <p:nvPr/>
          </p:nvSpPr>
          <p:spPr>
            <a:xfrm>
              <a:off x="722631" y="-2"/>
              <a:ext cx="2" cy="190508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16" name="Text Box 14"/>
          <p:cNvSpPr txBox="1"/>
          <p:nvPr/>
        </p:nvSpPr>
        <p:spPr>
          <a:xfrm>
            <a:off x="6081843" y="2461216"/>
            <a:ext cx="188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7" name="(0)"/>
          <p:cNvSpPr txBox="1"/>
          <p:nvPr/>
        </p:nvSpPr>
        <p:spPr>
          <a:xfrm>
            <a:off x="5766916" y="2048554"/>
            <a:ext cx="183438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(0)</a:t>
            </a:r>
          </a:p>
        </p:txBody>
      </p:sp>
      <p:sp>
        <p:nvSpPr>
          <p:cNvPr id="518" name="(1)"/>
          <p:cNvSpPr txBox="1"/>
          <p:nvPr/>
        </p:nvSpPr>
        <p:spPr>
          <a:xfrm>
            <a:off x="6402180" y="2050762"/>
            <a:ext cx="183438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(1)</a:t>
            </a:r>
          </a:p>
        </p:txBody>
      </p:sp>
      <p:sp>
        <p:nvSpPr>
          <p:cNvPr id="519" name="(-4)"/>
          <p:cNvSpPr txBox="1"/>
          <p:nvPr/>
        </p:nvSpPr>
        <p:spPr>
          <a:xfrm>
            <a:off x="5309716" y="2486995"/>
            <a:ext cx="229960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(-4)</a:t>
            </a:r>
          </a:p>
        </p:txBody>
      </p:sp>
      <p:sp>
        <p:nvSpPr>
          <p:cNvPr id="520" name="(-5)"/>
          <p:cNvSpPr txBox="1"/>
          <p:nvPr/>
        </p:nvSpPr>
        <p:spPr>
          <a:xfrm>
            <a:off x="6811902" y="2486995"/>
            <a:ext cx="229959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(-5)</a:t>
            </a:r>
          </a:p>
        </p:txBody>
      </p:sp>
      <p:grpSp>
        <p:nvGrpSpPr>
          <p:cNvPr id="531" name="群組"/>
          <p:cNvGrpSpPr/>
          <p:nvPr/>
        </p:nvGrpSpPr>
        <p:grpSpPr>
          <a:xfrm>
            <a:off x="5254348" y="3061853"/>
            <a:ext cx="1131201" cy="1066535"/>
            <a:chOff x="0" y="0"/>
            <a:chExt cx="1131199" cy="1066533"/>
          </a:xfrm>
        </p:grpSpPr>
        <p:sp>
          <p:nvSpPr>
            <p:cNvPr id="521" name="Straight Connector 118"/>
            <p:cNvSpPr/>
            <p:nvPr/>
          </p:nvSpPr>
          <p:spPr>
            <a:xfrm flipH="1">
              <a:off x="875161" y="0"/>
              <a:ext cx="2" cy="591141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2" name="Straight Connector 117"/>
            <p:cNvSpPr/>
            <p:nvPr/>
          </p:nvSpPr>
          <p:spPr>
            <a:xfrm flipH="1">
              <a:off x="256036" y="-1"/>
              <a:ext cx="2" cy="603417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3" name="Rounded Rectangle 116"/>
            <p:cNvSpPr/>
            <p:nvPr/>
          </p:nvSpPr>
          <p:spPr>
            <a:xfrm>
              <a:off x="151261" y="190499"/>
              <a:ext cx="828677" cy="252375"/>
            </a:xfrm>
            <a:prstGeom prst="roundRect">
              <a:avLst>
                <a:gd name="adj" fmla="val 28265"/>
              </a:avLst>
            </a:prstGeom>
            <a:solidFill>
              <a:srgbClr val="A9D18E"/>
            </a:solidFill>
            <a:ln w="1905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4" name="Text Box 121"/>
            <p:cNvSpPr txBox="1"/>
            <p:nvPr/>
          </p:nvSpPr>
          <p:spPr>
            <a:xfrm>
              <a:off x="444127" y="182701"/>
              <a:ext cx="266486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eH</a:t>
              </a:r>
            </a:p>
          </p:txBody>
        </p:sp>
        <p:sp>
          <p:nvSpPr>
            <p:cNvPr id="525" name="Straight Connector 35"/>
            <p:cNvSpPr/>
            <p:nvPr/>
          </p:nvSpPr>
          <p:spPr>
            <a:xfrm flipH="1" flipV="1">
              <a:off x="-1" y="922390"/>
              <a:ext cx="1131200" cy="2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529" name="Group 153"/>
            <p:cNvGrpSpPr/>
            <p:nvPr/>
          </p:nvGrpSpPr>
          <p:grpSpPr>
            <a:xfrm>
              <a:off x="144284" y="641472"/>
              <a:ext cx="842632" cy="406250"/>
              <a:chOff x="0" y="0"/>
              <a:chExt cx="842631" cy="406249"/>
            </a:xfrm>
          </p:grpSpPr>
          <p:sp>
            <p:nvSpPr>
              <p:cNvPr id="526" name="Rounded Rectangle 116"/>
              <p:cNvSpPr/>
              <p:nvPr/>
            </p:nvSpPr>
            <p:spPr>
              <a:xfrm>
                <a:off x="0" y="190504"/>
                <a:ext cx="842632" cy="215745"/>
              </a:xfrm>
              <a:prstGeom prst="roundRect">
                <a:avLst>
                  <a:gd name="adj" fmla="val 33621"/>
                </a:avLst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27" name="Straight Connector 117"/>
              <p:cNvSpPr/>
              <p:nvPr/>
            </p:nvSpPr>
            <p:spPr>
              <a:xfrm flipH="1">
                <a:off x="103505" y="3"/>
                <a:ext cx="1272" cy="190502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8" name="Straight Connector 118"/>
              <p:cNvSpPr/>
              <p:nvPr/>
            </p:nvSpPr>
            <p:spPr>
              <a:xfrm>
                <a:off x="722632" y="-1"/>
                <a:ext cx="2" cy="190506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30" name="Text Box 14"/>
            <p:cNvSpPr txBox="1"/>
            <p:nvPr/>
          </p:nvSpPr>
          <p:spPr>
            <a:xfrm>
              <a:off x="471174" y="822695"/>
              <a:ext cx="188847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532" name="Notched Right Arrow 236"/>
          <p:cNvSpPr/>
          <p:nvPr/>
        </p:nvSpPr>
        <p:spPr>
          <a:xfrm rot="10347">
            <a:off x="6548111" y="3549224"/>
            <a:ext cx="313221" cy="306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3" name="Notched Right Arrow 236"/>
          <p:cNvSpPr/>
          <p:nvPr/>
        </p:nvSpPr>
        <p:spPr>
          <a:xfrm rot="10349">
            <a:off x="8847952" y="3592412"/>
            <a:ext cx="313222" cy="306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44" name="群組"/>
          <p:cNvGrpSpPr/>
          <p:nvPr/>
        </p:nvGrpSpPr>
        <p:grpSpPr>
          <a:xfrm>
            <a:off x="7011631" y="3200012"/>
            <a:ext cx="1684420" cy="631486"/>
            <a:chOff x="0" y="0"/>
            <a:chExt cx="1684418" cy="631484"/>
          </a:xfrm>
        </p:grpSpPr>
        <p:sp>
          <p:nvSpPr>
            <p:cNvPr id="534" name="Straight Connector 35"/>
            <p:cNvSpPr/>
            <p:nvPr/>
          </p:nvSpPr>
          <p:spPr>
            <a:xfrm flipH="1" flipV="1">
              <a:off x="254968" y="506153"/>
              <a:ext cx="1131201" cy="2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538" name="Group 153"/>
            <p:cNvGrpSpPr/>
            <p:nvPr/>
          </p:nvGrpSpPr>
          <p:grpSpPr>
            <a:xfrm>
              <a:off x="399253" y="225234"/>
              <a:ext cx="842633" cy="406252"/>
              <a:chOff x="0" y="0"/>
              <a:chExt cx="842632" cy="406250"/>
            </a:xfrm>
          </p:grpSpPr>
          <p:sp>
            <p:nvSpPr>
              <p:cNvPr id="535" name="Rounded Rectangle 116"/>
              <p:cNvSpPr/>
              <p:nvPr/>
            </p:nvSpPr>
            <p:spPr>
              <a:xfrm>
                <a:off x="-1" y="190505"/>
                <a:ext cx="842634" cy="215745"/>
              </a:xfrm>
              <a:prstGeom prst="roundRect">
                <a:avLst>
                  <a:gd name="adj" fmla="val 33621"/>
                </a:avLst>
              </a:prstGeom>
              <a:solidFill>
                <a:srgbClr val="83CEC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36" name="Straight Connector 117"/>
              <p:cNvSpPr/>
              <p:nvPr/>
            </p:nvSpPr>
            <p:spPr>
              <a:xfrm flipH="1">
                <a:off x="103505" y="4"/>
                <a:ext cx="1272" cy="190502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7" name="Straight Connector 118"/>
              <p:cNvSpPr/>
              <p:nvPr/>
            </p:nvSpPr>
            <p:spPr>
              <a:xfrm>
                <a:off x="722632" y="-1"/>
                <a:ext cx="2" cy="190508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39" name="Text Box 121"/>
            <p:cNvSpPr txBox="1"/>
            <p:nvPr/>
          </p:nvSpPr>
          <p:spPr>
            <a:xfrm>
              <a:off x="644970" y="384233"/>
              <a:ext cx="35119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XeH</a:t>
              </a:r>
            </a:p>
          </p:txBody>
        </p:sp>
        <p:sp>
          <p:nvSpPr>
            <p:cNvPr id="540" name="(2)"/>
            <p:cNvSpPr txBox="1"/>
            <p:nvPr/>
          </p:nvSpPr>
          <p:spPr>
            <a:xfrm>
              <a:off x="409474" y="0"/>
              <a:ext cx="183438" cy="147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(2)</a:t>
              </a:r>
            </a:p>
          </p:txBody>
        </p:sp>
        <p:sp>
          <p:nvSpPr>
            <p:cNvPr id="541" name="(3)"/>
            <p:cNvSpPr txBox="1"/>
            <p:nvPr/>
          </p:nvSpPr>
          <p:spPr>
            <a:xfrm>
              <a:off x="1044739" y="2208"/>
              <a:ext cx="183438" cy="147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(3)</a:t>
              </a:r>
            </a:p>
          </p:txBody>
        </p:sp>
        <p:sp>
          <p:nvSpPr>
            <p:cNvPr id="542" name="(-4)"/>
            <p:cNvSpPr txBox="1"/>
            <p:nvPr/>
          </p:nvSpPr>
          <p:spPr>
            <a:xfrm>
              <a:off x="0" y="435795"/>
              <a:ext cx="229959" cy="147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(-4)</a:t>
              </a:r>
            </a:p>
          </p:txBody>
        </p:sp>
        <p:sp>
          <p:nvSpPr>
            <p:cNvPr id="543" name="(-5)"/>
            <p:cNvSpPr txBox="1"/>
            <p:nvPr/>
          </p:nvSpPr>
          <p:spPr>
            <a:xfrm>
              <a:off x="1454460" y="438440"/>
              <a:ext cx="229959" cy="147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(-5)</a:t>
              </a:r>
            </a:p>
          </p:txBody>
        </p:sp>
      </p:grpSp>
      <p:grpSp>
        <p:nvGrpSpPr>
          <p:cNvPr id="561" name="群組"/>
          <p:cNvGrpSpPr/>
          <p:nvPr/>
        </p:nvGrpSpPr>
        <p:grpSpPr>
          <a:xfrm>
            <a:off x="9311858" y="3185872"/>
            <a:ext cx="2230998" cy="659765"/>
            <a:chOff x="0" y="0"/>
            <a:chExt cx="2230997" cy="659764"/>
          </a:xfrm>
        </p:grpSpPr>
        <p:sp>
          <p:nvSpPr>
            <p:cNvPr id="545" name="Straight Connector 35"/>
            <p:cNvSpPr/>
            <p:nvPr/>
          </p:nvSpPr>
          <p:spPr>
            <a:xfrm flipH="1" flipV="1">
              <a:off x="288597" y="537846"/>
              <a:ext cx="1590128" cy="2"/>
            </a:xfrm>
            <a:prstGeom prst="line">
              <a:avLst/>
            </a:prstGeom>
            <a:noFill/>
            <a:ln w="28575" cap="flat">
              <a:solidFill>
                <a:schemeClr val="accent3">
                  <a:lumOff val="-12941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46" name="Flowchart: Decision 15"/>
            <p:cNvSpPr/>
            <p:nvPr/>
          </p:nvSpPr>
          <p:spPr>
            <a:xfrm>
              <a:off x="979069" y="441793"/>
              <a:ext cx="213241" cy="20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A0CA"/>
            </a:solidFill>
            <a:ln w="127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551" name="Group 153"/>
            <p:cNvGrpSpPr/>
            <p:nvPr/>
          </p:nvGrpSpPr>
          <p:grpSpPr>
            <a:xfrm>
              <a:off x="494831" y="253377"/>
              <a:ext cx="1179282" cy="406247"/>
              <a:chOff x="0" y="0"/>
              <a:chExt cx="1179281" cy="406246"/>
            </a:xfrm>
          </p:grpSpPr>
          <p:sp>
            <p:nvSpPr>
              <p:cNvPr id="547" name="Rounded Rectangle 116"/>
              <p:cNvSpPr/>
              <p:nvPr/>
            </p:nvSpPr>
            <p:spPr>
              <a:xfrm>
                <a:off x="0" y="190501"/>
                <a:ext cx="324775" cy="215745"/>
              </a:xfrm>
              <a:prstGeom prst="roundRect">
                <a:avLst>
                  <a:gd name="adj" fmla="val 33621"/>
                </a:avLst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48" name="Straight Connector 117"/>
              <p:cNvSpPr/>
              <p:nvPr/>
            </p:nvSpPr>
            <p:spPr>
              <a:xfrm flipH="1">
                <a:off x="161751" y="-1"/>
                <a:ext cx="1272" cy="190504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chemeClr val="accent3">
                    <a:lumOff val="-12941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9" name="Rounded Rectangle 116"/>
              <p:cNvSpPr/>
              <p:nvPr/>
            </p:nvSpPr>
            <p:spPr>
              <a:xfrm>
                <a:off x="852885" y="190501"/>
                <a:ext cx="326397" cy="215745"/>
              </a:xfrm>
              <a:prstGeom prst="roundRect">
                <a:avLst>
                  <a:gd name="adj" fmla="val 33621"/>
                </a:avLst>
              </a:prstGeom>
              <a:solidFill>
                <a:schemeClr val="accent4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50" name="Straight Connector 117"/>
              <p:cNvSpPr/>
              <p:nvPr/>
            </p:nvSpPr>
            <p:spPr>
              <a:xfrm flipH="1">
                <a:off x="1015448" y="-1"/>
                <a:ext cx="1272" cy="190504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chemeClr val="accent3">
                    <a:lumOff val="-12941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52" name="Text Box 121"/>
            <p:cNvSpPr txBox="1"/>
            <p:nvPr/>
          </p:nvSpPr>
          <p:spPr>
            <a:xfrm>
              <a:off x="555599" y="415926"/>
              <a:ext cx="19585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U</a:t>
              </a:r>
            </a:p>
          </p:txBody>
        </p:sp>
        <p:sp>
          <p:nvSpPr>
            <p:cNvPr id="553" name="Text Box 121"/>
            <p:cNvSpPr txBox="1"/>
            <p:nvPr/>
          </p:nvSpPr>
          <p:spPr>
            <a:xfrm>
              <a:off x="1417694" y="415926"/>
              <a:ext cx="224132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Vt</a:t>
              </a:r>
            </a:p>
          </p:txBody>
        </p:sp>
        <p:sp>
          <p:nvSpPr>
            <p:cNvPr id="554" name="Text Box 121"/>
            <p:cNvSpPr txBox="1"/>
            <p:nvPr/>
          </p:nvSpPr>
          <p:spPr>
            <a:xfrm>
              <a:off x="989236" y="415926"/>
              <a:ext cx="188847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555" name="(2)"/>
            <p:cNvSpPr txBox="1"/>
            <p:nvPr/>
          </p:nvSpPr>
          <p:spPr>
            <a:xfrm>
              <a:off x="561809" y="6937"/>
              <a:ext cx="183438" cy="147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(2)</a:t>
              </a:r>
            </a:p>
          </p:txBody>
        </p:sp>
        <p:sp>
          <p:nvSpPr>
            <p:cNvPr id="556" name="(3)"/>
            <p:cNvSpPr txBox="1"/>
            <p:nvPr/>
          </p:nvSpPr>
          <p:spPr>
            <a:xfrm>
              <a:off x="1420663" y="0"/>
              <a:ext cx="183438" cy="147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(3)</a:t>
              </a:r>
            </a:p>
          </p:txBody>
        </p:sp>
        <p:sp>
          <p:nvSpPr>
            <p:cNvPr id="557" name="(-6)"/>
            <p:cNvSpPr txBox="1"/>
            <p:nvPr/>
          </p:nvSpPr>
          <p:spPr>
            <a:xfrm>
              <a:off x="758693" y="263594"/>
              <a:ext cx="229959" cy="147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(-6)</a:t>
              </a:r>
            </a:p>
          </p:txBody>
        </p:sp>
        <p:sp>
          <p:nvSpPr>
            <p:cNvPr id="558" name="(-7)"/>
            <p:cNvSpPr txBox="1"/>
            <p:nvPr/>
          </p:nvSpPr>
          <p:spPr>
            <a:xfrm>
              <a:off x="1170130" y="263594"/>
              <a:ext cx="229959" cy="147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(-7)</a:t>
              </a:r>
            </a:p>
          </p:txBody>
        </p:sp>
        <p:sp>
          <p:nvSpPr>
            <p:cNvPr id="559" name="(-4)"/>
            <p:cNvSpPr txBox="1"/>
            <p:nvPr/>
          </p:nvSpPr>
          <p:spPr>
            <a:xfrm>
              <a:off x="-1" y="463931"/>
              <a:ext cx="229960" cy="147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(-4)</a:t>
              </a:r>
            </a:p>
          </p:txBody>
        </p:sp>
        <p:sp>
          <p:nvSpPr>
            <p:cNvPr id="560" name="(-5)"/>
            <p:cNvSpPr txBox="1"/>
            <p:nvPr/>
          </p:nvSpPr>
          <p:spPr>
            <a:xfrm>
              <a:off x="2001038" y="460374"/>
              <a:ext cx="229959" cy="147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(-5)</a:t>
              </a:r>
            </a:p>
          </p:txBody>
        </p:sp>
      </p:grpSp>
      <p:sp>
        <p:nvSpPr>
          <p:cNvPr id="562" name="Text Box 14"/>
          <p:cNvSpPr txBox="1"/>
          <p:nvPr/>
        </p:nvSpPr>
        <p:spPr>
          <a:xfrm>
            <a:off x="9212329" y="4549057"/>
            <a:ext cx="231243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A</a:t>
            </a:r>
          </a:p>
        </p:txBody>
      </p:sp>
      <p:sp>
        <p:nvSpPr>
          <p:cNvPr id="563" name="Text Box 29"/>
          <p:cNvSpPr txBox="1"/>
          <p:nvPr/>
        </p:nvSpPr>
        <p:spPr>
          <a:xfrm>
            <a:off x="9800340" y="4562393"/>
            <a:ext cx="231242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grpSp>
        <p:nvGrpSpPr>
          <p:cNvPr id="568" name="Group 46"/>
          <p:cNvGrpSpPr/>
          <p:nvPr/>
        </p:nvGrpSpPr>
        <p:grpSpPr>
          <a:xfrm>
            <a:off x="8547922" y="4615097"/>
            <a:ext cx="1598607" cy="354964"/>
            <a:chOff x="0" y="0"/>
            <a:chExt cx="1598606" cy="354963"/>
          </a:xfrm>
        </p:grpSpPr>
        <p:sp>
          <p:nvSpPr>
            <p:cNvPr id="564" name="Straight Connector 51"/>
            <p:cNvSpPr/>
            <p:nvPr/>
          </p:nvSpPr>
          <p:spPr>
            <a:xfrm flipH="1" flipV="1">
              <a:off x="-1" y="220980"/>
              <a:ext cx="1598608" cy="2"/>
            </a:xfrm>
            <a:prstGeom prst="line">
              <a:avLst/>
            </a:prstGeom>
            <a:noFill/>
            <a:ln w="28575" cap="flat">
              <a:solidFill>
                <a:schemeClr val="accent3">
                  <a:lumOff val="-12941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5" name="Oval 47"/>
            <p:cNvSpPr/>
            <p:nvPr/>
          </p:nvSpPr>
          <p:spPr>
            <a:xfrm>
              <a:off x="988257" y="119380"/>
              <a:ext cx="210823" cy="210823"/>
            </a:xfrm>
            <a:prstGeom prst="ellipse">
              <a:avLst/>
            </a:prstGeom>
            <a:solidFill>
              <a:schemeClr val="accent4"/>
            </a:solidFill>
            <a:ln w="127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6" name="Straight Connector 48"/>
            <p:cNvSpPr/>
            <p:nvPr/>
          </p:nvSpPr>
          <p:spPr>
            <a:xfrm>
              <a:off x="1093032" y="0"/>
              <a:ext cx="2" cy="119382"/>
            </a:xfrm>
            <a:prstGeom prst="line">
              <a:avLst/>
            </a:prstGeom>
            <a:noFill/>
            <a:ln w="28575" cap="flat">
              <a:solidFill>
                <a:schemeClr val="accent3">
                  <a:lumOff val="-12941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7" name="Text Box 49"/>
            <p:cNvSpPr txBox="1"/>
            <p:nvPr/>
          </p:nvSpPr>
          <p:spPr>
            <a:xfrm>
              <a:off x="974573" y="86995"/>
              <a:ext cx="238187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Γ</a:t>
              </a:r>
              <a:r>
                <a:rPr baseline="-25000"/>
                <a:t>B</a:t>
              </a:r>
            </a:p>
          </p:txBody>
        </p:sp>
      </p:grpSp>
      <p:sp>
        <p:nvSpPr>
          <p:cNvPr id="569" name="Text Box 29"/>
          <p:cNvSpPr txBox="1"/>
          <p:nvPr/>
        </p:nvSpPr>
        <p:spPr>
          <a:xfrm>
            <a:off x="8622848" y="4564426"/>
            <a:ext cx="231242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sp>
        <p:nvSpPr>
          <p:cNvPr id="570" name="Flowchart: Decision 30"/>
          <p:cNvSpPr/>
          <p:nvPr/>
        </p:nvSpPr>
        <p:spPr>
          <a:xfrm>
            <a:off x="8674282" y="4770801"/>
            <a:ext cx="139703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>
              <a:lumOff val="20196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1" name="Flowchart: Decision 15"/>
          <p:cNvSpPr/>
          <p:nvPr/>
        </p:nvSpPr>
        <p:spPr>
          <a:xfrm>
            <a:off x="9263765" y="4769403"/>
            <a:ext cx="139702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127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2" name="Flowchart: Decision 30"/>
          <p:cNvSpPr/>
          <p:nvPr/>
        </p:nvSpPr>
        <p:spPr>
          <a:xfrm>
            <a:off x="9851774" y="4768768"/>
            <a:ext cx="139702" cy="139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76" name="Group 44"/>
          <p:cNvGrpSpPr/>
          <p:nvPr/>
        </p:nvGrpSpPr>
        <p:grpSpPr>
          <a:xfrm>
            <a:off x="8904640" y="4616369"/>
            <a:ext cx="238187" cy="358774"/>
            <a:chOff x="0" y="0"/>
            <a:chExt cx="238186" cy="358773"/>
          </a:xfrm>
        </p:grpSpPr>
        <p:sp>
          <p:nvSpPr>
            <p:cNvPr id="573" name="Oval 11"/>
            <p:cNvSpPr/>
            <p:nvPr/>
          </p:nvSpPr>
          <p:spPr>
            <a:xfrm>
              <a:off x="13684" y="119380"/>
              <a:ext cx="210823" cy="210823"/>
            </a:xfrm>
            <a:prstGeom prst="ellipse">
              <a:avLst/>
            </a:prstGeom>
            <a:solidFill>
              <a:srgbClr val="9DC3E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4" name="Straight Connector 12"/>
            <p:cNvSpPr/>
            <p:nvPr/>
          </p:nvSpPr>
          <p:spPr>
            <a:xfrm flipH="1">
              <a:off x="118459" y="0"/>
              <a:ext cx="2" cy="119382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5" name="Text Box 13"/>
            <p:cNvSpPr txBox="1"/>
            <p:nvPr/>
          </p:nvSpPr>
          <p:spPr>
            <a:xfrm>
              <a:off x="0" y="90805"/>
              <a:ext cx="238187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Γ</a:t>
              </a:r>
              <a:r>
                <a:rPr baseline="-25000"/>
                <a:t>A</a:t>
              </a:r>
            </a:p>
          </p:txBody>
        </p:sp>
      </p:grpSp>
      <p:sp>
        <p:nvSpPr>
          <p:cNvPr id="577" name="圓角矩形"/>
          <p:cNvSpPr/>
          <p:nvPr/>
        </p:nvSpPr>
        <p:spPr>
          <a:xfrm>
            <a:off x="8542481" y="4451025"/>
            <a:ext cx="680416" cy="860913"/>
          </a:xfrm>
          <a:prstGeom prst="roundRect">
            <a:avLst>
              <a:gd name="adj" fmla="val 14378"/>
            </a:avLst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8" name="圓角矩形"/>
          <p:cNvSpPr/>
          <p:nvPr/>
        </p:nvSpPr>
        <p:spPr>
          <a:xfrm>
            <a:off x="9453448" y="4451025"/>
            <a:ext cx="680417" cy="860913"/>
          </a:xfrm>
          <a:prstGeom prst="roundRect">
            <a:avLst>
              <a:gd name="adj" fmla="val 14378"/>
            </a:avLst>
          </a:prstGeom>
          <a:ln w="25400">
            <a:solidFill>
              <a:schemeClr val="accent4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9" name="Text Box 121"/>
          <p:cNvSpPr txBox="1"/>
          <p:nvPr/>
        </p:nvSpPr>
        <p:spPr>
          <a:xfrm>
            <a:off x="8784760" y="4210799"/>
            <a:ext cx="19585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580" name="Text Box 121"/>
          <p:cNvSpPr txBox="1"/>
          <p:nvPr/>
        </p:nvSpPr>
        <p:spPr>
          <a:xfrm>
            <a:off x="9681589" y="4212940"/>
            <a:ext cx="224132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Vt</a:t>
            </a:r>
          </a:p>
        </p:txBody>
      </p:sp>
      <p:sp>
        <p:nvSpPr>
          <p:cNvPr id="581" name="Text Box 29"/>
          <p:cNvSpPr txBox="1"/>
          <p:nvPr/>
        </p:nvSpPr>
        <p:spPr>
          <a:xfrm>
            <a:off x="7886248" y="5467209"/>
            <a:ext cx="231242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sp>
        <p:nvSpPr>
          <p:cNvPr id="582" name="Flowchart: Decision 30"/>
          <p:cNvSpPr/>
          <p:nvPr/>
        </p:nvSpPr>
        <p:spPr>
          <a:xfrm>
            <a:off x="7937682" y="5673584"/>
            <a:ext cx="139703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>
              <a:lumOff val="20196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="/>
          <p:cNvSpPr txBox="1"/>
          <p:nvPr/>
        </p:nvSpPr>
        <p:spPr>
          <a:xfrm>
            <a:off x="8118244" y="4757775"/>
            <a:ext cx="127001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594" name="群組"/>
          <p:cNvGrpSpPr/>
          <p:nvPr/>
        </p:nvGrpSpPr>
        <p:grpSpPr>
          <a:xfrm>
            <a:off x="6222308" y="4557848"/>
            <a:ext cx="1590129" cy="407035"/>
            <a:chOff x="0" y="-1"/>
            <a:chExt cx="1590127" cy="407034"/>
          </a:xfrm>
        </p:grpSpPr>
        <p:sp>
          <p:nvSpPr>
            <p:cNvPr id="584" name="Straight Connector 35"/>
            <p:cNvSpPr/>
            <p:nvPr/>
          </p:nvSpPr>
          <p:spPr>
            <a:xfrm flipH="1" flipV="1">
              <a:off x="0" y="284468"/>
              <a:ext cx="1590128" cy="2"/>
            </a:xfrm>
            <a:prstGeom prst="line">
              <a:avLst/>
            </a:prstGeom>
            <a:noFill/>
            <a:ln w="28575" cap="flat">
              <a:solidFill>
                <a:schemeClr val="accent3">
                  <a:lumOff val="-12941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589" name="Group 153"/>
            <p:cNvGrpSpPr/>
            <p:nvPr/>
          </p:nvGrpSpPr>
          <p:grpSpPr>
            <a:xfrm>
              <a:off x="206233" y="-2"/>
              <a:ext cx="1179283" cy="406248"/>
              <a:chOff x="0" y="0"/>
              <a:chExt cx="1179282" cy="406247"/>
            </a:xfrm>
          </p:grpSpPr>
          <p:sp>
            <p:nvSpPr>
              <p:cNvPr id="585" name="Rounded Rectangle 116"/>
              <p:cNvSpPr/>
              <p:nvPr/>
            </p:nvSpPr>
            <p:spPr>
              <a:xfrm>
                <a:off x="0" y="190501"/>
                <a:ext cx="324775" cy="215746"/>
              </a:xfrm>
              <a:prstGeom prst="roundRect">
                <a:avLst>
                  <a:gd name="adj" fmla="val 33621"/>
                </a:avLst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86" name="Straight Connector 117"/>
              <p:cNvSpPr/>
              <p:nvPr/>
            </p:nvSpPr>
            <p:spPr>
              <a:xfrm flipH="1">
                <a:off x="161751" y="-1"/>
                <a:ext cx="1272" cy="190504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chemeClr val="accent3">
                    <a:lumOff val="-12941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87" name="Rounded Rectangle 116"/>
              <p:cNvSpPr/>
              <p:nvPr/>
            </p:nvSpPr>
            <p:spPr>
              <a:xfrm>
                <a:off x="852886" y="190501"/>
                <a:ext cx="326397" cy="215746"/>
              </a:xfrm>
              <a:prstGeom prst="roundRect">
                <a:avLst>
                  <a:gd name="adj" fmla="val 33621"/>
                </a:avLst>
              </a:prstGeom>
              <a:solidFill>
                <a:schemeClr val="accent4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88" name="Straight Connector 117"/>
              <p:cNvSpPr/>
              <p:nvPr/>
            </p:nvSpPr>
            <p:spPr>
              <a:xfrm flipH="1">
                <a:off x="1015448" y="-1"/>
                <a:ext cx="1272" cy="190504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chemeClr val="accent3">
                    <a:lumOff val="-12941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90" name="Text Box 121"/>
            <p:cNvSpPr txBox="1"/>
            <p:nvPr/>
          </p:nvSpPr>
          <p:spPr>
            <a:xfrm>
              <a:off x="267001" y="162547"/>
              <a:ext cx="19585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U</a:t>
              </a:r>
            </a:p>
          </p:txBody>
        </p:sp>
        <p:sp>
          <p:nvSpPr>
            <p:cNvPr id="591" name="Text Box 121"/>
            <p:cNvSpPr txBox="1"/>
            <p:nvPr/>
          </p:nvSpPr>
          <p:spPr>
            <a:xfrm>
              <a:off x="1129097" y="162547"/>
              <a:ext cx="224132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Vt</a:t>
              </a:r>
            </a:p>
          </p:txBody>
        </p:sp>
        <p:sp>
          <p:nvSpPr>
            <p:cNvPr id="592" name="Flowchart: Decision 15"/>
            <p:cNvSpPr/>
            <p:nvPr/>
          </p:nvSpPr>
          <p:spPr>
            <a:xfrm>
              <a:off x="688443" y="188415"/>
              <a:ext cx="213242" cy="20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A0CA"/>
            </a:solidFill>
            <a:ln w="127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3" name="Text Box 121"/>
            <p:cNvSpPr txBox="1"/>
            <p:nvPr/>
          </p:nvSpPr>
          <p:spPr>
            <a:xfrm>
              <a:off x="711224" y="163194"/>
              <a:ext cx="188847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95" name="Notched Right Arrow 236"/>
          <p:cNvSpPr/>
          <p:nvPr/>
        </p:nvSpPr>
        <p:spPr>
          <a:xfrm rot="10349">
            <a:off x="8180672" y="5634630"/>
            <a:ext cx="236898" cy="237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98" name="群組"/>
          <p:cNvGrpSpPr/>
          <p:nvPr/>
        </p:nvGrpSpPr>
        <p:grpSpPr>
          <a:xfrm>
            <a:off x="7637966" y="5451265"/>
            <a:ext cx="304920" cy="370576"/>
            <a:chOff x="0" y="0"/>
            <a:chExt cx="304919" cy="370574"/>
          </a:xfrm>
        </p:grpSpPr>
        <p:sp>
          <p:nvSpPr>
            <p:cNvPr id="596" name="Flowchart: Decision 30"/>
            <p:cNvSpPr/>
            <p:nvPr/>
          </p:nvSpPr>
          <p:spPr>
            <a:xfrm>
              <a:off x="20666" y="230873"/>
              <a:ext cx="139702" cy="139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BF9DE7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7" name="Text Box 14"/>
            <p:cNvSpPr txBox="1"/>
            <p:nvPr/>
          </p:nvSpPr>
          <p:spPr>
            <a:xfrm>
              <a:off x="0" y="0"/>
              <a:ext cx="304920" cy="265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100"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sSubSup>
                      <m:e>
                        <m:r>
                          <a:rPr xmlns:a="http://schemas.openxmlformats.org/drawingml/2006/main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  <m:sup>
                        <m:r>
                          <a:rPr xmlns:a="http://schemas.openxmlformats.org/drawingml/2006/main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m:oMathPara>
              </a14:m>
            </a:p>
          </p:txBody>
        </p:sp>
      </p:grpSp>
      <p:grpSp>
        <p:nvGrpSpPr>
          <p:cNvPr id="601" name="群組"/>
          <p:cNvGrpSpPr/>
          <p:nvPr/>
        </p:nvGrpSpPr>
        <p:grpSpPr>
          <a:xfrm>
            <a:off x="5918663" y="5451265"/>
            <a:ext cx="304920" cy="370576"/>
            <a:chOff x="0" y="0"/>
            <a:chExt cx="304919" cy="370574"/>
          </a:xfrm>
        </p:grpSpPr>
        <p:sp>
          <p:nvSpPr>
            <p:cNvPr id="599" name="Flowchart: Decision 30"/>
            <p:cNvSpPr/>
            <p:nvPr/>
          </p:nvSpPr>
          <p:spPr>
            <a:xfrm>
              <a:off x="87116" y="230873"/>
              <a:ext cx="139702" cy="139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BF9DE7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0" name="Text Box 14"/>
            <p:cNvSpPr txBox="1"/>
            <p:nvPr/>
          </p:nvSpPr>
          <p:spPr>
            <a:xfrm>
              <a:off x="0" y="0"/>
              <a:ext cx="304920" cy="265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100"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sSubSup>
                      <m:e>
                        <m:r>
                          <a:rPr xmlns:a="http://schemas.openxmlformats.org/drawingml/2006/main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  <m:sup>
                        <m:r>
                          <a:rPr xmlns:a="http://schemas.openxmlformats.org/drawingml/2006/main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m:oMathPara>
              </a14:m>
            </a:p>
          </p:txBody>
        </p:sp>
      </p:grpSp>
      <p:sp>
        <p:nvSpPr>
          <p:cNvPr id="602" name="Text Box 14"/>
          <p:cNvSpPr txBox="1"/>
          <p:nvPr/>
        </p:nvSpPr>
        <p:spPr>
          <a:xfrm>
            <a:off x="9126963" y="5467209"/>
            <a:ext cx="231242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A</a:t>
            </a:r>
          </a:p>
        </p:txBody>
      </p:sp>
      <p:grpSp>
        <p:nvGrpSpPr>
          <p:cNvPr id="607" name="Group 46"/>
          <p:cNvGrpSpPr/>
          <p:nvPr/>
        </p:nvGrpSpPr>
        <p:grpSpPr>
          <a:xfrm>
            <a:off x="8650044" y="5533247"/>
            <a:ext cx="1178961" cy="354964"/>
            <a:chOff x="0" y="0"/>
            <a:chExt cx="1178960" cy="354963"/>
          </a:xfrm>
        </p:grpSpPr>
        <p:sp>
          <p:nvSpPr>
            <p:cNvPr id="603" name="Straight Connector 51"/>
            <p:cNvSpPr/>
            <p:nvPr/>
          </p:nvSpPr>
          <p:spPr>
            <a:xfrm flipH="1" flipV="1">
              <a:off x="-1" y="220980"/>
              <a:ext cx="1178962" cy="2"/>
            </a:xfrm>
            <a:prstGeom prst="line">
              <a:avLst/>
            </a:prstGeom>
            <a:noFill/>
            <a:ln w="28575" cap="flat">
              <a:solidFill>
                <a:schemeClr val="accent3">
                  <a:lumOff val="-12941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04" name="Oval 47"/>
            <p:cNvSpPr/>
            <p:nvPr/>
          </p:nvSpPr>
          <p:spPr>
            <a:xfrm>
              <a:off x="800767" y="119380"/>
              <a:ext cx="210823" cy="210823"/>
            </a:xfrm>
            <a:prstGeom prst="ellipse">
              <a:avLst/>
            </a:prstGeom>
            <a:solidFill>
              <a:schemeClr val="accent4"/>
            </a:solidFill>
            <a:ln w="127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5" name="Straight Connector 48"/>
            <p:cNvSpPr/>
            <p:nvPr/>
          </p:nvSpPr>
          <p:spPr>
            <a:xfrm>
              <a:off x="905542" y="0"/>
              <a:ext cx="2" cy="119382"/>
            </a:xfrm>
            <a:prstGeom prst="line">
              <a:avLst/>
            </a:prstGeom>
            <a:noFill/>
            <a:ln w="28575" cap="flat">
              <a:solidFill>
                <a:schemeClr val="accent3">
                  <a:lumOff val="-12941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06" name="Text Box 49"/>
            <p:cNvSpPr txBox="1"/>
            <p:nvPr/>
          </p:nvSpPr>
          <p:spPr>
            <a:xfrm>
              <a:off x="787083" y="86995"/>
              <a:ext cx="238188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Γ</a:t>
              </a:r>
              <a:r>
                <a:rPr baseline="-25000"/>
                <a:t>B</a:t>
              </a:r>
            </a:p>
          </p:txBody>
        </p:sp>
      </p:grpSp>
      <p:sp>
        <p:nvSpPr>
          <p:cNvPr id="608" name="Flowchart: Decision 15"/>
          <p:cNvSpPr/>
          <p:nvPr/>
        </p:nvSpPr>
        <p:spPr>
          <a:xfrm>
            <a:off x="9178397" y="5687552"/>
            <a:ext cx="139702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127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2" name="Group 44"/>
          <p:cNvGrpSpPr/>
          <p:nvPr/>
        </p:nvGrpSpPr>
        <p:grpSpPr>
          <a:xfrm>
            <a:off x="8819274" y="5534517"/>
            <a:ext cx="238187" cy="358775"/>
            <a:chOff x="0" y="0"/>
            <a:chExt cx="238186" cy="358773"/>
          </a:xfrm>
        </p:grpSpPr>
        <p:sp>
          <p:nvSpPr>
            <p:cNvPr id="609" name="Oval 11"/>
            <p:cNvSpPr/>
            <p:nvPr/>
          </p:nvSpPr>
          <p:spPr>
            <a:xfrm>
              <a:off x="13684" y="119380"/>
              <a:ext cx="210823" cy="210823"/>
            </a:xfrm>
            <a:prstGeom prst="ellipse">
              <a:avLst/>
            </a:prstGeom>
            <a:solidFill>
              <a:srgbClr val="9DC3E6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0" name="Straight Connector 12"/>
            <p:cNvSpPr/>
            <p:nvPr/>
          </p:nvSpPr>
          <p:spPr>
            <a:xfrm flipH="1">
              <a:off x="118459" y="0"/>
              <a:ext cx="2" cy="119382"/>
            </a:xfrm>
            <a:prstGeom prst="line">
              <a:avLst/>
            </a:prstGeom>
            <a:noFill/>
            <a:ln w="28575" cap="flat">
              <a:solidFill>
                <a:schemeClr val="accent3">
                  <a:lumOff val="-12941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1" name="Text Box 13"/>
            <p:cNvSpPr txBox="1"/>
            <p:nvPr/>
          </p:nvSpPr>
          <p:spPr>
            <a:xfrm>
              <a:off x="0" y="90805"/>
              <a:ext cx="238187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Γ</a:t>
              </a:r>
              <a:r>
                <a:rPr baseline="-25000"/>
                <a:t>A</a:t>
              </a:r>
            </a:p>
          </p:txBody>
        </p:sp>
      </p:grpSp>
      <p:grpSp>
        <p:nvGrpSpPr>
          <p:cNvPr id="628" name="群組"/>
          <p:cNvGrpSpPr/>
          <p:nvPr/>
        </p:nvGrpSpPr>
        <p:grpSpPr>
          <a:xfrm>
            <a:off x="6394576" y="6159837"/>
            <a:ext cx="1562716" cy="434339"/>
            <a:chOff x="0" y="0"/>
            <a:chExt cx="1562714" cy="434337"/>
          </a:xfrm>
        </p:grpSpPr>
        <p:sp>
          <p:nvSpPr>
            <p:cNvPr id="613" name="Text Box 14"/>
            <p:cNvSpPr txBox="1"/>
            <p:nvPr/>
          </p:nvSpPr>
          <p:spPr>
            <a:xfrm>
              <a:off x="672824" y="8254"/>
              <a:ext cx="259458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λ’</a:t>
              </a:r>
              <a:r>
                <a:rPr baseline="-25000"/>
                <a:t>A</a:t>
              </a:r>
            </a:p>
          </p:txBody>
        </p:sp>
        <p:grpSp>
          <p:nvGrpSpPr>
            <p:cNvPr id="618" name="Group 46"/>
            <p:cNvGrpSpPr/>
            <p:nvPr/>
          </p:nvGrpSpPr>
          <p:grpSpPr>
            <a:xfrm>
              <a:off x="-1" y="74294"/>
              <a:ext cx="1562716" cy="354964"/>
              <a:chOff x="0" y="0"/>
              <a:chExt cx="1562714" cy="354963"/>
            </a:xfrm>
          </p:grpSpPr>
          <p:sp>
            <p:nvSpPr>
              <p:cNvPr id="614" name="Straight Connector 51"/>
              <p:cNvSpPr/>
              <p:nvPr/>
            </p:nvSpPr>
            <p:spPr>
              <a:xfrm flipH="1" flipV="1">
                <a:off x="-1" y="220980"/>
                <a:ext cx="1562716" cy="2"/>
              </a:xfrm>
              <a:prstGeom prst="line">
                <a:avLst/>
              </a:prstGeom>
              <a:noFill/>
              <a:ln w="28575" cap="flat">
                <a:solidFill>
                  <a:schemeClr val="accent3">
                    <a:lumOff val="-12941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15" name="Oval 47"/>
              <p:cNvSpPr/>
              <p:nvPr/>
            </p:nvSpPr>
            <p:spPr>
              <a:xfrm>
                <a:off x="996675" y="119380"/>
                <a:ext cx="210823" cy="210823"/>
              </a:xfrm>
              <a:prstGeom prst="ellipse">
                <a:avLst/>
              </a:prstGeom>
              <a:solidFill>
                <a:schemeClr val="accent1">
                  <a:lumOff val="20196"/>
                </a:schemeClr>
              </a:solidFill>
              <a:ln w="12700" cap="flat">
                <a:solidFill>
                  <a:srgbClr val="53535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16" name="Straight Connector 48"/>
              <p:cNvSpPr/>
              <p:nvPr/>
            </p:nvSpPr>
            <p:spPr>
              <a:xfrm>
                <a:off x="1101450" y="0"/>
                <a:ext cx="2" cy="119382"/>
              </a:xfrm>
              <a:prstGeom prst="line">
                <a:avLst/>
              </a:prstGeom>
              <a:noFill/>
              <a:ln w="28575" cap="flat">
                <a:solidFill>
                  <a:schemeClr val="accent3">
                    <a:lumOff val="-12941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17" name="Text Box 49"/>
              <p:cNvSpPr txBox="1"/>
              <p:nvPr/>
            </p:nvSpPr>
            <p:spPr>
              <a:xfrm>
                <a:off x="968883" y="86995"/>
                <a:ext cx="266403" cy="267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Γ’</a:t>
                </a:r>
                <a:r>
                  <a:rPr baseline="-25000"/>
                  <a:t>B</a:t>
                </a:r>
              </a:p>
            </p:txBody>
          </p:sp>
        </p:grpSp>
        <p:sp>
          <p:nvSpPr>
            <p:cNvPr id="619" name="Flowchart: Decision 15"/>
            <p:cNvSpPr/>
            <p:nvPr/>
          </p:nvSpPr>
          <p:spPr>
            <a:xfrm>
              <a:off x="724259" y="228599"/>
              <a:ext cx="139703" cy="139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>
                <a:lumOff val="20196"/>
              </a:schemeClr>
            </a:solidFill>
            <a:ln w="127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623" name="Group 44"/>
            <p:cNvGrpSpPr/>
            <p:nvPr/>
          </p:nvGrpSpPr>
          <p:grpSpPr>
            <a:xfrm>
              <a:off x="351027" y="75564"/>
              <a:ext cx="266403" cy="358774"/>
              <a:chOff x="0" y="0"/>
              <a:chExt cx="266402" cy="358773"/>
            </a:xfrm>
          </p:grpSpPr>
          <p:sp>
            <p:nvSpPr>
              <p:cNvPr id="620" name="Oval 11"/>
              <p:cNvSpPr/>
              <p:nvPr/>
            </p:nvSpPr>
            <p:spPr>
              <a:xfrm>
                <a:off x="27790" y="119380"/>
                <a:ext cx="210823" cy="210823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1" name="Straight Connector 12"/>
              <p:cNvSpPr/>
              <p:nvPr/>
            </p:nvSpPr>
            <p:spPr>
              <a:xfrm flipH="1">
                <a:off x="132566" y="0"/>
                <a:ext cx="2" cy="119382"/>
              </a:xfrm>
              <a:prstGeom prst="line">
                <a:avLst/>
              </a:prstGeom>
              <a:noFill/>
              <a:ln w="28575" cap="flat">
                <a:solidFill>
                  <a:schemeClr val="accent3">
                    <a:lumOff val="-12941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2" name="Text Box 13"/>
              <p:cNvSpPr txBox="1"/>
              <p:nvPr/>
            </p:nvSpPr>
            <p:spPr>
              <a:xfrm>
                <a:off x="0" y="90805"/>
                <a:ext cx="266402" cy="267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Γ’</a:t>
                </a:r>
                <a:r>
                  <a:rPr baseline="-25000"/>
                  <a:t>A</a:t>
                </a:r>
              </a:p>
            </p:txBody>
          </p:sp>
        </p:grpSp>
        <p:sp>
          <p:nvSpPr>
            <p:cNvPr id="624" name="Flowchart: Decision 15"/>
            <p:cNvSpPr/>
            <p:nvPr/>
          </p:nvSpPr>
          <p:spPr>
            <a:xfrm>
              <a:off x="1297513" y="221958"/>
              <a:ext cx="139702" cy="139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A0CA"/>
            </a:solidFill>
            <a:ln w="127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5" name="Flowchart: Decision 15"/>
            <p:cNvSpPr/>
            <p:nvPr/>
          </p:nvSpPr>
          <p:spPr>
            <a:xfrm>
              <a:off x="109904" y="221958"/>
              <a:ext cx="139702" cy="139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A0CA"/>
            </a:solidFill>
            <a:ln w="127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Text Box 14"/>
            <p:cNvSpPr txBox="1"/>
            <p:nvPr/>
          </p:nvSpPr>
          <p:spPr>
            <a:xfrm>
              <a:off x="95752" y="8254"/>
              <a:ext cx="259458" cy="267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λ’</a:t>
              </a:r>
              <a:r>
                <a:rPr baseline="-25000"/>
                <a:t>B</a:t>
              </a:r>
            </a:p>
          </p:txBody>
        </p:sp>
        <p:sp>
          <p:nvSpPr>
            <p:cNvPr id="627" name="Text Box 14"/>
            <p:cNvSpPr txBox="1"/>
            <p:nvPr/>
          </p:nvSpPr>
          <p:spPr>
            <a:xfrm>
              <a:off x="1283768" y="0"/>
              <a:ext cx="259457" cy="267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λ’</a:t>
              </a:r>
              <a:r>
                <a:rPr baseline="-25000"/>
                <a:t>B</a:t>
              </a:r>
            </a:p>
          </p:txBody>
        </p:sp>
      </p:grpSp>
      <p:sp>
        <p:nvSpPr>
          <p:cNvPr id="629" name="Text Box 29"/>
          <p:cNvSpPr txBox="1"/>
          <p:nvPr/>
        </p:nvSpPr>
        <p:spPr>
          <a:xfrm>
            <a:off x="5479516" y="1282769"/>
            <a:ext cx="231243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sp>
        <p:nvSpPr>
          <p:cNvPr id="630" name="Flowchart: Decision 30"/>
          <p:cNvSpPr/>
          <p:nvPr/>
        </p:nvSpPr>
        <p:spPr>
          <a:xfrm>
            <a:off x="5530951" y="1489143"/>
            <a:ext cx="139702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1" name="Straight Connector 42"/>
          <p:cNvSpPr/>
          <p:nvPr/>
        </p:nvSpPr>
        <p:spPr>
          <a:xfrm>
            <a:off x="5327833" y="1559581"/>
            <a:ext cx="81917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2" name="Text Box 29"/>
          <p:cNvSpPr txBox="1"/>
          <p:nvPr/>
        </p:nvSpPr>
        <p:spPr>
          <a:xfrm>
            <a:off x="5704326" y="5472290"/>
            <a:ext cx="231242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sp>
        <p:nvSpPr>
          <p:cNvPr id="633" name="Flowchart: Decision 30"/>
          <p:cNvSpPr/>
          <p:nvPr/>
        </p:nvSpPr>
        <p:spPr>
          <a:xfrm>
            <a:off x="5755761" y="5678665"/>
            <a:ext cx="139702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>
              <a:lumOff val="20196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4" name="Text Box 29"/>
          <p:cNvSpPr txBox="1"/>
          <p:nvPr/>
        </p:nvSpPr>
        <p:spPr>
          <a:xfrm>
            <a:off x="9757428" y="5467209"/>
            <a:ext cx="231242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sp>
        <p:nvSpPr>
          <p:cNvPr id="635" name="Flowchart: Decision 30"/>
          <p:cNvSpPr/>
          <p:nvPr/>
        </p:nvSpPr>
        <p:spPr>
          <a:xfrm>
            <a:off x="9808863" y="5673584"/>
            <a:ext cx="139702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>
              <a:lumOff val="20196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6" name="Text Box 29"/>
          <p:cNvSpPr txBox="1"/>
          <p:nvPr/>
        </p:nvSpPr>
        <p:spPr>
          <a:xfrm>
            <a:off x="8495451" y="5472290"/>
            <a:ext cx="231242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sp>
        <p:nvSpPr>
          <p:cNvPr id="637" name="Flowchart: Decision 30"/>
          <p:cNvSpPr/>
          <p:nvPr/>
        </p:nvSpPr>
        <p:spPr>
          <a:xfrm>
            <a:off x="8546886" y="5678665"/>
            <a:ext cx="139702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>
              <a:lumOff val="20196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roup 1"/>
          <p:cNvGrpSpPr/>
          <p:nvPr/>
        </p:nvGrpSpPr>
        <p:grpSpPr>
          <a:xfrm>
            <a:off x="4442459" y="1807210"/>
            <a:ext cx="1357042" cy="1322706"/>
            <a:chOff x="0" y="0"/>
            <a:chExt cx="1357041" cy="1322705"/>
          </a:xfrm>
        </p:grpSpPr>
        <p:sp>
          <p:nvSpPr>
            <p:cNvPr id="639" name="Oval 13"/>
            <p:cNvSpPr/>
            <p:nvPr/>
          </p:nvSpPr>
          <p:spPr>
            <a:xfrm>
              <a:off x="595677" y="423370"/>
              <a:ext cx="437885" cy="437837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0" name="Straight Connector 14"/>
            <p:cNvSpPr/>
            <p:nvPr/>
          </p:nvSpPr>
          <p:spPr>
            <a:xfrm flipV="1">
              <a:off x="961237" y="0"/>
              <a:ext cx="395805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1" name="Straight Connector 15"/>
            <p:cNvSpPr/>
            <p:nvPr/>
          </p:nvSpPr>
          <p:spPr>
            <a:xfrm>
              <a:off x="-1" y="641629"/>
              <a:ext cx="595679" cy="2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2" name="Straight Connector 16"/>
            <p:cNvSpPr/>
            <p:nvPr/>
          </p:nvSpPr>
          <p:spPr>
            <a:xfrm>
              <a:off x="923103" y="823074"/>
              <a:ext cx="378710" cy="499632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44" name="Straight Connector 20"/>
          <p:cNvSpPr/>
          <p:nvPr/>
        </p:nvSpPr>
        <p:spPr>
          <a:xfrm>
            <a:off x="3832859" y="3808095"/>
            <a:ext cx="4526282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5" name="Text Box 2"/>
          <p:cNvSpPr txBox="1"/>
          <p:nvPr/>
        </p:nvSpPr>
        <p:spPr>
          <a:xfrm>
            <a:off x="5076190" y="2261236"/>
            <a:ext cx="37091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uT</a:t>
            </a:r>
          </a:p>
        </p:txBody>
      </p:sp>
      <p:sp>
        <p:nvSpPr>
          <p:cNvPr id="646" name="Text Box 5"/>
          <p:cNvSpPr txBox="1"/>
          <p:nvPr/>
        </p:nvSpPr>
        <p:spPr>
          <a:xfrm>
            <a:off x="4533898" y="2207896"/>
            <a:ext cx="74295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d=2</a:t>
            </a:r>
          </a:p>
        </p:txBody>
      </p:sp>
      <p:sp>
        <p:nvSpPr>
          <p:cNvPr id="647" name="Text Box 7"/>
          <p:cNvSpPr txBox="1"/>
          <p:nvPr/>
        </p:nvSpPr>
        <p:spPr>
          <a:xfrm>
            <a:off x="5285740" y="1807211"/>
            <a:ext cx="74295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d=3</a:t>
            </a:r>
          </a:p>
        </p:txBody>
      </p:sp>
      <p:sp>
        <p:nvSpPr>
          <p:cNvPr id="648" name="Text Box 8"/>
          <p:cNvSpPr txBox="1"/>
          <p:nvPr/>
        </p:nvSpPr>
        <p:spPr>
          <a:xfrm>
            <a:off x="5495290" y="2629536"/>
            <a:ext cx="74295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d=4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roup 1"/>
          <p:cNvGrpSpPr/>
          <p:nvPr/>
        </p:nvGrpSpPr>
        <p:grpSpPr>
          <a:xfrm>
            <a:off x="4442459" y="1807210"/>
            <a:ext cx="1357042" cy="1322706"/>
            <a:chOff x="0" y="0"/>
            <a:chExt cx="1357041" cy="1322705"/>
          </a:xfrm>
        </p:grpSpPr>
        <p:sp>
          <p:nvSpPr>
            <p:cNvPr id="650" name="Oval 13"/>
            <p:cNvSpPr/>
            <p:nvPr/>
          </p:nvSpPr>
          <p:spPr>
            <a:xfrm>
              <a:off x="595677" y="423370"/>
              <a:ext cx="437885" cy="437837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1" name="Straight Connector 14"/>
            <p:cNvSpPr/>
            <p:nvPr/>
          </p:nvSpPr>
          <p:spPr>
            <a:xfrm flipV="1">
              <a:off x="961237" y="0"/>
              <a:ext cx="395805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2" name="Straight Connector 15"/>
            <p:cNvSpPr/>
            <p:nvPr/>
          </p:nvSpPr>
          <p:spPr>
            <a:xfrm>
              <a:off x="-1" y="641629"/>
              <a:ext cx="595679" cy="2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3" name="Straight Connector 16"/>
            <p:cNvSpPr/>
            <p:nvPr/>
          </p:nvSpPr>
          <p:spPr>
            <a:xfrm>
              <a:off x="923103" y="823074"/>
              <a:ext cx="378710" cy="499632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55" name="Straight Connector 20"/>
          <p:cNvSpPr/>
          <p:nvPr/>
        </p:nvSpPr>
        <p:spPr>
          <a:xfrm>
            <a:off x="3832859" y="3808095"/>
            <a:ext cx="4526282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6" name="Text Box 2"/>
          <p:cNvSpPr txBox="1"/>
          <p:nvPr/>
        </p:nvSpPr>
        <p:spPr>
          <a:xfrm>
            <a:off x="5053329" y="2291714"/>
            <a:ext cx="410514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uT2</a:t>
            </a:r>
          </a:p>
        </p:txBody>
      </p:sp>
      <p:sp>
        <p:nvSpPr>
          <p:cNvPr id="657" name="Text Box 5"/>
          <p:cNvSpPr txBox="1"/>
          <p:nvPr/>
        </p:nvSpPr>
        <p:spPr>
          <a:xfrm>
            <a:off x="4533898" y="2207896"/>
            <a:ext cx="74295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d=2</a:t>
            </a:r>
          </a:p>
        </p:txBody>
      </p:sp>
      <p:sp>
        <p:nvSpPr>
          <p:cNvPr id="658" name="Text Box 7"/>
          <p:cNvSpPr txBox="1"/>
          <p:nvPr/>
        </p:nvSpPr>
        <p:spPr>
          <a:xfrm>
            <a:off x="5285740" y="1807211"/>
            <a:ext cx="74295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d=3</a:t>
            </a:r>
          </a:p>
        </p:txBody>
      </p:sp>
      <p:sp>
        <p:nvSpPr>
          <p:cNvPr id="659" name="Text Box 8"/>
          <p:cNvSpPr txBox="1"/>
          <p:nvPr/>
        </p:nvSpPr>
        <p:spPr>
          <a:xfrm>
            <a:off x="5495290" y="2629536"/>
            <a:ext cx="74295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d=4</a:t>
            </a:r>
          </a:p>
        </p:txBody>
      </p:sp>
      <p:sp>
        <p:nvSpPr>
          <p:cNvPr id="660" name="Text Box 3"/>
          <p:cNvSpPr txBox="1"/>
          <p:nvPr/>
        </p:nvSpPr>
        <p:spPr>
          <a:xfrm>
            <a:off x="4173220" y="2345689"/>
            <a:ext cx="742950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i="1" sz="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661" name="Text Box 4"/>
          <p:cNvSpPr txBox="1"/>
          <p:nvPr/>
        </p:nvSpPr>
        <p:spPr>
          <a:xfrm>
            <a:off x="5774690" y="1631314"/>
            <a:ext cx="742951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i="1" sz="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662" name="Text Box 6"/>
          <p:cNvSpPr txBox="1"/>
          <p:nvPr/>
        </p:nvSpPr>
        <p:spPr>
          <a:xfrm>
            <a:off x="5724523" y="3038475"/>
            <a:ext cx="742951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i="1" sz="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roup 1"/>
          <p:cNvGrpSpPr/>
          <p:nvPr/>
        </p:nvGrpSpPr>
        <p:grpSpPr>
          <a:xfrm>
            <a:off x="4442459" y="1807210"/>
            <a:ext cx="1357042" cy="1322706"/>
            <a:chOff x="0" y="0"/>
            <a:chExt cx="1357041" cy="1322705"/>
          </a:xfrm>
        </p:grpSpPr>
        <p:sp>
          <p:nvSpPr>
            <p:cNvPr id="664" name="Oval 13"/>
            <p:cNvSpPr/>
            <p:nvPr/>
          </p:nvSpPr>
          <p:spPr>
            <a:xfrm>
              <a:off x="595677" y="423370"/>
              <a:ext cx="437885" cy="437837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5" name="Straight Connector 14"/>
            <p:cNvSpPr/>
            <p:nvPr/>
          </p:nvSpPr>
          <p:spPr>
            <a:xfrm flipV="1">
              <a:off x="961237" y="0"/>
              <a:ext cx="395805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66" name="Straight Connector 15"/>
            <p:cNvSpPr/>
            <p:nvPr/>
          </p:nvSpPr>
          <p:spPr>
            <a:xfrm>
              <a:off x="-1" y="641629"/>
              <a:ext cx="595679" cy="2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67" name="Straight Connector 16"/>
            <p:cNvSpPr/>
            <p:nvPr/>
          </p:nvSpPr>
          <p:spPr>
            <a:xfrm>
              <a:off x="923103" y="823074"/>
              <a:ext cx="378710" cy="499632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69" name="Straight Connector 20"/>
          <p:cNvSpPr/>
          <p:nvPr/>
        </p:nvSpPr>
        <p:spPr>
          <a:xfrm>
            <a:off x="3832859" y="3808095"/>
            <a:ext cx="4526282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0" name="Text Box 2"/>
          <p:cNvSpPr txBox="1"/>
          <p:nvPr/>
        </p:nvSpPr>
        <p:spPr>
          <a:xfrm>
            <a:off x="5053329" y="2291714"/>
            <a:ext cx="410514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uT2</a:t>
            </a:r>
          </a:p>
        </p:txBody>
      </p:sp>
      <p:sp>
        <p:nvSpPr>
          <p:cNvPr id="671" name="Text Box 5"/>
          <p:cNvSpPr txBox="1"/>
          <p:nvPr/>
        </p:nvSpPr>
        <p:spPr>
          <a:xfrm>
            <a:off x="4533898" y="2207896"/>
            <a:ext cx="74295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d=2</a:t>
            </a:r>
          </a:p>
        </p:txBody>
      </p:sp>
      <p:sp>
        <p:nvSpPr>
          <p:cNvPr id="672" name="Text Box 7"/>
          <p:cNvSpPr txBox="1"/>
          <p:nvPr/>
        </p:nvSpPr>
        <p:spPr>
          <a:xfrm>
            <a:off x="5285740" y="1807211"/>
            <a:ext cx="74295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d=3</a:t>
            </a:r>
          </a:p>
        </p:txBody>
      </p:sp>
      <p:sp>
        <p:nvSpPr>
          <p:cNvPr id="673" name="Text Box 8"/>
          <p:cNvSpPr txBox="1"/>
          <p:nvPr/>
        </p:nvSpPr>
        <p:spPr>
          <a:xfrm>
            <a:off x="5495290" y="2629536"/>
            <a:ext cx="74295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d=4</a:t>
            </a:r>
          </a:p>
        </p:txBody>
      </p:sp>
      <p:sp>
        <p:nvSpPr>
          <p:cNvPr id="674" name="Text Box 3"/>
          <p:cNvSpPr txBox="1"/>
          <p:nvPr/>
        </p:nvSpPr>
        <p:spPr>
          <a:xfrm>
            <a:off x="4173220" y="2345689"/>
            <a:ext cx="742950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i="1" sz="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675" name="Text Box 4"/>
          <p:cNvSpPr txBox="1"/>
          <p:nvPr/>
        </p:nvSpPr>
        <p:spPr>
          <a:xfrm>
            <a:off x="5774690" y="1631314"/>
            <a:ext cx="742951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i="1" sz="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676" name="Text Box 6"/>
          <p:cNvSpPr txBox="1"/>
          <p:nvPr/>
        </p:nvSpPr>
        <p:spPr>
          <a:xfrm>
            <a:off x="5724523" y="3038475"/>
            <a:ext cx="742951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i="1" sz="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Rounded Rectangle 40"/>
          <p:cNvSpPr/>
          <p:nvPr/>
        </p:nvSpPr>
        <p:spPr>
          <a:xfrm>
            <a:off x="7068184" y="2586988"/>
            <a:ext cx="589282" cy="4095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79" name="Straight Connector 20"/>
          <p:cNvSpPr/>
          <p:nvPr/>
        </p:nvSpPr>
        <p:spPr>
          <a:xfrm>
            <a:off x="3338829" y="790575"/>
            <a:ext cx="4526283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83" name="Group 10"/>
          <p:cNvGrpSpPr/>
          <p:nvPr/>
        </p:nvGrpSpPr>
        <p:grpSpPr>
          <a:xfrm>
            <a:off x="6667834" y="2272974"/>
            <a:ext cx="1245086" cy="1057603"/>
            <a:chOff x="0" y="0"/>
            <a:chExt cx="1245084" cy="1057601"/>
          </a:xfrm>
        </p:grpSpPr>
        <p:sp>
          <p:nvSpPr>
            <p:cNvPr id="680" name="Straight Connector 12"/>
            <p:cNvSpPr/>
            <p:nvPr/>
          </p:nvSpPr>
          <p:spPr>
            <a:xfrm flipV="1">
              <a:off x="906108" y="0"/>
              <a:ext cx="327026" cy="40978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81" name="Straight Connector 17"/>
            <p:cNvSpPr/>
            <p:nvPr/>
          </p:nvSpPr>
          <p:spPr>
            <a:xfrm>
              <a:off x="0" y="507605"/>
              <a:ext cx="492168" cy="2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82" name="Straight Connector 18"/>
            <p:cNvSpPr/>
            <p:nvPr/>
          </p:nvSpPr>
          <p:spPr>
            <a:xfrm>
              <a:off x="932183" y="644561"/>
              <a:ext cx="312902" cy="413042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84" name="Straight Connector 27"/>
          <p:cNvSpPr/>
          <p:nvPr/>
        </p:nvSpPr>
        <p:spPr>
          <a:xfrm>
            <a:off x="2642870" y="2770710"/>
            <a:ext cx="492168" cy="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5" name="Text Box 28"/>
          <p:cNvSpPr txBox="1"/>
          <p:nvPr/>
        </p:nvSpPr>
        <p:spPr>
          <a:xfrm>
            <a:off x="2566034" y="1940561"/>
            <a:ext cx="97726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Bond(s)</a:t>
            </a:r>
          </a:p>
        </p:txBody>
      </p:sp>
      <p:sp>
        <p:nvSpPr>
          <p:cNvPr id="686" name="Cross 31"/>
          <p:cNvSpPr/>
          <p:nvPr/>
        </p:nvSpPr>
        <p:spPr>
          <a:xfrm>
            <a:off x="3472815" y="2708910"/>
            <a:ext cx="116207" cy="116207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87" name="Text Box 32"/>
          <p:cNvSpPr txBox="1"/>
          <p:nvPr/>
        </p:nvSpPr>
        <p:spPr>
          <a:xfrm>
            <a:off x="3908423" y="1936114"/>
            <a:ext cx="984887" cy="525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Block(s) </a:t>
            </a:r>
            <a:br/>
            <a:r>
              <a:rPr baseline="-25000"/>
              <a:t>(cytnx.Tensor)</a:t>
            </a:r>
          </a:p>
        </p:txBody>
      </p:sp>
      <p:sp>
        <p:nvSpPr>
          <p:cNvPr id="688" name="Equal 33"/>
          <p:cNvSpPr/>
          <p:nvPr/>
        </p:nvSpPr>
        <p:spPr>
          <a:xfrm>
            <a:off x="6134324" y="2725405"/>
            <a:ext cx="106868" cy="88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89" name="Snip Diagonal Corner Rectangle 35"/>
          <p:cNvSpPr/>
          <p:nvPr/>
        </p:nvSpPr>
        <p:spPr>
          <a:xfrm>
            <a:off x="4029709" y="2606675"/>
            <a:ext cx="589282" cy="354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5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5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93" name="Group 39"/>
          <p:cNvGrpSpPr/>
          <p:nvPr/>
        </p:nvGrpSpPr>
        <p:grpSpPr>
          <a:xfrm>
            <a:off x="7188834" y="2637152"/>
            <a:ext cx="340998" cy="298455"/>
            <a:chOff x="0" y="0"/>
            <a:chExt cx="340996" cy="298453"/>
          </a:xfrm>
        </p:grpSpPr>
        <p:sp>
          <p:nvSpPr>
            <p:cNvPr id="690" name="Snip Diagonal Corner Rectangle 36"/>
            <p:cNvSpPr/>
            <p:nvPr/>
          </p:nvSpPr>
          <p:spPr>
            <a:xfrm>
              <a:off x="0" y="-1"/>
              <a:ext cx="134382" cy="116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473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27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1" name="Snip Diagonal Corner Rectangle 37"/>
            <p:cNvSpPr/>
            <p:nvPr/>
          </p:nvSpPr>
          <p:spPr>
            <a:xfrm>
              <a:off x="142854" y="125195"/>
              <a:ext cx="77079" cy="67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46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31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2" name="Snip Diagonal Corner Rectangle 38"/>
            <p:cNvSpPr/>
            <p:nvPr/>
          </p:nvSpPr>
          <p:spPr>
            <a:xfrm>
              <a:off x="228003" y="199909"/>
              <a:ext cx="112994" cy="9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46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40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694" name="Rectangle 41"/>
          <p:cNvSpPr/>
          <p:nvPr/>
        </p:nvSpPr>
        <p:spPr>
          <a:xfrm>
            <a:off x="7164068" y="2627628"/>
            <a:ext cx="413387" cy="32131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95" name="Text Box 42"/>
          <p:cNvSpPr txBox="1"/>
          <p:nvPr/>
        </p:nvSpPr>
        <p:spPr>
          <a:xfrm>
            <a:off x="6897368" y="1971675"/>
            <a:ext cx="1852298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UniTensor</a:t>
            </a:r>
          </a:p>
        </p:txBody>
      </p:sp>
      <p:sp>
        <p:nvSpPr>
          <p:cNvPr id="696" name="Cross 43"/>
          <p:cNvSpPr/>
          <p:nvPr/>
        </p:nvSpPr>
        <p:spPr>
          <a:xfrm>
            <a:off x="4939029" y="2712085"/>
            <a:ext cx="116207" cy="116207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97" name="Text Box 44"/>
          <p:cNvSpPr txBox="1"/>
          <p:nvPr/>
        </p:nvSpPr>
        <p:spPr>
          <a:xfrm>
            <a:off x="5311773" y="1936114"/>
            <a:ext cx="984887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label(s)</a:t>
            </a:r>
          </a:p>
        </p:txBody>
      </p:sp>
      <p:sp>
        <p:nvSpPr>
          <p:cNvPr id="698" name="Text Box 45"/>
          <p:cNvSpPr txBox="1"/>
          <p:nvPr/>
        </p:nvSpPr>
        <p:spPr>
          <a:xfrm>
            <a:off x="5420359" y="2557779"/>
            <a:ext cx="290522" cy="431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i="1" sz="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lbl1</a:t>
            </a:r>
          </a:p>
          <a:p>
            <a:pPr>
              <a:defRPr i="1" sz="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lbl2</a:t>
            </a:r>
          </a:p>
          <a:p>
            <a:pPr>
              <a:defRPr i="1" sz="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....</a:t>
            </a:r>
          </a:p>
        </p:txBody>
      </p:sp>
      <p:sp>
        <p:nvSpPr>
          <p:cNvPr id="699" name="Text Box 47"/>
          <p:cNvSpPr txBox="1"/>
          <p:nvPr/>
        </p:nvSpPr>
        <p:spPr>
          <a:xfrm>
            <a:off x="6435723" y="2673350"/>
            <a:ext cx="262294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 sz="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lbl1</a:t>
            </a:r>
          </a:p>
        </p:txBody>
      </p:sp>
      <p:sp>
        <p:nvSpPr>
          <p:cNvPr id="700" name="Text Box 48"/>
          <p:cNvSpPr txBox="1"/>
          <p:nvPr/>
        </p:nvSpPr>
        <p:spPr>
          <a:xfrm>
            <a:off x="7893050" y="2115186"/>
            <a:ext cx="262293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 sz="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lbl2</a:t>
            </a:r>
          </a:p>
        </p:txBody>
      </p:sp>
      <p:sp>
        <p:nvSpPr>
          <p:cNvPr id="701" name="Text Box 49"/>
          <p:cNvSpPr txBox="1"/>
          <p:nvPr/>
        </p:nvSpPr>
        <p:spPr>
          <a:xfrm>
            <a:off x="7901939" y="3239136"/>
            <a:ext cx="262294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 sz="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lbl3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traight Connector 20"/>
          <p:cNvSpPr/>
          <p:nvPr/>
        </p:nvSpPr>
        <p:spPr>
          <a:xfrm>
            <a:off x="3338829" y="790575"/>
            <a:ext cx="4526283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4" name="Straight Connector 27"/>
          <p:cNvSpPr/>
          <p:nvPr/>
        </p:nvSpPr>
        <p:spPr>
          <a:xfrm>
            <a:off x="4077970" y="2554810"/>
            <a:ext cx="492168" cy="2"/>
          </a:xfrm>
          <a:prstGeom prst="line">
            <a:avLst/>
          </a:prstGeom>
          <a:ln w="444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5" name="Text Box 28"/>
          <p:cNvSpPr txBox="1"/>
          <p:nvPr/>
        </p:nvSpPr>
        <p:spPr>
          <a:xfrm>
            <a:off x="2315843" y="1750061"/>
            <a:ext cx="977268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Bond</a:t>
            </a:r>
          </a:p>
        </p:txBody>
      </p:sp>
      <p:sp>
        <p:nvSpPr>
          <p:cNvPr id="706" name="Straight Connector 1"/>
          <p:cNvSpPr/>
          <p:nvPr/>
        </p:nvSpPr>
        <p:spPr>
          <a:xfrm>
            <a:off x="5459729" y="3124835"/>
            <a:ext cx="528322" cy="2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7" name="Text Box 3"/>
          <p:cNvSpPr txBox="1"/>
          <p:nvPr/>
        </p:nvSpPr>
        <p:spPr>
          <a:xfrm>
            <a:off x="2458084" y="2400936"/>
            <a:ext cx="157416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Undirectional</a:t>
            </a:r>
          </a:p>
        </p:txBody>
      </p:sp>
      <p:sp>
        <p:nvSpPr>
          <p:cNvPr id="708" name="Text Box 4"/>
          <p:cNvSpPr txBox="1"/>
          <p:nvPr/>
        </p:nvSpPr>
        <p:spPr>
          <a:xfrm>
            <a:off x="2464434" y="2970529"/>
            <a:ext cx="1700533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Directional </a:t>
            </a:r>
          </a:p>
        </p:txBody>
      </p:sp>
      <p:sp>
        <p:nvSpPr>
          <p:cNvPr id="709" name="Straight Connector 6"/>
          <p:cNvSpPr/>
          <p:nvPr/>
        </p:nvSpPr>
        <p:spPr>
          <a:xfrm flipV="1">
            <a:off x="3865879" y="3124200"/>
            <a:ext cx="344807" cy="637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0" name="Straight Connector 7"/>
          <p:cNvSpPr/>
          <p:nvPr/>
        </p:nvSpPr>
        <p:spPr>
          <a:xfrm>
            <a:off x="3959225" y="3626483"/>
            <a:ext cx="259080" cy="2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1" name="Straight Connector 8"/>
          <p:cNvSpPr/>
          <p:nvPr/>
        </p:nvSpPr>
        <p:spPr>
          <a:xfrm flipH="1">
            <a:off x="3959224" y="3123563"/>
            <a:ext cx="1272" cy="50292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2" name="Text Box 9"/>
          <p:cNvSpPr txBox="1"/>
          <p:nvPr/>
        </p:nvSpPr>
        <p:spPr>
          <a:xfrm>
            <a:off x="4210684" y="2985771"/>
            <a:ext cx="92567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Ket (inward)</a:t>
            </a:r>
          </a:p>
        </p:txBody>
      </p:sp>
      <p:sp>
        <p:nvSpPr>
          <p:cNvPr id="713" name="Text Box 11"/>
          <p:cNvSpPr txBox="1"/>
          <p:nvPr/>
        </p:nvSpPr>
        <p:spPr>
          <a:xfrm>
            <a:off x="4218304" y="3481071"/>
            <a:ext cx="1027320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Bra (outward)</a:t>
            </a:r>
          </a:p>
        </p:txBody>
      </p:sp>
      <p:sp>
        <p:nvSpPr>
          <p:cNvPr id="714" name="Oval 13"/>
          <p:cNvSpPr/>
          <p:nvPr/>
        </p:nvSpPr>
        <p:spPr>
          <a:xfrm>
            <a:off x="5988050" y="2985770"/>
            <a:ext cx="266700" cy="26670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15" name="Straight Connector 14"/>
          <p:cNvSpPr/>
          <p:nvPr/>
        </p:nvSpPr>
        <p:spPr>
          <a:xfrm>
            <a:off x="5703570" y="3618864"/>
            <a:ext cx="528322" cy="3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6" name="Oval 15"/>
          <p:cNvSpPr/>
          <p:nvPr/>
        </p:nvSpPr>
        <p:spPr>
          <a:xfrm>
            <a:off x="5436870" y="3485515"/>
            <a:ext cx="266703" cy="26670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traight Connector 20"/>
          <p:cNvSpPr/>
          <p:nvPr/>
        </p:nvSpPr>
        <p:spPr>
          <a:xfrm>
            <a:off x="3369309" y="790575"/>
            <a:ext cx="4526282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9" name="Straight Connector 25"/>
          <p:cNvSpPr/>
          <p:nvPr/>
        </p:nvSpPr>
        <p:spPr>
          <a:xfrm>
            <a:off x="4663440" y="2449195"/>
            <a:ext cx="81917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0" name="Oval 68"/>
          <p:cNvSpPr/>
          <p:nvPr/>
        </p:nvSpPr>
        <p:spPr>
          <a:xfrm>
            <a:off x="4851398" y="2344420"/>
            <a:ext cx="210823" cy="210823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21" name="Straight Connector 69"/>
          <p:cNvSpPr/>
          <p:nvPr/>
        </p:nvSpPr>
        <p:spPr>
          <a:xfrm>
            <a:off x="4956808" y="2247264"/>
            <a:ext cx="2" cy="9715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2" name="Straight Connector 70"/>
          <p:cNvSpPr/>
          <p:nvPr/>
        </p:nvSpPr>
        <p:spPr>
          <a:xfrm flipH="1" flipV="1">
            <a:off x="4746623" y="2447288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3" name="Straight Connector 79"/>
          <p:cNvSpPr/>
          <p:nvPr/>
        </p:nvSpPr>
        <p:spPr>
          <a:xfrm>
            <a:off x="5171440" y="2447924"/>
            <a:ext cx="81917" cy="1273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4" name="Straight Connector 80"/>
          <p:cNvSpPr/>
          <p:nvPr/>
        </p:nvSpPr>
        <p:spPr>
          <a:xfrm flipH="1" flipV="1">
            <a:off x="5062854" y="2447924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5" name="Straight Connector 21"/>
          <p:cNvSpPr/>
          <p:nvPr/>
        </p:nvSpPr>
        <p:spPr>
          <a:xfrm>
            <a:off x="5263515" y="2447288"/>
            <a:ext cx="81917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6" name="Oval 22"/>
          <p:cNvSpPr/>
          <p:nvPr/>
        </p:nvSpPr>
        <p:spPr>
          <a:xfrm>
            <a:off x="5451473" y="2342513"/>
            <a:ext cx="210823" cy="210823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27" name="Straight Connector 23"/>
          <p:cNvSpPr/>
          <p:nvPr/>
        </p:nvSpPr>
        <p:spPr>
          <a:xfrm>
            <a:off x="5556883" y="2245360"/>
            <a:ext cx="2" cy="9715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8" name="Straight Connector 24"/>
          <p:cNvSpPr/>
          <p:nvPr/>
        </p:nvSpPr>
        <p:spPr>
          <a:xfrm flipH="1" flipV="1">
            <a:off x="5346698" y="2445384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9" name="Straight Connector 26"/>
          <p:cNvSpPr/>
          <p:nvPr/>
        </p:nvSpPr>
        <p:spPr>
          <a:xfrm>
            <a:off x="5771515" y="2449195"/>
            <a:ext cx="81917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0" name="Straight Connector 29"/>
          <p:cNvSpPr/>
          <p:nvPr/>
        </p:nvSpPr>
        <p:spPr>
          <a:xfrm flipH="1" flipV="1">
            <a:off x="5662929" y="2446019"/>
            <a:ext cx="104777" cy="1273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1" name="Straight Connector 32"/>
          <p:cNvSpPr/>
          <p:nvPr/>
        </p:nvSpPr>
        <p:spPr>
          <a:xfrm>
            <a:off x="6270623" y="2455545"/>
            <a:ext cx="81917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2" name="Oval 33"/>
          <p:cNvSpPr/>
          <p:nvPr/>
        </p:nvSpPr>
        <p:spPr>
          <a:xfrm>
            <a:off x="6458584" y="2350770"/>
            <a:ext cx="210823" cy="210823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3" name="Straight Connector 34"/>
          <p:cNvSpPr/>
          <p:nvPr/>
        </p:nvSpPr>
        <p:spPr>
          <a:xfrm>
            <a:off x="6563993" y="2253614"/>
            <a:ext cx="2" cy="9715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4" name="Straight Connector 35"/>
          <p:cNvSpPr/>
          <p:nvPr/>
        </p:nvSpPr>
        <p:spPr>
          <a:xfrm flipH="1" flipV="1">
            <a:off x="6353809" y="2453638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5" name="Straight Connector 36"/>
          <p:cNvSpPr/>
          <p:nvPr/>
        </p:nvSpPr>
        <p:spPr>
          <a:xfrm>
            <a:off x="6778624" y="2454274"/>
            <a:ext cx="81917" cy="1273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6" name="Straight Connector 37"/>
          <p:cNvSpPr/>
          <p:nvPr/>
        </p:nvSpPr>
        <p:spPr>
          <a:xfrm flipH="1" flipV="1">
            <a:off x="6670040" y="2454274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7" name="Text Box 73"/>
          <p:cNvSpPr txBox="1"/>
          <p:nvPr/>
        </p:nvSpPr>
        <p:spPr>
          <a:xfrm>
            <a:off x="5889623" y="2171064"/>
            <a:ext cx="358189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....</a:t>
            </a:r>
          </a:p>
        </p:txBody>
      </p:sp>
      <p:grpSp>
        <p:nvGrpSpPr>
          <p:cNvPr id="745" name="Group 85"/>
          <p:cNvGrpSpPr/>
          <p:nvPr/>
        </p:nvGrpSpPr>
        <p:grpSpPr>
          <a:xfrm>
            <a:off x="3813173" y="2252345"/>
            <a:ext cx="280674" cy="302035"/>
            <a:chOff x="0" y="0"/>
            <a:chExt cx="280672" cy="302034"/>
          </a:xfrm>
        </p:grpSpPr>
        <p:grpSp>
          <p:nvGrpSpPr>
            <p:cNvPr id="743" name="Group 84"/>
            <p:cNvGrpSpPr/>
            <p:nvPr/>
          </p:nvGrpSpPr>
          <p:grpSpPr>
            <a:xfrm>
              <a:off x="-1" y="88264"/>
              <a:ext cx="280674" cy="213771"/>
              <a:chOff x="0" y="0"/>
              <a:chExt cx="280672" cy="213770"/>
            </a:xfrm>
          </p:grpSpPr>
          <p:sp>
            <p:nvSpPr>
              <p:cNvPr id="738" name="Straight Connector 75"/>
              <p:cNvSpPr/>
              <p:nvPr/>
            </p:nvSpPr>
            <p:spPr>
              <a:xfrm flipH="1">
                <a:off x="-1" y="1628"/>
                <a:ext cx="3" cy="21214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9" name="Straight Connector 76"/>
              <p:cNvSpPr/>
              <p:nvPr/>
            </p:nvSpPr>
            <p:spPr>
              <a:xfrm>
                <a:off x="195374" y="-1"/>
                <a:ext cx="85299" cy="106683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0" name="Straight Connector 77"/>
              <p:cNvSpPr/>
              <p:nvPr/>
            </p:nvSpPr>
            <p:spPr>
              <a:xfrm flipH="1">
                <a:off x="195374" y="106681"/>
                <a:ext cx="85299" cy="107090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1" name="Straight Connector 81"/>
              <p:cNvSpPr/>
              <p:nvPr/>
            </p:nvSpPr>
            <p:spPr>
              <a:xfrm>
                <a:off x="194155" y="-1"/>
                <a:ext cx="85299" cy="106683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2" name="Straight Connector 82"/>
              <p:cNvSpPr/>
              <p:nvPr/>
            </p:nvSpPr>
            <p:spPr>
              <a:xfrm flipH="1">
                <a:off x="194156" y="106681"/>
                <a:ext cx="85299" cy="107090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44" name="Text Box 83"/>
            <p:cNvSpPr txBox="1"/>
            <p:nvPr/>
          </p:nvSpPr>
          <p:spPr>
            <a:xfrm>
              <a:off x="1904" y="0"/>
              <a:ext cx="6159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eX Gyre Schola"/>
                  <a:ea typeface="TeX Gyre Schola"/>
                  <a:cs typeface="TeX Gyre Schola"/>
                  <a:sym typeface="TeX Gyre Schola"/>
                </a:defRPr>
              </a:lvl1pPr>
            </a:lstStyle>
            <a:p>
              <a:pPr/>
              <a:r>
                <a:t>Ψ</a:t>
              </a:r>
            </a:p>
          </p:txBody>
        </p:sp>
      </p:grpSp>
      <p:sp>
        <p:nvSpPr>
          <p:cNvPr id="746" name="Equal 86"/>
          <p:cNvSpPr/>
          <p:nvPr/>
        </p:nvSpPr>
        <p:spPr>
          <a:xfrm>
            <a:off x="4212316" y="2402035"/>
            <a:ext cx="135802" cy="82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279"/>
                </a:lnTo>
                <a:lnTo>
                  <a:pt x="0" y="2279"/>
                </a:lnTo>
                <a:close/>
                <a:moveTo>
                  <a:pt x="0" y="19321"/>
                </a:moveTo>
                <a:lnTo>
                  <a:pt x="21600" y="1932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7" name="Text Box 87"/>
          <p:cNvSpPr txBox="1"/>
          <p:nvPr/>
        </p:nvSpPr>
        <p:spPr>
          <a:xfrm>
            <a:off x="3834129" y="3437891"/>
            <a:ext cx="59326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  = </a:t>
            </a:r>
          </a:p>
        </p:txBody>
      </p:sp>
      <p:sp>
        <p:nvSpPr>
          <p:cNvPr id="748" name="Left Bracket 88"/>
          <p:cNvSpPr/>
          <p:nvPr/>
        </p:nvSpPr>
        <p:spPr>
          <a:xfrm>
            <a:off x="4465954" y="4697729"/>
            <a:ext cx="177167" cy="762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19392"/>
                  <a:pt x="0" y="16667"/>
                </a:cubicBezTo>
                <a:lnTo>
                  <a:pt x="0" y="4933"/>
                </a:lnTo>
                <a:cubicBezTo>
                  <a:pt x="0" y="2208"/>
                  <a:pt x="9671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9" name="Straight Connector 89"/>
          <p:cNvSpPr/>
          <p:nvPr/>
        </p:nvSpPr>
        <p:spPr>
          <a:xfrm>
            <a:off x="4465954" y="5078729"/>
            <a:ext cx="170817" cy="2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752" name="Group 94"/>
          <p:cNvGrpSpPr/>
          <p:nvPr/>
        </p:nvGrpSpPr>
        <p:grpSpPr>
          <a:xfrm>
            <a:off x="4374513" y="4971415"/>
            <a:ext cx="165102" cy="202415"/>
            <a:chOff x="0" y="0"/>
            <a:chExt cx="165101" cy="202414"/>
          </a:xfrm>
        </p:grpSpPr>
        <p:sp>
          <p:nvSpPr>
            <p:cNvPr id="750" name="Rounded Rectangle 91"/>
            <p:cNvSpPr/>
            <p:nvPr/>
          </p:nvSpPr>
          <p:spPr>
            <a:xfrm>
              <a:off x="0" y="24765"/>
              <a:ext cx="165102" cy="165102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1" name="Text Box 92"/>
            <p:cNvSpPr txBox="1"/>
            <p:nvPr/>
          </p:nvSpPr>
          <p:spPr>
            <a:xfrm>
              <a:off x="5714" y="-1"/>
              <a:ext cx="147958" cy="202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760" name="Group 96"/>
          <p:cNvGrpSpPr/>
          <p:nvPr/>
        </p:nvGrpSpPr>
        <p:grpSpPr>
          <a:xfrm>
            <a:off x="4669788" y="4846320"/>
            <a:ext cx="487683" cy="464189"/>
            <a:chOff x="-2" y="0"/>
            <a:chExt cx="487682" cy="464187"/>
          </a:xfrm>
        </p:grpSpPr>
        <p:grpSp>
          <p:nvGrpSpPr>
            <p:cNvPr id="757" name="Group 90"/>
            <p:cNvGrpSpPr/>
            <p:nvPr/>
          </p:nvGrpSpPr>
          <p:grpSpPr>
            <a:xfrm>
              <a:off x="-3" y="0"/>
              <a:ext cx="386721" cy="464189"/>
              <a:chOff x="0" y="0"/>
              <a:chExt cx="386719" cy="464187"/>
            </a:xfrm>
          </p:grpSpPr>
          <p:sp>
            <p:nvSpPr>
              <p:cNvPr id="753" name="Rounded Rectangle 200"/>
              <p:cNvSpPr/>
              <p:nvPr/>
            </p:nvSpPr>
            <p:spPr>
              <a:xfrm>
                <a:off x="100898" y="102811"/>
                <a:ext cx="285821" cy="258566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54" name="Straight Connector 2"/>
              <p:cNvSpPr/>
              <p:nvPr/>
            </p:nvSpPr>
            <p:spPr>
              <a:xfrm flipV="1">
                <a:off x="244000" y="0"/>
                <a:ext cx="2" cy="1028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55" name="Straight Connector 5"/>
              <p:cNvSpPr/>
              <p:nvPr/>
            </p:nvSpPr>
            <p:spPr>
              <a:xfrm flipV="1">
                <a:off x="244000" y="361376"/>
                <a:ext cx="2" cy="1028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56" name="Straight Connector 12"/>
              <p:cNvSpPr/>
              <p:nvPr/>
            </p:nvSpPr>
            <p:spPr>
              <a:xfrm flipV="1">
                <a:off x="-1" y="232477"/>
                <a:ext cx="100900" cy="76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58" name="Text Box 16"/>
            <p:cNvSpPr txBox="1"/>
            <p:nvPr/>
          </p:nvSpPr>
          <p:spPr>
            <a:xfrm>
              <a:off x="125094" y="92074"/>
              <a:ext cx="287594" cy="2932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r>
                <a:t>M</a:t>
              </a:r>
              <a:r>
                <a:rPr baseline="-25000"/>
                <a:t>1</a:t>
              </a:r>
            </a:p>
          </p:txBody>
        </p:sp>
        <p:sp>
          <p:nvSpPr>
            <p:cNvPr id="759" name="Straight Connector 95"/>
            <p:cNvSpPr/>
            <p:nvPr/>
          </p:nvSpPr>
          <p:spPr>
            <a:xfrm flipV="1">
              <a:off x="386715" y="234315"/>
              <a:ext cx="100966" cy="63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68" name="Group 97"/>
          <p:cNvGrpSpPr/>
          <p:nvPr/>
        </p:nvGrpSpPr>
        <p:grpSpPr>
          <a:xfrm>
            <a:off x="5192395" y="4849495"/>
            <a:ext cx="487682" cy="464189"/>
            <a:chOff x="0" y="0"/>
            <a:chExt cx="487681" cy="464187"/>
          </a:xfrm>
        </p:grpSpPr>
        <p:grpSp>
          <p:nvGrpSpPr>
            <p:cNvPr id="765" name="Group 98"/>
            <p:cNvGrpSpPr/>
            <p:nvPr/>
          </p:nvGrpSpPr>
          <p:grpSpPr>
            <a:xfrm>
              <a:off x="-1" y="0"/>
              <a:ext cx="386719" cy="464189"/>
              <a:chOff x="0" y="0"/>
              <a:chExt cx="386717" cy="464187"/>
            </a:xfrm>
          </p:grpSpPr>
          <p:sp>
            <p:nvSpPr>
              <p:cNvPr id="761" name="Rounded Rectangle 99"/>
              <p:cNvSpPr/>
              <p:nvPr/>
            </p:nvSpPr>
            <p:spPr>
              <a:xfrm>
                <a:off x="100898" y="102811"/>
                <a:ext cx="285820" cy="258566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62" name="Straight Connector 100"/>
              <p:cNvSpPr/>
              <p:nvPr/>
            </p:nvSpPr>
            <p:spPr>
              <a:xfrm flipV="1">
                <a:off x="243999" y="0"/>
                <a:ext cx="2" cy="1028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3" name="Straight Connector 101"/>
              <p:cNvSpPr/>
              <p:nvPr/>
            </p:nvSpPr>
            <p:spPr>
              <a:xfrm flipV="1">
                <a:off x="243999" y="361376"/>
                <a:ext cx="2" cy="1028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4" name="Straight Connector 102"/>
              <p:cNvSpPr/>
              <p:nvPr/>
            </p:nvSpPr>
            <p:spPr>
              <a:xfrm flipV="1">
                <a:off x="0" y="232477"/>
                <a:ext cx="100899" cy="76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66" name="Text Box 103"/>
            <p:cNvSpPr txBox="1"/>
            <p:nvPr/>
          </p:nvSpPr>
          <p:spPr>
            <a:xfrm>
              <a:off x="125095" y="92074"/>
              <a:ext cx="287594" cy="2932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r>
                <a:t>M</a:t>
              </a:r>
              <a:r>
                <a:rPr baseline="-25000"/>
                <a:t>2</a:t>
              </a:r>
            </a:p>
          </p:txBody>
        </p:sp>
        <p:sp>
          <p:nvSpPr>
            <p:cNvPr id="767" name="Straight Connector 104"/>
            <p:cNvSpPr/>
            <p:nvPr/>
          </p:nvSpPr>
          <p:spPr>
            <a:xfrm flipV="1">
              <a:off x="386715" y="234315"/>
              <a:ext cx="100967" cy="63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769" name="Text Box 105"/>
          <p:cNvSpPr txBox="1"/>
          <p:nvPr/>
        </p:nvSpPr>
        <p:spPr>
          <a:xfrm>
            <a:off x="5720715" y="4839335"/>
            <a:ext cx="358188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....</a:t>
            </a:r>
          </a:p>
        </p:txBody>
      </p:sp>
      <p:grpSp>
        <p:nvGrpSpPr>
          <p:cNvPr id="777" name="Group 106"/>
          <p:cNvGrpSpPr/>
          <p:nvPr/>
        </p:nvGrpSpPr>
        <p:grpSpPr>
          <a:xfrm>
            <a:off x="6111873" y="4846320"/>
            <a:ext cx="487684" cy="464189"/>
            <a:chOff x="0" y="0"/>
            <a:chExt cx="487682" cy="464187"/>
          </a:xfrm>
        </p:grpSpPr>
        <p:grpSp>
          <p:nvGrpSpPr>
            <p:cNvPr id="774" name="Group 107"/>
            <p:cNvGrpSpPr/>
            <p:nvPr/>
          </p:nvGrpSpPr>
          <p:grpSpPr>
            <a:xfrm>
              <a:off x="0" y="0"/>
              <a:ext cx="386719" cy="464189"/>
              <a:chOff x="0" y="0"/>
              <a:chExt cx="386718" cy="464187"/>
            </a:xfrm>
          </p:grpSpPr>
          <p:sp>
            <p:nvSpPr>
              <p:cNvPr id="770" name="Rounded Rectangle 108"/>
              <p:cNvSpPr/>
              <p:nvPr/>
            </p:nvSpPr>
            <p:spPr>
              <a:xfrm>
                <a:off x="100898" y="102811"/>
                <a:ext cx="285821" cy="258566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71" name="Straight Connector 109"/>
              <p:cNvSpPr/>
              <p:nvPr/>
            </p:nvSpPr>
            <p:spPr>
              <a:xfrm flipV="1">
                <a:off x="243999" y="0"/>
                <a:ext cx="2" cy="1028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2" name="Straight Connector 110"/>
              <p:cNvSpPr/>
              <p:nvPr/>
            </p:nvSpPr>
            <p:spPr>
              <a:xfrm flipV="1">
                <a:off x="243999" y="361376"/>
                <a:ext cx="2" cy="1028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3" name="Straight Connector 111"/>
              <p:cNvSpPr/>
              <p:nvPr/>
            </p:nvSpPr>
            <p:spPr>
              <a:xfrm flipV="1">
                <a:off x="-1" y="232477"/>
                <a:ext cx="100900" cy="76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75" name="Text Box 112"/>
            <p:cNvSpPr txBox="1"/>
            <p:nvPr/>
          </p:nvSpPr>
          <p:spPr>
            <a:xfrm>
              <a:off x="125095" y="92074"/>
              <a:ext cx="287594" cy="2932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r>
                <a:t>M</a:t>
              </a:r>
              <a:r>
                <a:rPr baseline="-25000"/>
                <a:t>L</a:t>
              </a:r>
            </a:p>
          </p:txBody>
        </p:sp>
        <p:sp>
          <p:nvSpPr>
            <p:cNvPr id="776" name="Straight Connector 113"/>
            <p:cNvSpPr/>
            <p:nvPr/>
          </p:nvSpPr>
          <p:spPr>
            <a:xfrm flipV="1">
              <a:off x="386716" y="234315"/>
              <a:ext cx="100967" cy="63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778" name="Left Bracket 114"/>
          <p:cNvSpPr/>
          <p:nvPr/>
        </p:nvSpPr>
        <p:spPr>
          <a:xfrm rot="10800000">
            <a:off x="6645909" y="4703445"/>
            <a:ext cx="177167" cy="762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19392"/>
                  <a:pt x="0" y="16667"/>
                </a:cubicBezTo>
                <a:lnTo>
                  <a:pt x="0" y="4933"/>
                </a:lnTo>
                <a:cubicBezTo>
                  <a:pt x="0" y="2208"/>
                  <a:pt x="9671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79" name="Straight Connector 115"/>
          <p:cNvSpPr/>
          <p:nvPr/>
        </p:nvSpPr>
        <p:spPr>
          <a:xfrm flipH="1">
            <a:off x="6645909" y="5085715"/>
            <a:ext cx="170817" cy="2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782" name="Group 116"/>
          <p:cNvGrpSpPr/>
          <p:nvPr/>
        </p:nvGrpSpPr>
        <p:grpSpPr>
          <a:xfrm>
            <a:off x="6746874" y="4968873"/>
            <a:ext cx="165102" cy="202416"/>
            <a:chOff x="0" y="0"/>
            <a:chExt cx="165101" cy="202414"/>
          </a:xfrm>
        </p:grpSpPr>
        <p:sp>
          <p:nvSpPr>
            <p:cNvPr id="780" name="Rounded Rectangle 117"/>
            <p:cNvSpPr/>
            <p:nvPr/>
          </p:nvSpPr>
          <p:spPr>
            <a:xfrm>
              <a:off x="0" y="24765"/>
              <a:ext cx="165102" cy="165103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1" name="Text Box 118"/>
            <p:cNvSpPr txBox="1"/>
            <p:nvPr/>
          </p:nvSpPr>
          <p:spPr>
            <a:xfrm>
              <a:off x="5714" y="-1"/>
              <a:ext cx="147958" cy="202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</a:t>
              </a:r>
            </a:p>
          </p:txBody>
        </p:sp>
      </p:grpSp>
      <p:sp>
        <p:nvSpPr>
          <p:cNvPr id="783" name="Rounded Rectangle 121"/>
          <p:cNvSpPr/>
          <p:nvPr/>
        </p:nvSpPr>
        <p:spPr>
          <a:xfrm>
            <a:off x="4526915" y="3493134"/>
            <a:ext cx="2143127" cy="258447"/>
          </a:xfrm>
          <a:prstGeom prst="roundRect">
            <a:avLst>
              <a:gd name="adj" fmla="val 16667"/>
            </a:avLst>
          </a:prstGeom>
          <a:solidFill>
            <a:srgbClr val="A9D18E"/>
          </a:solidFill>
          <a:ln w="1270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4" name="Straight Connector 127"/>
          <p:cNvSpPr/>
          <p:nvPr/>
        </p:nvSpPr>
        <p:spPr>
          <a:xfrm flipV="1">
            <a:off x="4851400" y="3302633"/>
            <a:ext cx="1" cy="190502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5" name="Straight Connector 128"/>
          <p:cNvSpPr/>
          <p:nvPr/>
        </p:nvSpPr>
        <p:spPr>
          <a:xfrm flipV="1">
            <a:off x="5127625" y="3302633"/>
            <a:ext cx="1" cy="190502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6" name="Straight Connector 129"/>
          <p:cNvSpPr/>
          <p:nvPr/>
        </p:nvSpPr>
        <p:spPr>
          <a:xfrm flipV="1">
            <a:off x="6369050" y="3302633"/>
            <a:ext cx="1" cy="190502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7" name="Text Box 130"/>
          <p:cNvSpPr txBox="1"/>
          <p:nvPr/>
        </p:nvSpPr>
        <p:spPr>
          <a:xfrm>
            <a:off x="5835015" y="3124836"/>
            <a:ext cx="358188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....</a:t>
            </a:r>
          </a:p>
        </p:txBody>
      </p:sp>
      <p:sp>
        <p:nvSpPr>
          <p:cNvPr id="788" name="Straight Connector 131"/>
          <p:cNvSpPr/>
          <p:nvPr/>
        </p:nvSpPr>
        <p:spPr>
          <a:xfrm flipV="1">
            <a:off x="5399404" y="3302633"/>
            <a:ext cx="2" cy="190502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9" name="Straight Connector 132"/>
          <p:cNvSpPr/>
          <p:nvPr/>
        </p:nvSpPr>
        <p:spPr>
          <a:xfrm flipV="1">
            <a:off x="5688329" y="3302633"/>
            <a:ext cx="2" cy="190502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0" name="Straight Connector 133"/>
          <p:cNvSpPr/>
          <p:nvPr/>
        </p:nvSpPr>
        <p:spPr>
          <a:xfrm flipV="1">
            <a:off x="4856479" y="3751579"/>
            <a:ext cx="2" cy="190502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1" name="Straight Connector 134"/>
          <p:cNvSpPr/>
          <p:nvPr/>
        </p:nvSpPr>
        <p:spPr>
          <a:xfrm flipV="1">
            <a:off x="5132704" y="3751579"/>
            <a:ext cx="2" cy="190502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2" name="Straight Connector 135"/>
          <p:cNvSpPr/>
          <p:nvPr/>
        </p:nvSpPr>
        <p:spPr>
          <a:xfrm flipV="1">
            <a:off x="6374129" y="3751579"/>
            <a:ext cx="2" cy="190502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3" name="Straight Connector 136"/>
          <p:cNvSpPr/>
          <p:nvPr/>
        </p:nvSpPr>
        <p:spPr>
          <a:xfrm flipV="1">
            <a:off x="5404484" y="3751579"/>
            <a:ext cx="2" cy="190502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4" name="Straight Connector 137"/>
          <p:cNvSpPr/>
          <p:nvPr/>
        </p:nvSpPr>
        <p:spPr>
          <a:xfrm flipV="1">
            <a:off x="5693409" y="3751579"/>
            <a:ext cx="2" cy="190502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5" name="Text Box 138"/>
          <p:cNvSpPr txBox="1"/>
          <p:nvPr/>
        </p:nvSpPr>
        <p:spPr>
          <a:xfrm>
            <a:off x="5835015" y="3649980"/>
            <a:ext cx="358188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....</a:t>
            </a:r>
          </a:p>
        </p:txBody>
      </p:sp>
      <p:sp>
        <p:nvSpPr>
          <p:cNvPr id="796" name="Text Box 139"/>
          <p:cNvSpPr txBox="1"/>
          <p:nvPr/>
        </p:nvSpPr>
        <p:spPr>
          <a:xfrm>
            <a:off x="5462904" y="3482341"/>
            <a:ext cx="232540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797" name="Down Arrow 140"/>
          <p:cNvSpPr/>
          <p:nvPr/>
        </p:nvSpPr>
        <p:spPr>
          <a:xfrm>
            <a:off x="5287645" y="4199254"/>
            <a:ext cx="570867" cy="292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98" name="Text Box 141"/>
          <p:cNvSpPr txBox="1"/>
          <p:nvPr/>
        </p:nvSpPr>
        <p:spPr>
          <a:xfrm>
            <a:off x="5868670" y="4184651"/>
            <a:ext cx="1023351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decompose</a:t>
            </a:r>
          </a:p>
        </p:txBody>
      </p:sp>
      <p:sp>
        <p:nvSpPr>
          <p:cNvPr id="799" name="Text Box 142"/>
          <p:cNvSpPr txBox="1"/>
          <p:nvPr/>
        </p:nvSpPr>
        <p:spPr>
          <a:xfrm>
            <a:off x="3415029" y="1885314"/>
            <a:ext cx="38352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800" name="Text Box 143"/>
          <p:cNvSpPr txBox="1"/>
          <p:nvPr/>
        </p:nvSpPr>
        <p:spPr>
          <a:xfrm>
            <a:off x="3415029" y="3124836"/>
            <a:ext cx="38352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traight Connector 35"/>
          <p:cNvSpPr/>
          <p:nvPr/>
        </p:nvSpPr>
        <p:spPr>
          <a:xfrm flipH="1">
            <a:off x="10374882" y="4583737"/>
            <a:ext cx="232659" cy="1"/>
          </a:xfrm>
          <a:prstGeom prst="line">
            <a:avLst/>
          </a:prstGeom>
          <a:ln w="28575">
            <a:solidFill>
              <a:srgbClr val="535353">
                <a:alpha val="46228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3" name="Straight Connector 35"/>
          <p:cNvSpPr/>
          <p:nvPr/>
        </p:nvSpPr>
        <p:spPr>
          <a:xfrm flipH="1">
            <a:off x="8350699" y="4586755"/>
            <a:ext cx="209931" cy="1"/>
          </a:xfrm>
          <a:prstGeom prst="line">
            <a:avLst/>
          </a:prstGeom>
          <a:ln w="28575">
            <a:solidFill>
              <a:srgbClr val="535353">
                <a:alpha val="3695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4" name="Straight Connector 35"/>
          <p:cNvSpPr/>
          <p:nvPr/>
        </p:nvSpPr>
        <p:spPr>
          <a:xfrm flipH="1">
            <a:off x="5945951" y="5145093"/>
            <a:ext cx="249523" cy="1"/>
          </a:xfrm>
          <a:prstGeom prst="line">
            <a:avLst/>
          </a:prstGeom>
          <a:ln w="28575">
            <a:solidFill>
              <a:srgbClr val="535353">
                <a:alpha val="4392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5" name="Straight Connector 35"/>
          <p:cNvSpPr/>
          <p:nvPr/>
        </p:nvSpPr>
        <p:spPr>
          <a:xfrm flipH="1">
            <a:off x="4653911" y="5145093"/>
            <a:ext cx="249522" cy="1"/>
          </a:xfrm>
          <a:prstGeom prst="line">
            <a:avLst/>
          </a:prstGeom>
          <a:ln w="28575">
            <a:solidFill>
              <a:srgbClr val="535353">
                <a:alpha val="4392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6" name="Straight Connector 117"/>
          <p:cNvSpPr/>
          <p:nvPr/>
        </p:nvSpPr>
        <p:spPr>
          <a:xfrm>
            <a:off x="4484893" y="5259374"/>
            <a:ext cx="1" cy="157662"/>
          </a:xfrm>
          <a:prstGeom prst="line">
            <a:avLst/>
          </a:prstGeom>
          <a:solidFill>
            <a:srgbClr val="A9D18E">
              <a:alpha val="43927"/>
            </a:srgbClr>
          </a:solidFill>
          <a:ln w="28575">
            <a:solidFill>
              <a:srgbClr val="535353">
                <a:alpha val="4392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7" name="Straight Connector 117"/>
          <p:cNvSpPr/>
          <p:nvPr/>
        </p:nvSpPr>
        <p:spPr>
          <a:xfrm>
            <a:off x="6358976" y="5259374"/>
            <a:ext cx="1" cy="157662"/>
          </a:xfrm>
          <a:prstGeom prst="line">
            <a:avLst/>
          </a:prstGeom>
          <a:solidFill>
            <a:srgbClr val="A9D18E">
              <a:alpha val="40177"/>
            </a:srgbClr>
          </a:solidFill>
          <a:ln w="28575">
            <a:solidFill>
              <a:srgbClr val="535353">
                <a:alpha val="4017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8" name="Straight Connector 35"/>
          <p:cNvSpPr/>
          <p:nvPr/>
        </p:nvSpPr>
        <p:spPr>
          <a:xfrm flipH="1">
            <a:off x="4790699" y="2721148"/>
            <a:ext cx="296328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9" name="Straight Connector 35"/>
          <p:cNvSpPr/>
          <p:nvPr/>
        </p:nvSpPr>
        <p:spPr>
          <a:xfrm flipH="1">
            <a:off x="391371" y="1567683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0" name="Straight Connector 35"/>
          <p:cNvSpPr/>
          <p:nvPr/>
        </p:nvSpPr>
        <p:spPr>
          <a:xfrm flipH="1">
            <a:off x="391371" y="1002178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1" name="Straight Connector 35"/>
          <p:cNvSpPr/>
          <p:nvPr/>
        </p:nvSpPr>
        <p:spPr>
          <a:xfrm flipH="1">
            <a:off x="391371" y="436673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2" name="Straight Connector 35"/>
          <p:cNvSpPr/>
          <p:nvPr/>
        </p:nvSpPr>
        <p:spPr>
          <a:xfrm flipH="1">
            <a:off x="861801" y="1003770"/>
            <a:ext cx="1131199" cy="2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3" name="Straight Connector 118"/>
          <p:cNvSpPr/>
          <p:nvPr/>
        </p:nvSpPr>
        <p:spPr>
          <a:xfrm>
            <a:off x="1729859" y="698656"/>
            <a:ext cx="1" cy="607045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4" name="Straight Connector 118"/>
          <p:cNvSpPr/>
          <p:nvPr/>
        </p:nvSpPr>
        <p:spPr>
          <a:xfrm flipH="1">
            <a:off x="1151995" y="698656"/>
            <a:ext cx="1" cy="607045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20" name="群組"/>
          <p:cNvGrpSpPr/>
          <p:nvPr/>
        </p:nvGrpSpPr>
        <p:grpSpPr>
          <a:xfrm>
            <a:off x="868128" y="315203"/>
            <a:ext cx="1131199" cy="352861"/>
            <a:chOff x="0" y="0"/>
            <a:chExt cx="1131198" cy="352859"/>
          </a:xfrm>
        </p:grpSpPr>
        <p:sp>
          <p:nvSpPr>
            <p:cNvPr id="815" name="Straight Connector 35"/>
            <p:cNvSpPr/>
            <p:nvPr/>
          </p:nvSpPr>
          <p:spPr>
            <a:xfrm flipH="1">
              <a:off x="0" y="121469"/>
              <a:ext cx="1131199" cy="1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16" name="Straight Connector 118"/>
            <p:cNvSpPr/>
            <p:nvPr/>
          </p:nvSpPr>
          <p:spPr>
            <a:xfrm>
              <a:off x="861202" y="146570"/>
              <a:ext cx="1" cy="206290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17" name="Straight Connector 117"/>
            <p:cNvSpPr/>
            <p:nvPr/>
          </p:nvSpPr>
          <p:spPr>
            <a:xfrm flipH="1">
              <a:off x="283338" y="146572"/>
              <a:ext cx="1" cy="190222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18" name="Rounded Rectangle 116"/>
            <p:cNvSpPr/>
            <p:nvPr/>
          </p:nvSpPr>
          <p:spPr>
            <a:xfrm>
              <a:off x="144283" y="0"/>
              <a:ext cx="842632" cy="215744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9" name="方程式"/>
            <p:cNvSpPr txBox="1"/>
            <p:nvPr/>
          </p:nvSpPr>
          <p:spPr>
            <a:xfrm>
              <a:off x="490846" y="47517"/>
              <a:ext cx="166219" cy="133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sz="1500"/>
            </a:p>
          </p:txBody>
        </p:sp>
      </p:grpSp>
      <p:sp>
        <p:nvSpPr>
          <p:cNvPr id="821" name="Rounded Rectangle 116"/>
          <p:cNvSpPr/>
          <p:nvPr/>
        </p:nvSpPr>
        <p:spPr>
          <a:xfrm>
            <a:off x="258868" y="316174"/>
            <a:ext cx="304381" cy="1372009"/>
          </a:xfrm>
          <a:prstGeom prst="roundRect">
            <a:avLst>
              <a:gd name="adj" fmla="val 23436"/>
            </a:avLst>
          </a:prstGeom>
          <a:solidFill>
            <a:srgbClr val="A9D18E"/>
          </a:solidFill>
          <a:ln w="1905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2" name="圓角矩形"/>
          <p:cNvSpPr/>
          <p:nvPr/>
        </p:nvSpPr>
        <p:spPr>
          <a:xfrm>
            <a:off x="7329292" y="931619"/>
            <a:ext cx="1030594" cy="912493"/>
          </a:xfrm>
          <a:prstGeom prst="roundRect">
            <a:avLst>
              <a:gd name="adj" fmla="val 12646"/>
            </a:avLst>
          </a:prstGeom>
          <a:ln w="254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3" name="Straight Connector 35"/>
          <p:cNvSpPr/>
          <p:nvPr/>
        </p:nvSpPr>
        <p:spPr>
          <a:xfrm flipH="1" flipV="1">
            <a:off x="5083334" y="982691"/>
            <a:ext cx="1590129" cy="2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28" name="Group 153"/>
          <p:cNvGrpSpPr/>
          <p:nvPr/>
        </p:nvGrpSpPr>
        <p:grpSpPr>
          <a:xfrm>
            <a:off x="5289567" y="888724"/>
            <a:ext cx="1179284" cy="365911"/>
            <a:chOff x="0" y="0"/>
            <a:chExt cx="1179282" cy="365910"/>
          </a:xfrm>
        </p:grpSpPr>
        <p:sp>
          <p:nvSpPr>
            <p:cNvPr id="824" name="Straight Connector 117"/>
            <p:cNvSpPr/>
            <p:nvPr/>
          </p:nvSpPr>
          <p:spPr>
            <a:xfrm flipH="1">
              <a:off x="1015448" y="175407"/>
              <a:ext cx="1272" cy="190504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5" name="Straight Connector 117"/>
            <p:cNvSpPr/>
            <p:nvPr/>
          </p:nvSpPr>
          <p:spPr>
            <a:xfrm flipH="1">
              <a:off x="161751" y="175407"/>
              <a:ext cx="1272" cy="190504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6" name="Rounded Rectangle 116"/>
            <p:cNvSpPr/>
            <p:nvPr/>
          </p:nvSpPr>
          <p:spPr>
            <a:xfrm>
              <a:off x="0" y="0"/>
              <a:ext cx="324775" cy="215746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27" name="Rounded Rectangle 116"/>
            <p:cNvSpPr/>
            <p:nvPr/>
          </p:nvSpPr>
          <p:spPr>
            <a:xfrm>
              <a:off x="852886" y="0"/>
              <a:ext cx="326397" cy="215746"/>
            </a:xfrm>
            <a:prstGeom prst="roundRect">
              <a:avLst>
                <a:gd name="adj" fmla="val 33621"/>
              </a:avLst>
            </a:prstGeom>
            <a:solidFill>
              <a:schemeClr val="accent4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829" name="Text Box 121"/>
          <p:cNvSpPr txBox="1"/>
          <p:nvPr/>
        </p:nvSpPr>
        <p:spPr>
          <a:xfrm>
            <a:off x="5288891" y="860771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A[0]</a:t>
            </a:r>
          </a:p>
        </p:txBody>
      </p:sp>
      <p:sp>
        <p:nvSpPr>
          <p:cNvPr id="830" name="Text Box 121"/>
          <p:cNvSpPr txBox="1"/>
          <p:nvPr/>
        </p:nvSpPr>
        <p:spPr>
          <a:xfrm>
            <a:off x="6137857" y="860773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B[0]</a:t>
            </a:r>
          </a:p>
        </p:txBody>
      </p:sp>
      <p:sp>
        <p:nvSpPr>
          <p:cNvPr id="831" name="Flowchart: Decision 15"/>
          <p:cNvSpPr/>
          <p:nvPr/>
        </p:nvSpPr>
        <p:spPr>
          <a:xfrm>
            <a:off x="5771778" y="886639"/>
            <a:ext cx="213241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2" name="方程式"/>
          <p:cNvSpPr txBox="1"/>
          <p:nvPr/>
        </p:nvSpPr>
        <p:spPr>
          <a:xfrm>
            <a:off x="5774639" y="729995"/>
            <a:ext cx="92143" cy="894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m:oMathPara>
            </a14:m>
            <a:endParaRPr sz="1000"/>
          </a:p>
        </p:txBody>
      </p:sp>
      <p:sp>
        <p:nvSpPr>
          <p:cNvPr id="833" name="Text Box 121"/>
          <p:cNvSpPr txBox="1"/>
          <p:nvPr/>
        </p:nvSpPr>
        <p:spPr>
          <a:xfrm>
            <a:off x="1690861" y="2538792"/>
            <a:ext cx="22280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834" name="Rounded Rectangle 2"/>
          <p:cNvSpPr/>
          <p:nvPr/>
        </p:nvSpPr>
        <p:spPr>
          <a:xfrm>
            <a:off x="989580" y="876135"/>
            <a:ext cx="321313" cy="255272"/>
          </a:xfrm>
          <a:prstGeom prst="roundRect">
            <a:avLst>
              <a:gd name="adj" fmla="val 27944"/>
            </a:avLst>
          </a:prstGeom>
          <a:solidFill>
            <a:schemeClr val="accent2"/>
          </a:solidFill>
          <a:ln w="254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5" name="Rounded Rectangle 2"/>
          <p:cNvSpPr/>
          <p:nvPr/>
        </p:nvSpPr>
        <p:spPr>
          <a:xfrm>
            <a:off x="1577294" y="876135"/>
            <a:ext cx="321313" cy="255272"/>
          </a:xfrm>
          <a:prstGeom prst="roundRect">
            <a:avLst>
              <a:gd name="adj" fmla="val 27944"/>
            </a:avLst>
          </a:prstGeom>
          <a:solidFill>
            <a:schemeClr val="accent2"/>
          </a:solidFill>
          <a:ln w="254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6" name="Straight Connector 35"/>
          <p:cNvSpPr/>
          <p:nvPr/>
        </p:nvSpPr>
        <p:spPr>
          <a:xfrm flipH="1">
            <a:off x="2121691" y="1557423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7" name="Straight Connector 35"/>
          <p:cNvSpPr/>
          <p:nvPr/>
        </p:nvSpPr>
        <p:spPr>
          <a:xfrm flipH="1">
            <a:off x="2121691" y="1002178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8" name="Straight Connector 35"/>
          <p:cNvSpPr/>
          <p:nvPr/>
        </p:nvSpPr>
        <p:spPr>
          <a:xfrm flipH="1">
            <a:off x="2121691" y="442345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9" name="Rounded Rectangle 116"/>
          <p:cNvSpPr/>
          <p:nvPr/>
        </p:nvSpPr>
        <p:spPr>
          <a:xfrm>
            <a:off x="2291551" y="316174"/>
            <a:ext cx="304381" cy="1372009"/>
          </a:xfrm>
          <a:prstGeom prst="roundRect">
            <a:avLst>
              <a:gd name="adj" fmla="val 23436"/>
            </a:avLst>
          </a:prstGeom>
          <a:solidFill>
            <a:srgbClr val="A9D18E"/>
          </a:solidFill>
          <a:ln w="1905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40" name="Text Box 14"/>
          <p:cNvSpPr txBox="1"/>
          <p:nvPr/>
        </p:nvSpPr>
        <p:spPr>
          <a:xfrm>
            <a:off x="1049483" y="880257"/>
            <a:ext cx="20993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841" name="Text Box 14"/>
          <p:cNvSpPr txBox="1"/>
          <p:nvPr/>
        </p:nvSpPr>
        <p:spPr>
          <a:xfrm>
            <a:off x="1632985" y="883711"/>
            <a:ext cx="20993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842" name="Text Box 14"/>
          <p:cNvSpPr txBox="1"/>
          <p:nvPr/>
        </p:nvSpPr>
        <p:spPr>
          <a:xfrm>
            <a:off x="253073" y="865281"/>
            <a:ext cx="31597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L[0]</a:t>
            </a:r>
          </a:p>
        </p:txBody>
      </p:sp>
      <p:sp>
        <p:nvSpPr>
          <p:cNvPr id="843" name="Text Box 14"/>
          <p:cNvSpPr txBox="1"/>
          <p:nvPr/>
        </p:nvSpPr>
        <p:spPr>
          <a:xfrm>
            <a:off x="2295047" y="865281"/>
            <a:ext cx="33705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R[0]</a:t>
            </a:r>
          </a:p>
        </p:txBody>
      </p:sp>
      <p:sp>
        <p:nvSpPr>
          <p:cNvPr id="844" name="Notched Right Arrow 236"/>
          <p:cNvSpPr/>
          <p:nvPr/>
        </p:nvSpPr>
        <p:spPr>
          <a:xfrm rot="10347">
            <a:off x="2862775" y="848846"/>
            <a:ext cx="313221" cy="306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50" name="群組"/>
          <p:cNvGrpSpPr/>
          <p:nvPr/>
        </p:nvGrpSpPr>
        <p:grpSpPr>
          <a:xfrm>
            <a:off x="3327458" y="825748"/>
            <a:ext cx="1131199" cy="352861"/>
            <a:chOff x="0" y="0"/>
            <a:chExt cx="1131198" cy="352859"/>
          </a:xfrm>
        </p:grpSpPr>
        <p:sp>
          <p:nvSpPr>
            <p:cNvPr id="845" name="Straight Connector 35"/>
            <p:cNvSpPr/>
            <p:nvPr/>
          </p:nvSpPr>
          <p:spPr>
            <a:xfrm flipH="1">
              <a:off x="0" y="121469"/>
              <a:ext cx="1131199" cy="1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46" name="Straight Connector 118"/>
            <p:cNvSpPr/>
            <p:nvPr/>
          </p:nvSpPr>
          <p:spPr>
            <a:xfrm>
              <a:off x="861202" y="146570"/>
              <a:ext cx="1" cy="206290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47" name="Straight Connector 117"/>
            <p:cNvSpPr/>
            <p:nvPr/>
          </p:nvSpPr>
          <p:spPr>
            <a:xfrm flipH="1">
              <a:off x="283338" y="146572"/>
              <a:ext cx="1" cy="190222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48" name="Rounded Rectangle 116"/>
            <p:cNvSpPr/>
            <p:nvPr/>
          </p:nvSpPr>
          <p:spPr>
            <a:xfrm>
              <a:off x="144283" y="0"/>
              <a:ext cx="842632" cy="215744"/>
            </a:xfrm>
            <a:prstGeom prst="roundRect">
              <a:avLst>
                <a:gd name="adj" fmla="val 33621"/>
              </a:avLst>
            </a:prstGeom>
            <a:solidFill>
              <a:srgbClr val="9AE3C6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9" name="方程式"/>
            <p:cNvSpPr txBox="1"/>
            <p:nvPr/>
          </p:nvSpPr>
          <p:spPr>
            <a:xfrm>
              <a:off x="490846" y="47517"/>
              <a:ext cx="166219" cy="133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sz="1500"/>
            </a:p>
          </p:txBody>
        </p:sp>
      </p:grpSp>
      <p:sp>
        <p:nvSpPr>
          <p:cNvPr id="851" name="Notched Right Arrow 236"/>
          <p:cNvSpPr/>
          <p:nvPr/>
        </p:nvSpPr>
        <p:spPr>
          <a:xfrm rot="10347">
            <a:off x="4615433" y="848846"/>
            <a:ext cx="313221" cy="306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2" name="Straight Connector 35"/>
          <p:cNvSpPr/>
          <p:nvPr/>
        </p:nvSpPr>
        <p:spPr>
          <a:xfrm flipH="1">
            <a:off x="1133622" y="3286653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3" name="Straight Connector 35"/>
          <p:cNvSpPr/>
          <p:nvPr/>
        </p:nvSpPr>
        <p:spPr>
          <a:xfrm flipH="1">
            <a:off x="1133622" y="2721148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4" name="Straight Connector 35"/>
          <p:cNvSpPr/>
          <p:nvPr/>
        </p:nvSpPr>
        <p:spPr>
          <a:xfrm flipH="1">
            <a:off x="1133622" y="2155643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5" name="Rounded Rectangle 116"/>
          <p:cNvSpPr/>
          <p:nvPr/>
        </p:nvSpPr>
        <p:spPr>
          <a:xfrm>
            <a:off x="1001118" y="2035144"/>
            <a:ext cx="304381" cy="1372009"/>
          </a:xfrm>
          <a:prstGeom prst="roundRect">
            <a:avLst>
              <a:gd name="adj" fmla="val 23436"/>
            </a:avLst>
          </a:prstGeom>
          <a:solidFill>
            <a:srgbClr val="A9D18E"/>
          </a:solidFill>
          <a:ln w="1905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6" name="Text Box 14"/>
          <p:cNvSpPr txBox="1"/>
          <p:nvPr/>
        </p:nvSpPr>
        <p:spPr>
          <a:xfrm>
            <a:off x="995323" y="2584250"/>
            <a:ext cx="31597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L[1]</a:t>
            </a:r>
          </a:p>
        </p:txBody>
      </p:sp>
      <p:sp>
        <p:nvSpPr>
          <p:cNvPr id="857" name="Straight Connector 118"/>
          <p:cNvSpPr/>
          <p:nvPr/>
        </p:nvSpPr>
        <p:spPr>
          <a:xfrm>
            <a:off x="2791182" y="2266172"/>
            <a:ext cx="1" cy="937892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8" name="Rounded Rectangle 2"/>
          <p:cNvSpPr/>
          <p:nvPr/>
        </p:nvSpPr>
        <p:spPr>
          <a:xfrm>
            <a:off x="2628766" y="2605233"/>
            <a:ext cx="321313" cy="255272"/>
          </a:xfrm>
          <a:prstGeom prst="roundRect">
            <a:avLst>
              <a:gd name="adj" fmla="val 27944"/>
            </a:avLst>
          </a:prstGeom>
          <a:solidFill>
            <a:schemeClr val="accent2"/>
          </a:solidFill>
          <a:ln w="254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9" name="Text Box 14"/>
          <p:cNvSpPr txBox="1"/>
          <p:nvPr/>
        </p:nvSpPr>
        <p:spPr>
          <a:xfrm>
            <a:off x="2688670" y="2609355"/>
            <a:ext cx="20993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860" name="Straight Connector 35"/>
          <p:cNvSpPr/>
          <p:nvPr/>
        </p:nvSpPr>
        <p:spPr>
          <a:xfrm flipH="1">
            <a:off x="2272778" y="3285644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1" name="Straight Connector 35"/>
          <p:cNvSpPr/>
          <p:nvPr/>
        </p:nvSpPr>
        <p:spPr>
          <a:xfrm flipH="1">
            <a:off x="2272778" y="2720139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2" name="Straight Connector 35"/>
          <p:cNvSpPr/>
          <p:nvPr/>
        </p:nvSpPr>
        <p:spPr>
          <a:xfrm flipH="1">
            <a:off x="2272778" y="2154634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3" name="Rounded Rectangle 116"/>
          <p:cNvSpPr/>
          <p:nvPr/>
        </p:nvSpPr>
        <p:spPr>
          <a:xfrm>
            <a:off x="2140275" y="2034135"/>
            <a:ext cx="304381" cy="1372009"/>
          </a:xfrm>
          <a:prstGeom prst="roundRect">
            <a:avLst>
              <a:gd name="adj" fmla="val 23436"/>
            </a:avLst>
          </a:prstGeom>
          <a:solidFill>
            <a:srgbClr val="A9D18E"/>
          </a:solidFill>
          <a:ln w="1905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64" name="Text Box 14"/>
          <p:cNvSpPr txBox="1"/>
          <p:nvPr/>
        </p:nvSpPr>
        <p:spPr>
          <a:xfrm>
            <a:off x="2134480" y="2583242"/>
            <a:ext cx="31597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L[0]</a:t>
            </a:r>
          </a:p>
        </p:txBody>
      </p:sp>
      <p:sp>
        <p:nvSpPr>
          <p:cNvPr id="865" name="Rounded Rectangle 116"/>
          <p:cNvSpPr/>
          <p:nvPr/>
        </p:nvSpPr>
        <p:spPr>
          <a:xfrm>
            <a:off x="2621997" y="2080502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9DC3E6"/>
          </a:solidFill>
          <a:ln w="254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66" name="Text Box 121"/>
          <p:cNvSpPr txBox="1"/>
          <p:nvPr/>
        </p:nvSpPr>
        <p:spPr>
          <a:xfrm>
            <a:off x="2621321" y="2052549"/>
            <a:ext cx="3300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A[0]</a:t>
            </a:r>
          </a:p>
        </p:txBody>
      </p:sp>
      <p:grpSp>
        <p:nvGrpSpPr>
          <p:cNvPr id="869" name="群組"/>
          <p:cNvGrpSpPr/>
          <p:nvPr/>
        </p:nvGrpSpPr>
        <p:grpSpPr>
          <a:xfrm>
            <a:off x="2601940" y="3187754"/>
            <a:ext cx="1270001" cy="1270001"/>
            <a:chOff x="0" y="0"/>
            <a:chExt cx="1270000" cy="1270000"/>
          </a:xfrm>
        </p:grpSpPr>
        <p:sp>
          <p:nvSpPr>
            <p:cNvPr id="867" name="Rounded Rectangle 116"/>
            <p:cNvSpPr/>
            <p:nvPr/>
          </p:nvSpPr>
          <p:spPr>
            <a:xfrm>
              <a:off x="27347" y="14046"/>
              <a:ext cx="324776" cy="215746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8" name="Text Box 121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A*[0]</a:t>
              </a:r>
            </a:p>
          </p:txBody>
        </p:sp>
      </p:grpSp>
      <p:sp>
        <p:nvSpPr>
          <p:cNvPr id="870" name="Straight Connector 35"/>
          <p:cNvSpPr/>
          <p:nvPr/>
        </p:nvSpPr>
        <p:spPr>
          <a:xfrm flipH="1">
            <a:off x="3475953" y="3290363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1" name="Straight Connector 35"/>
          <p:cNvSpPr/>
          <p:nvPr/>
        </p:nvSpPr>
        <p:spPr>
          <a:xfrm flipH="1">
            <a:off x="3475953" y="2735117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2" name="Straight Connector 35"/>
          <p:cNvSpPr/>
          <p:nvPr/>
        </p:nvSpPr>
        <p:spPr>
          <a:xfrm flipH="1">
            <a:off x="3475953" y="2175284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3" name="Rounded Rectangle 116"/>
          <p:cNvSpPr/>
          <p:nvPr/>
        </p:nvSpPr>
        <p:spPr>
          <a:xfrm>
            <a:off x="3645813" y="2049113"/>
            <a:ext cx="304381" cy="1372010"/>
          </a:xfrm>
          <a:prstGeom prst="roundRect">
            <a:avLst>
              <a:gd name="adj" fmla="val 23436"/>
            </a:avLst>
          </a:prstGeom>
          <a:solidFill>
            <a:srgbClr val="A9D18E"/>
          </a:solidFill>
          <a:ln w="1905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4" name="Text Box 14"/>
          <p:cNvSpPr txBox="1"/>
          <p:nvPr/>
        </p:nvSpPr>
        <p:spPr>
          <a:xfrm>
            <a:off x="3649309" y="2598220"/>
            <a:ext cx="33705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R[1]</a:t>
            </a:r>
          </a:p>
        </p:txBody>
      </p:sp>
      <p:sp>
        <p:nvSpPr>
          <p:cNvPr id="875" name="Text Box 121"/>
          <p:cNvSpPr txBox="1"/>
          <p:nvPr/>
        </p:nvSpPr>
        <p:spPr>
          <a:xfrm>
            <a:off x="4144313" y="2538792"/>
            <a:ext cx="222804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876" name="Straight Connector 118"/>
          <p:cNvSpPr/>
          <p:nvPr/>
        </p:nvSpPr>
        <p:spPr>
          <a:xfrm>
            <a:off x="4738309" y="2262506"/>
            <a:ext cx="1" cy="937892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7" name="Rounded Rectangle 2"/>
          <p:cNvSpPr/>
          <p:nvPr/>
        </p:nvSpPr>
        <p:spPr>
          <a:xfrm>
            <a:off x="4575893" y="2601567"/>
            <a:ext cx="321313" cy="255272"/>
          </a:xfrm>
          <a:prstGeom prst="roundRect">
            <a:avLst>
              <a:gd name="adj" fmla="val 27944"/>
            </a:avLst>
          </a:prstGeom>
          <a:solidFill>
            <a:schemeClr val="accent2"/>
          </a:solidFill>
          <a:ln w="254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8" name="Text Box 14"/>
          <p:cNvSpPr txBox="1"/>
          <p:nvPr/>
        </p:nvSpPr>
        <p:spPr>
          <a:xfrm>
            <a:off x="4635797" y="2605689"/>
            <a:ext cx="20993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879" name="Straight Connector 35"/>
          <p:cNvSpPr/>
          <p:nvPr/>
        </p:nvSpPr>
        <p:spPr>
          <a:xfrm flipH="1">
            <a:off x="4740314" y="3258714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0" name="Straight Connector 35"/>
          <p:cNvSpPr/>
          <p:nvPr/>
        </p:nvSpPr>
        <p:spPr>
          <a:xfrm flipH="1">
            <a:off x="4832060" y="2147345"/>
            <a:ext cx="323431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1" name="Rounded Rectangle 116"/>
          <p:cNvSpPr/>
          <p:nvPr/>
        </p:nvSpPr>
        <p:spPr>
          <a:xfrm>
            <a:off x="5087081" y="2035143"/>
            <a:ext cx="304381" cy="1372010"/>
          </a:xfrm>
          <a:prstGeom prst="roundRect">
            <a:avLst>
              <a:gd name="adj" fmla="val 23436"/>
            </a:avLst>
          </a:prstGeom>
          <a:solidFill>
            <a:srgbClr val="A9D18E"/>
          </a:solidFill>
          <a:ln w="1905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2" name="Text Box 14"/>
          <p:cNvSpPr txBox="1"/>
          <p:nvPr/>
        </p:nvSpPr>
        <p:spPr>
          <a:xfrm>
            <a:off x="5087394" y="2599229"/>
            <a:ext cx="33705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R[0]</a:t>
            </a:r>
          </a:p>
        </p:txBody>
      </p:sp>
      <p:grpSp>
        <p:nvGrpSpPr>
          <p:cNvPr id="885" name="群組"/>
          <p:cNvGrpSpPr/>
          <p:nvPr/>
        </p:nvGrpSpPr>
        <p:grpSpPr>
          <a:xfrm>
            <a:off x="4568342" y="2062853"/>
            <a:ext cx="339097" cy="243839"/>
            <a:chOff x="0" y="0"/>
            <a:chExt cx="339095" cy="243837"/>
          </a:xfrm>
        </p:grpSpPr>
        <p:sp>
          <p:nvSpPr>
            <p:cNvPr id="883" name="Rounded Rectangle 116"/>
            <p:cNvSpPr/>
            <p:nvPr/>
          </p:nvSpPr>
          <p:spPr>
            <a:xfrm>
              <a:off x="0" y="14046"/>
              <a:ext cx="326396" cy="215746"/>
            </a:xfrm>
            <a:prstGeom prst="roundRect">
              <a:avLst>
                <a:gd name="adj" fmla="val 33621"/>
              </a:avLst>
            </a:prstGeom>
            <a:solidFill>
              <a:schemeClr val="accent4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4" name="Text Box 121"/>
            <p:cNvSpPr txBox="1"/>
            <p:nvPr/>
          </p:nvSpPr>
          <p:spPr>
            <a:xfrm>
              <a:off x="9049" y="0"/>
              <a:ext cx="330047" cy="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B[0]</a:t>
              </a:r>
            </a:p>
          </p:txBody>
        </p:sp>
      </p:grpSp>
      <p:grpSp>
        <p:nvGrpSpPr>
          <p:cNvPr id="888" name="群組"/>
          <p:cNvGrpSpPr/>
          <p:nvPr/>
        </p:nvGrpSpPr>
        <p:grpSpPr>
          <a:xfrm>
            <a:off x="4549525" y="3159045"/>
            <a:ext cx="1270001" cy="1270001"/>
            <a:chOff x="0" y="0"/>
            <a:chExt cx="1270000" cy="1270000"/>
          </a:xfrm>
        </p:grpSpPr>
        <p:sp>
          <p:nvSpPr>
            <p:cNvPr id="886" name="Rounded Rectangle 116"/>
            <p:cNvSpPr/>
            <p:nvPr/>
          </p:nvSpPr>
          <p:spPr>
            <a:xfrm>
              <a:off x="26537" y="14046"/>
              <a:ext cx="326396" cy="215746"/>
            </a:xfrm>
            <a:prstGeom prst="roundRect">
              <a:avLst>
                <a:gd name="adj" fmla="val 33621"/>
              </a:avLst>
            </a:prstGeom>
            <a:solidFill>
              <a:schemeClr val="accent4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7" name="Text Box 121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B*[0]</a:t>
              </a:r>
            </a:p>
          </p:txBody>
        </p:sp>
      </p:grpSp>
      <p:sp>
        <p:nvSpPr>
          <p:cNvPr id="889" name="Straight Connector 35"/>
          <p:cNvSpPr/>
          <p:nvPr/>
        </p:nvSpPr>
        <p:spPr>
          <a:xfrm flipH="1">
            <a:off x="4887726" y="5145093"/>
            <a:ext cx="1040545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0" name="Straight Connector 117"/>
          <p:cNvSpPr/>
          <p:nvPr/>
        </p:nvSpPr>
        <p:spPr>
          <a:xfrm flipH="1">
            <a:off x="5849071" y="5226532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1" name="Straight Connector 117"/>
          <p:cNvSpPr/>
          <p:nvPr/>
        </p:nvSpPr>
        <p:spPr>
          <a:xfrm flipH="1">
            <a:off x="4995374" y="5226532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2" name="Rounded Rectangle 116"/>
          <p:cNvSpPr/>
          <p:nvPr/>
        </p:nvSpPr>
        <p:spPr>
          <a:xfrm>
            <a:off x="4833623" y="5051124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9DC3E6"/>
          </a:solidFill>
          <a:ln w="254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3" name="Rounded Rectangle 116"/>
          <p:cNvSpPr/>
          <p:nvPr/>
        </p:nvSpPr>
        <p:spPr>
          <a:xfrm>
            <a:off x="5686509" y="5051124"/>
            <a:ext cx="326397" cy="215746"/>
          </a:xfrm>
          <a:prstGeom prst="roundRect">
            <a:avLst>
              <a:gd name="adj" fmla="val 33621"/>
            </a:avLst>
          </a:prstGeom>
          <a:solidFill>
            <a:schemeClr val="accent4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4" name="Text Box 121"/>
          <p:cNvSpPr txBox="1"/>
          <p:nvPr/>
        </p:nvSpPr>
        <p:spPr>
          <a:xfrm>
            <a:off x="4832947" y="5023171"/>
            <a:ext cx="3300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A[1]</a:t>
            </a:r>
          </a:p>
        </p:txBody>
      </p:sp>
      <p:sp>
        <p:nvSpPr>
          <p:cNvPr id="895" name="Text Box 121"/>
          <p:cNvSpPr txBox="1"/>
          <p:nvPr/>
        </p:nvSpPr>
        <p:spPr>
          <a:xfrm>
            <a:off x="5681913" y="5023173"/>
            <a:ext cx="3300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B[1]</a:t>
            </a:r>
          </a:p>
        </p:txBody>
      </p:sp>
      <p:sp>
        <p:nvSpPr>
          <p:cNvPr id="896" name="Flowchart: Decision 15"/>
          <p:cNvSpPr/>
          <p:nvPr/>
        </p:nvSpPr>
        <p:spPr>
          <a:xfrm>
            <a:off x="5315833" y="5049039"/>
            <a:ext cx="213241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7" name="方程式"/>
          <p:cNvSpPr txBox="1"/>
          <p:nvPr/>
        </p:nvSpPr>
        <p:spPr>
          <a:xfrm>
            <a:off x="5318694" y="4892395"/>
            <a:ext cx="83042" cy="879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  <a:endParaRPr sz="1000"/>
          </a:p>
        </p:txBody>
      </p:sp>
      <p:sp>
        <p:nvSpPr>
          <p:cNvPr id="898" name="Rounded Rectangle 116"/>
          <p:cNvSpPr/>
          <p:nvPr/>
        </p:nvSpPr>
        <p:spPr>
          <a:xfrm>
            <a:off x="4322690" y="5054173"/>
            <a:ext cx="324775" cy="215746"/>
          </a:xfrm>
          <a:prstGeom prst="roundRect">
            <a:avLst>
              <a:gd name="adj" fmla="val 33621"/>
            </a:avLst>
          </a:prstGeom>
          <a:solidFill>
            <a:srgbClr val="9DC3E6">
              <a:alpha val="43927"/>
            </a:srgbClr>
          </a:solidFill>
          <a:ln w="25400">
            <a:solidFill>
              <a:srgbClr val="42719B">
                <a:alpha val="43927"/>
              </a:srgbClr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9" name="Text Box 121"/>
          <p:cNvSpPr txBox="1"/>
          <p:nvPr/>
        </p:nvSpPr>
        <p:spPr>
          <a:xfrm>
            <a:off x="4324157" y="5023173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A[0]</a:t>
            </a:r>
          </a:p>
        </p:txBody>
      </p:sp>
      <p:sp>
        <p:nvSpPr>
          <p:cNvPr id="900" name="Rounded Rectangle 116"/>
          <p:cNvSpPr/>
          <p:nvPr/>
        </p:nvSpPr>
        <p:spPr>
          <a:xfrm>
            <a:off x="6196413" y="5050882"/>
            <a:ext cx="326397" cy="215746"/>
          </a:xfrm>
          <a:prstGeom prst="roundRect">
            <a:avLst>
              <a:gd name="adj" fmla="val 33621"/>
            </a:avLst>
          </a:prstGeom>
          <a:solidFill>
            <a:schemeClr val="accent4">
              <a:alpha val="40177"/>
            </a:schemeClr>
          </a:solidFill>
          <a:ln w="25400">
            <a:solidFill>
              <a:srgbClr val="535353">
                <a:alpha val="40177"/>
              </a:srgbClr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01" name="Text Box 121"/>
          <p:cNvSpPr txBox="1"/>
          <p:nvPr/>
        </p:nvSpPr>
        <p:spPr>
          <a:xfrm>
            <a:off x="6194588" y="5037078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B[0]</a:t>
            </a:r>
          </a:p>
        </p:txBody>
      </p:sp>
      <p:sp>
        <p:nvSpPr>
          <p:cNvPr id="902" name="Optimize"/>
          <p:cNvSpPr txBox="1"/>
          <p:nvPr/>
        </p:nvSpPr>
        <p:spPr>
          <a:xfrm>
            <a:off x="2726431" y="524474"/>
            <a:ext cx="664072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535353"/>
                </a:solidFill>
              </a:defRPr>
            </a:lvl1pPr>
          </a:lstStyle>
          <a:p>
            <a:pPr/>
            <a:r>
              <a:t>Optimize</a:t>
            </a:r>
          </a:p>
        </p:txBody>
      </p:sp>
      <p:sp>
        <p:nvSpPr>
          <p:cNvPr id="903" name="SVD_truncate"/>
          <p:cNvSpPr txBox="1"/>
          <p:nvPr/>
        </p:nvSpPr>
        <p:spPr>
          <a:xfrm>
            <a:off x="4248532" y="524474"/>
            <a:ext cx="104054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535353"/>
                </a:solidFill>
              </a:defRPr>
            </a:lvl1pPr>
          </a:lstStyle>
          <a:p>
            <a:pPr/>
            <a:r>
              <a:t>SVD_truncate</a:t>
            </a:r>
          </a:p>
        </p:txBody>
      </p:sp>
      <p:sp>
        <p:nvSpPr>
          <p:cNvPr id="904" name="Straight Connector 35"/>
          <p:cNvSpPr/>
          <p:nvPr/>
        </p:nvSpPr>
        <p:spPr>
          <a:xfrm flipH="1">
            <a:off x="542870" y="5720268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5" name="Straight Connector 35"/>
          <p:cNvSpPr/>
          <p:nvPr/>
        </p:nvSpPr>
        <p:spPr>
          <a:xfrm flipH="1">
            <a:off x="542870" y="5154763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6" name="Straight Connector 35"/>
          <p:cNvSpPr/>
          <p:nvPr/>
        </p:nvSpPr>
        <p:spPr>
          <a:xfrm flipH="1">
            <a:off x="542870" y="4589257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7" name="Straight Connector 35"/>
          <p:cNvSpPr/>
          <p:nvPr/>
        </p:nvSpPr>
        <p:spPr>
          <a:xfrm flipH="1">
            <a:off x="1013299" y="5156355"/>
            <a:ext cx="1131199" cy="2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8" name="Straight Connector 118"/>
          <p:cNvSpPr/>
          <p:nvPr/>
        </p:nvSpPr>
        <p:spPr>
          <a:xfrm>
            <a:off x="1881358" y="4851241"/>
            <a:ext cx="1" cy="60704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9" name="Straight Connector 118"/>
          <p:cNvSpPr/>
          <p:nvPr/>
        </p:nvSpPr>
        <p:spPr>
          <a:xfrm flipH="1">
            <a:off x="1303494" y="4851241"/>
            <a:ext cx="1" cy="60704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15" name="群組"/>
          <p:cNvGrpSpPr/>
          <p:nvPr/>
        </p:nvGrpSpPr>
        <p:grpSpPr>
          <a:xfrm>
            <a:off x="1019626" y="4467788"/>
            <a:ext cx="1131199" cy="352861"/>
            <a:chOff x="0" y="0"/>
            <a:chExt cx="1131198" cy="352859"/>
          </a:xfrm>
        </p:grpSpPr>
        <p:sp>
          <p:nvSpPr>
            <p:cNvPr id="910" name="Straight Connector 35"/>
            <p:cNvSpPr/>
            <p:nvPr/>
          </p:nvSpPr>
          <p:spPr>
            <a:xfrm flipH="1">
              <a:off x="0" y="121469"/>
              <a:ext cx="1131199" cy="1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1" name="Straight Connector 118"/>
            <p:cNvSpPr/>
            <p:nvPr/>
          </p:nvSpPr>
          <p:spPr>
            <a:xfrm>
              <a:off x="861202" y="146570"/>
              <a:ext cx="1" cy="206290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2" name="Straight Connector 117"/>
            <p:cNvSpPr/>
            <p:nvPr/>
          </p:nvSpPr>
          <p:spPr>
            <a:xfrm flipH="1">
              <a:off x="283338" y="146572"/>
              <a:ext cx="1" cy="190222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3" name="Rounded Rectangle 116"/>
            <p:cNvSpPr/>
            <p:nvPr/>
          </p:nvSpPr>
          <p:spPr>
            <a:xfrm>
              <a:off x="144283" y="0"/>
              <a:ext cx="842632" cy="215744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4" name="方程式"/>
            <p:cNvSpPr txBox="1"/>
            <p:nvPr/>
          </p:nvSpPr>
          <p:spPr>
            <a:xfrm>
              <a:off x="490846" y="47517"/>
              <a:ext cx="155128" cy="131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sz="1500"/>
            </a:p>
          </p:txBody>
        </p:sp>
      </p:grpSp>
      <p:sp>
        <p:nvSpPr>
          <p:cNvPr id="916" name="Rounded Rectangle 116"/>
          <p:cNvSpPr/>
          <p:nvPr/>
        </p:nvSpPr>
        <p:spPr>
          <a:xfrm>
            <a:off x="410366" y="4468759"/>
            <a:ext cx="304381" cy="1372009"/>
          </a:xfrm>
          <a:prstGeom prst="roundRect">
            <a:avLst>
              <a:gd name="adj" fmla="val 23436"/>
            </a:avLst>
          </a:prstGeom>
          <a:solidFill>
            <a:srgbClr val="A9D18E"/>
          </a:solidFill>
          <a:ln w="1905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7" name="Rounded Rectangle 2"/>
          <p:cNvSpPr/>
          <p:nvPr/>
        </p:nvSpPr>
        <p:spPr>
          <a:xfrm>
            <a:off x="1141078" y="5028720"/>
            <a:ext cx="321313" cy="255272"/>
          </a:xfrm>
          <a:prstGeom prst="roundRect">
            <a:avLst>
              <a:gd name="adj" fmla="val 27944"/>
            </a:avLst>
          </a:prstGeom>
          <a:solidFill>
            <a:schemeClr val="accent2"/>
          </a:solidFill>
          <a:ln w="254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8" name="Rounded Rectangle 2"/>
          <p:cNvSpPr/>
          <p:nvPr/>
        </p:nvSpPr>
        <p:spPr>
          <a:xfrm>
            <a:off x="1728792" y="5028720"/>
            <a:ext cx="321313" cy="255272"/>
          </a:xfrm>
          <a:prstGeom prst="roundRect">
            <a:avLst>
              <a:gd name="adj" fmla="val 27944"/>
            </a:avLst>
          </a:prstGeom>
          <a:solidFill>
            <a:schemeClr val="accent2"/>
          </a:solidFill>
          <a:ln w="254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9" name="Straight Connector 35"/>
          <p:cNvSpPr/>
          <p:nvPr/>
        </p:nvSpPr>
        <p:spPr>
          <a:xfrm flipH="1">
            <a:off x="2273189" y="5710008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0" name="Straight Connector 35"/>
          <p:cNvSpPr/>
          <p:nvPr/>
        </p:nvSpPr>
        <p:spPr>
          <a:xfrm flipH="1">
            <a:off x="2273189" y="5154763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1" name="Straight Connector 35"/>
          <p:cNvSpPr/>
          <p:nvPr/>
        </p:nvSpPr>
        <p:spPr>
          <a:xfrm flipH="1">
            <a:off x="2273189" y="4594930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2" name="Rounded Rectangle 116"/>
          <p:cNvSpPr/>
          <p:nvPr/>
        </p:nvSpPr>
        <p:spPr>
          <a:xfrm>
            <a:off x="2443049" y="4468759"/>
            <a:ext cx="304381" cy="1372009"/>
          </a:xfrm>
          <a:prstGeom prst="roundRect">
            <a:avLst>
              <a:gd name="adj" fmla="val 23436"/>
            </a:avLst>
          </a:prstGeom>
          <a:solidFill>
            <a:srgbClr val="A9D18E"/>
          </a:solidFill>
          <a:ln w="1905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3" name="Text Box 14"/>
          <p:cNvSpPr txBox="1"/>
          <p:nvPr/>
        </p:nvSpPr>
        <p:spPr>
          <a:xfrm>
            <a:off x="1200982" y="5032842"/>
            <a:ext cx="20993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924" name="Text Box 14"/>
          <p:cNvSpPr txBox="1"/>
          <p:nvPr/>
        </p:nvSpPr>
        <p:spPr>
          <a:xfrm>
            <a:off x="1784483" y="5036296"/>
            <a:ext cx="20993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925" name="Text Box 14"/>
          <p:cNvSpPr txBox="1"/>
          <p:nvPr/>
        </p:nvSpPr>
        <p:spPr>
          <a:xfrm>
            <a:off x="404571" y="5017866"/>
            <a:ext cx="31597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L[1]</a:t>
            </a:r>
          </a:p>
        </p:txBody>
      </p:sp>
      <p:sp>
        <p:nvSpPr>
          <p:cNvPr id="926" name="Text Box 14"/>
          <p:cNvSpPr txBox="1"/>
          <p:nvPr/>
        </p:nvSpPr>
        <p:spPr>
          <a:xfrm>
            <a:off x="2446545" y="5017866"/>
            <a:ext cx="33705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R[1]</a:t>
            </a:r>
          </a:p>
        </p:txBody>
      </p:sp>
      <p:sp>
        <p:nvSpPr>
          <p:cNvPr id="927" name="Notched Right Arrow 236"/>
          <p:cNvSpPr/>
          <p:nvPr/>
        </p:nvSpPr>
        <p:spPr>
          <a:xfrm rot="10347">
            <a:off x="3326974" y="5046326"/>
            <a:ext cx="313221" cy="306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8" name="Optimize &amp; SVD_truncate"/>
          <p:cNvSpPr txBox="1"/>
          <p:nvPr/>
        </p:nvSpPr>
        <p:spPr>
          <a:xfrm>
            <a:off x="3032163" y="4589257"/>
            <a:ext cx="104054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300">
                <a:solidFill>
                  <a:srgbClr val="535353"/>
                </a:solidFill>
              </a:defRPr>
            </a:pPr>
            <a:r>
              <a:t>Optimize &amp;</a:t>
            </a:r>
            <a:br/>
            <a:r>
              <a:t>SVD_truncate</a:t>
            </a:r>
          </a:p>
        </p:txBody>
      </p:sp>
      <p:sp>
        <p:nvSpPr>
          <p:cNvPr id="929" name="Straight Connector 35"/>
          <p:cNvSpPr/>
          <p:nvPr/>
        </p:nvSpPr>
        <p:spPr>
          <a:xfrm flipH="1" flipV="1">
            <a:off x="7429497" y="1373961"/>
            <a:ext cx="1562716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0" name="Straight Connector 117"/>
          <p:cNvSpPr/>
          <p:nvPr/>
        </p:nvSpPr>
        <p:spPr>
          <a:xfrm flipH="1">
            <a:off x="8618024" y="1455400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1" name="Straight Connector 117"/>
          <p:cNvSpPr/>
          <p:nvPr/>
        </p:nvSpPr>
        <p:spPr>
          <a:xfrm flipH="1">
            <a:off x="7764326" y="1455400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2" name="Rounded Rectangle 116"/>
          <p:cNvSpPr/>
          <p:nvPr/>
        </p:nvSpPr>
        <p:spPr>
          <a:xfrm>
            <a:off x="7602575" y="1279992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9DC3E6"/>
          </a:solidFill>
          <a:ln w="254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3" name="Rounded Rectangle 116"/>
          <p:cNvSpPr/>
          <p:nvPr/>
        </p:nvSpPr>
        <p:spPr>
          <a:xfrm>
            <a:off x="8455461" y="1279992"/>
            <a:ext cx="326397" cy="215746"/>
          </a:xfrm>
          <a:prstGeom prst="roundRect">
            <a:avLst>
              <a:gd name="adj" fmla="val 33621"/>
            </a:avLst>
          </a:prstGeom>
          <a:solidFill>
            <a:schemeClr val="accent4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4" name="Text Box 121"/>
          <p:cNvSpPr txBox="1"/>
          <p:nvPr/>
        </p:nvSpPr>
        <p:spPr>
          <a:xfrm>
            <a:off x="7601899" y="1252039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A[1]</a:t>
            </a:r>
          </a:p>
        </p:txBody>
      </p:sp>
      <p:sp>
        <p:nvSpPr>
          <p:cNvPr id="935" name="Text Box 121"/>
          <p:cNvSpPr txBox="1"/>
          <p:nvPr/>
        </p:nvSpPr>
        <p:spPr>
          <a:xfrm>
            <a:off x="8450865" y="1252041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B[1]</a:t>
            </a:r>
          </a:p>
        </p:txBody>
      </p:sp>
      <p:sp>
        <p:nvSpPr>
          <p:cNvPr id="936" name="Flowchart: Decision 15"/>
          <p:cNvSpPr/>
          <p:nvPr/>
        </p:nvSpPr>
        <p:spPr>
          <a:xfrm>
            <a:off x="8084785" y="1277908"/>
            <a:ext cx="213241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7" name="方程式"/>
          <p:cNvSpPr txBox="1"/>
          <p:nvPr/>
        </p:nvSpPr>
        <p:spPr>
          <a:xfrm>
            <a:off x="8144536" y="1115307"/>
            <a:ext cx="83042" cy="879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  <a:endParaRPr sz="1000"/>
          </a:p>
        </p:txBody>
      </p:sp>
      <p:sp>
        <p:nvSpPr>
          <p:cNvPr id="938" name="Notched Right Arrow 236"/>
          <p:cNvSpPr/>
          <p:nvPr/>
        </p:nvSpPr>
        <p:spPr>
          <a:xfrm rot="10347">
            <a:off x="9148239" y="1234533"/>
            <a:ext cx="313221" cy="306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9" name="Straight Connector 35"/>
          <p:cNvSpPr/>
          <p:nvPr/>
        </p:nvSpPr>
        <p:spPr>
          <a:xfrm flipH="1" flipV="1">
            <a:off x="9613028" y="1378195"/>
            <a:ext cx="1599994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0" name="Straight Connector 117"/>
          <p:cNvSpPr/>
          <p:nvPr/>
        </p:nvSpPr>
        <p:spPr>
          <a:xfrm flipH="1">
            <a:off x="10838832" y="1459634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1" name="Straight Connector 117"/>
          <p:cNvSpPr/>
          <p:nvPr/>
        </p:nvSpPr>
        <p:spPr>
          <a:xfrm>
            <a:off x="10332130" y="1455398"/>
            <a:ext cx="1" cy="190508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2" name="Rounded Rectangle 116"/>
          <p:cNvSpPr/>
          <p:nvPr/>
        </p:nvSpPr>
        <p:spPr>
          <a:xfrm>
            <a:off x="10169743" y="1283678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C7E378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43" name="Rounded Rectangle 116"/>
          <p:cNvSpPr/>
          <p:nvPr/>
        </p:nvSpPr>
        <p:spPr>
          <a:xfrm>
            <a:off x="10676270" y="1284226"/>
            <a:ext cx="326396" cy="215746"/>
          </a:xfrm>
          <a:prstGeom prst="roundRect">
            <a:avLst>
              <a:gd name="adj" fmla="val 33621"/>
            </a:avLst>
          </a:prstGeom>
          <a:solidFill>
            <a:schemeClr val="accent4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44" name="Text Box 121"/>
          <p:cNvSpPr txBox="1"/>
          <p:nvPr/>
        </p:nvSpPr>
        <p:spPr>
          <a:xfrm>
            <a:off x="10165658" y="1265946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B[2]</a:t>
            </a:r>
          </a:p>
        </p:txBody>
      </p:sp>
      <p:sp>
        <p:nvSpPr>
          <p:cNvPr id="945" name="Text Box 121"/>
          <p:cNvSpPr txBox="1"/>
          <p:nvPr/>
        </p:nvSpPr>
        <p:spPr>
          <a:xfrm>
            <a:off x="10674443" y="1265946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B[1]</a:t>
            </a:r>
          </a:p>
        </p:txBody>
      </p:sp>
      <p:sp>
        <p:nvSpPr>
          <p:cNvPr id="946" name="Flowchart: Decision 15"/>
          <p:cNvSpPr/>
          <p:nvPr/>
        </p:nvSpPr>
        <p:spPr>
          <a:xfrm>
            <a:off x="9827691" y="1269023"/>
            <a:ext cx="213241" cy="209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47" name="方程式"/>
          <p:cNvSpPr txBox="1"/>
          <p:nvPr/>
        </p:nvSpPr>
        <p:spPr>
          <a:xfrm>
            <a:off x="9870394" y="1093908"/>
            <a:ext cx="117801" cy="1607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</m:oMath>
              </m:oMathPara>
            </a14:m>
            <a:endParaRPr sz="1000"/>
          </a:p>
        </p:txBody>
      </p:sp>
      <p:sp>
        <p:nvSpPr>
          <p:cNvPr id="948" name="Text Box 121"/>
          <p:cNvSpPr txBox="1"/>
          <p:nvPr/>
        </p:nvSpPr>
        <p:spPr>
          <a:xfrm>
            <a:off x="10178108" y="1050108"/>
            <a:ext cx="308716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A7A7A7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(Vt)</a:t>
            </a:r>
          </a:p>
        </p:txBody>
      </p:sp>
      <p:sp>
        <p:nvSpPr>
          <p:cNvPr id="949" name="Do SVD"/>
          <p:cNvSpPr txBox="1"/>
          <p:nvPr/>
        </p:nvSpPr>
        <p:spPr>
          <a:xfrm>
            <a:off x="7540043" y="646933"/>
            <a:ext cx="60909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535353"/>
                </a:solidFill>
              </a:defRPr>
            </a:lvl1pPr>
          </a:lstStyle>
          <a:p>
            <a:pPr/>
            <a:r>
              <a:t>Do SVD</a:t>
            </a:r>
          </a:p>
        </p:txBody>
      </p:sp>
      <p:sp>
        <p:nvSpPr>
          <p:cNvPr id="950" name="圓角矩形"/>
          <p:cNvSpPr/>
          <p:nvPr/>
        </p:nvSpPr>
        <p:spPr>
          <a:xfrm>
            <a:off x="8026344" y="2271855"/>
            <a:ext cx="1030593" cy="912493"/>
          </a:xfrm>
          <a:prstGeom prst="roundRect">
            <a:avLst>
              <a:gd name="adj" fmla="val 12646"/>
            </a:avLst>
          </a:prstGeom>
          <a:ln w="254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1" name="Straight Connector 35"/>
          <p:cNvSpPr/>
          <p:nvPr/>
        </p:nvSpPr>
        <p:spPr>
          <a:xfrm flipH="1" flipV="1">
            <a:off x="7428552" y="2711297"/>
            <a:ext cx="1562716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2" name="Straight Connector 117"/>
          <p:cNvSpPr/>
          <p:nvPr/>
        </p:nvSpPr>
        <p:spPr>
          <a:xfrm flipH="1">
            <a:off x="8617079" y="2792736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3" name="Straight Connector 117"/>
          <p:cNvSpPr/>
          <p:nvPr/>
        </p:nvSpPr>
        <p:spPr>
          <a:xfrm flipH="1">
            <a:off x="7763381" y="2792736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4" name="Rounded Rectangle 116"/>
          <p:cNvSpPr/>
          <p:nvPr/>
        </p:nvSpPr>
        <p:spPr>
          <a:xfrm>
            <a:off x="7601630" y="2617329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9DC3E6"/>
          </a:solidFill>
          <a:ln w="254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5" name="Rounded Rectangle 116"/>
          <p:cNvSpPr/>
          <p:nvPr/>
        </p:nvSpPr>
        <p:spPr>
          <a:xfrm>
            <a:off x="8454517" y="2617329"/>
            <a:ext cx="326397" cy="215746"/>
          </a:xfrm>
          <a:prstGeom prst="roundRect">
            <a:avLst>
              <a:gd name="adj" fmla="val 33621"/>
            </a:avLst>
          </a:prstGeom>
          <a:solidFill>
            <a:schemeClr val="accent4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6" name="Text Box 121"/>
          <p:cNvSpPr txBox="1"/>
          <p:nvPr/>
        </p:nvSpPr>
        <p:spPr>
          <a:xfrm>
            <a:off x="7600954" y="2589376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A[1]</a:t>
            </a:r>
          </a:p>
        </p:txBody>
      </p:sp>
      <p:sp>
        <p:nvSpPr>
          <p:cNvPr id="957" name="Text Box 121"/>
          <p:cNvSpPr txBox="1"/>
          <p:nvPr/>
        </p:nvSpPr>
        <p:spPr>
          <a:xfrm>
            <a:off x="8449920" y="2589377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B[1]</a:t>
            </a:r>
          </a:p>
        </p:txBody>
      </p:sp>
      <p:sp>
        <p:nvSpPr>
          <p:cNvPr id="958" name="Flowchart: Decision 15"/>
          <p:cNvSpPr/>
          <p:nvPr/>
        </p:nvSpPr>
        <p:spPr>
          <a:xfrm>
            <a:off x="8083841" y="2615244"/>
            <a:ext cx="213241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9" name="方程式"/>
          <p:cNvSpPr txBox="1"/>
          <p:nvPr/>
        </p:nvSpPr>
        <p:spPr>
          <a:xfrm>
            <a:off x="8143592" y="2452644"/>
            <a:ext cx="83041" cy="879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  <a:endParaRPr sz="1000"/>
          </a:p>
        </p:txBody>
      </p:sp>
      <p:sp>
        <p:nvSpPr>
          <p:cNvPr id="960" name="Notched Right Arrow 236"/>
          <p:cNvSpPr/>
          <p:nvPr/>
        </p:nvSpPr>
        <p:spPr>
          <a:xfrm rot="10347">
            <a:off x="9147294" y="2571869"/>
            <a:ext cx="313221" cy="306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971" name="群組"/>
          <p:cNvGrpSpPr/>
          <p:nvPr/>
        </p:nvGrpSpPr>
        <p:grpSpPr>
          <a:xfrm flipH="1">
            <a:off x="9604683" y="2398130"/>
            <a:ext cx="1599993" cy="600030"/>
            <a:chOff x="0" y="0"/>
            <a:chExt cx="1599992" cy="600029"/>
          </a:xfrm>
        </p:grpSpPr>
        <p:sp>
          <p:nvSpPr>
            <p:cNvPr id="961" name="Straight Connector 35"/>
            <p:cNvSpPr/>
            <p:nvPr/>
          </p:nvSpPr>
          <p:spPr>
            <a:xfrm flipH="1" flipV="1">
              <a:off x="-1" y="328086"/>
              <a:ext cx="1599994" cy="1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62" name="Straight Connector 117"/>
            <p:cNvSpPr/>
            <p:nvPr/>
          </p:nvSpPr>
          <p:spPr>
            <a:xfrm flipH="1">
              <a:off x="1225803" y="409526"/>
              <a:ext cx="1272" cy="190504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63" name="Straight Connector 117"/>
            <p:cNvSpPr/>
            <p:nvPr/>
          </p:nvSpPr>
          <p:spPr>
            <a:xfrm>
              <a:off x="719102" y="405290"/>
              <a:ext cx="1" cy="190508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64" name="Rounded Rectangle 116"/>
            <p:cNvSpPr/>
            <p:nvPr/>
          </p:nvSpPr>
          <p:spPr>
            <a:xfrm>
              <a:off x="556714" y="233570"/>
              <a:ext cx="324776" cy="215746"/>
            </a:xfrm>
            <a:prstGeom prst="roundRect">
              <a:avLst>
                <a:gd name="adj" fmla="val 33621"/>
              </a:avLst>
            </a:prstGeom>
            <a:solidFill>
              <a:srgbClr val="C7E378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5" name="Rounded Rectangle 116"/>
            <p:cNvSpPr/>
            <p:nvPr/>
          </p:nvSpPr>
          <p:spPr>
            <a:xfrm>
              <a:off x="1063241" y="234118"/>
              <a:ext cx="326397" cy="215746"/>
            </a:xfrm>
            <a:prstGeom prst="roundRect">
              <a:avLst>
                <a:gd name="adj" fmla="val 33621"/>
              </a:avLst>
            </a:prstGeom>
            <a:solidFill>
              <a:schemeClr val="accent1">
                <a:lumOff val="10098"/>
              </a:schemeClr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6" name="Text Box 121"/>
            <p:cNvSpPr txBox="1"/>
            <p:nvPr/>
          </p:nvSpPr>
          <p:spPr>
            <a:xfrm flipH="1">
              <a:off x="1052853" y="206167"/>
              <a:ext cx="330047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A[1]</a:t>
              </a:r>
            </a:p>
          </p:txBody>
        </p:sp>
        <p:sp>
          <p:nvSpPr>
            <p:cNvPr id="967" name="Flowchart: Decision 15"/>
            <p:cNvSpPr/>
            <p:nvPr/>
          </p:nvSpPr>
          <p:spPr>
            <a:xfrm>
              <a:off x="214662" y="218915"/>
              <a:ext cx="213242" cy="20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A0CA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8" name="方程式"/>
            <p:cNvSpPr txBox="1"/>
            <p:nvPr/>
          </p:nvSpPr>
          <p:spPr>
            <a:xfrm flipH="1">
              <a:off x="257366" y="43800"/>
              <a:ext cx="114347" cy="160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</m:oMath>
                </m:oMathPara>
              </a14:m>
              <a:endParaRPr sz="1000"/>
            </a:p>
          </p:txBody>
        </p:sp>
        <p:sp>
          <p:nvSpPr>
            <p:cNvPr id="969" name="Text Box 121"/>
            <p:cNvSpPr txBox="1"/>
            <p:nvPr/>
          </p:nvSpPr>
          <p:spPr>
            <a:xfrm>
              <a:off x="565080" y="0"/>
              <a:ext cx="280438" cy="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solidFill>
                    <a:srgbClr val="A7A7A7"/>
                  </a:solidFill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(U)</a:t>
              </a:r>
            </a:p>
          </p:txBody>
        </p:sp>
        <p:sp>
          <p:nvSpPr>
            <p:cNvPr id="970" name="Text Box 121"/>
            <p:cNvSpPr txBox="1"/>
            <p:nvPr/>
          </p:nvSpPr>
          <p:spPr>
            <a:xfrm flipH="1">
              <a:off x="554079" y="206167"/>
              <a:ext cx="330048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A[2]</a:t>
              </a:r>
            </a:p>
          </p:txBody>
        </p:sp>
      </p:grpSp>
      <p:sp>
        <p:nvSpPr>
          <p:cNvPr id="972" name="Do SVD"/>
          <p:cNvSpPr txBox="1"/>
          <p:nvPr/>
        </p:nvSpPr>
        <p:spPr>
          <a:xfrm>
            <a:off x="8237094" y="2016457"/>
            <a:ext cx="60909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535353"/>
                </a:solidFill>
              </a:defRPr>
            </a:lvl1pPr>
          </a:lstStyle>
          <a:p>
            <a:pPr/>
            <a:r>
              <a:t>Do SVD</a:t>
            </a:r>
          </a:p>
        </p:txBody>
      </p:sp>
      <p:sp>
        <p:nvSpPr>
          <p:cNvPr id="973" name="Straight Connector 35"/>
          <p:cNvSpPr/>
          <p:nvPr/>
        </p:nvSpPr>
        <p:spPr>
          <a:xfrm flipH="1">
            <a:off x="9531425" y="4591391"/>
            <a:ext cx="767140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74" name="Straight Connector 117"/>
          <p:cNvSpPr/>
          <p:nvPr/>
        </p:nvSpPr>
        <p:spPr>
          <a:xfrm>
            <a:off x="10757228" y="4705768"/>
            <a:ext cx="1" cy="157566"/>
          </a:xfrm>
          <a:prstGeom prst="line">
            <a:avLst/>
          </a:prstGeom>
          <a:solidFill>
            <a:srgbClr val="A9D18E">
              <a:alpha val="46228"/>
            </a:srgbClr>
          </a:solidFill>
          <a:ln w="28575">
            <a:solidFill>
              <a:srgbClr val="535353">
                <a:alpha val="46228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75" name="Straight Connector 117"/>
          <p:cNvSpPr/>
          <p:nvPr/>
        </p:nvSpPr>
        <p:spPr>
          <a:xfrm>
            <a:off x="10250528" y="4668595"/>
            <a:ext cx="1" cy="190508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76" name="Rounded Rectangle 116"/>
          <p:cNvSpPr/>
          <p:nvPr/>
        </p:nvSpPr>
        <p:spPr>
          <a:xfrm>
            <a:off x="10088140" y="4496875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C7E378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7" name="Rounded Rectangle 116"/>
          <p:cNvSpPr/>
          <p:nvPr/>
        </p:nvSpPr>
        <p:spPr>
          <a:xfrm>
            <a:off x="10594667" y="4497423"/>
            <a:ext cx="326397" cy="215746"/>
          </a:xfrm>
          <a:prstGeom prst="roundRect">
            <a:avLst>
              <a:gd name="adj" fmla="val 33621"/>
            </a:avLst>
          </a:prstGeom>
          <a:solidFill>
            <a:schemeClr val="accent4">
              <a:alpha val="46228"/>
            </a:schemeClr>
          </a:solidFill>
          <a:ln w="25400">
            <a:solidFill>
              <a:srgbClr val="535353">
                <a:alpha val="46228"/>
              </a:srgbClr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8" name="Text Box 121"/>
          <p:cNvSpPr txBox="1"/>
          <p:nvPr/>
        </p:nvSpPr>
        <p:spPr>
          <a:xfrm>
            <a:off x="10084056" y="4479142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B[2]</a:t>
            </a:r>
          </a:p>
        </p:txBody>
      </p:sp>
      <p:sp>
        <p:nvSpPr>
          <p:cNvPr id="979" name="Text Box 121"/>
          <p:cNvSpPr txBox="1"/>
          <p:nvPr/>
        </p:nvSpPr>
        <p:spPr>
          <a:xfrm>
            <a:off x="10592841" y="4479142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B[1]</a:t>
            </a:r>
          </a:p>
        </p:txBody>
      </p:sp>
      <p:sp>
        <p:nvSpPr>
          <p:cNvPr id="980" name="Flowchart: Decision 15"/>
          <p:cNvSpPr/>
          <p:nvPr/>
        </p:nvSpPr>
        <p:spPr>
          <a:xfrm>
            <a:off x="9746088" y="4482220"/>
            <a:ext cx="213242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1" name="方程式"/>
          <p:cNvSpPr txBox="1"/>
          <p:nvPr/>
        </p:nvSpPr>
        <p:spPr>
          <a:xfrm>
            <a:off x="9793808" y="4292119"/>
            <a:ext cx="117801" cy="1607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</m:oMath>
              </m:oMathPara>
            </a14:m>
            <a:endParaRPr sz="1000"/>
          </a:p>
        </p:txBody>
      </p:sp>
      <p:sp>
        <p:nvSpPr>
          <p:cNvPr id="982" name="Straight Connector 35"/>
          <p:cNvSpPr/>
          <p:nvPr/>
        </p:nvSpPr>
        <p:spPr>
          <a:xfrm>
            <a:off x="8682164" y="4591439"/>
            <a:ext cx="740070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3" name="Straight Connector 117"/>
          <p:cNvSpPr/>
          <p:nvPr/>
        </p:nvSpPr>
        <p:spPr>
          <a:xfrm>
            <a:off x="8196429" y="4705720"/>
            <a:ext cx="1" cy="157662"/>
          </a:xfrm>
          <a:prstGeom prst="line">
            <a:avLst/>
          </a:prstGeom>
          <a:solidFill>
            <a:srgbClr val="A9D18E">
              <a:alpha val="36953"/>
            </a:srgbClr>
          </a:solidFill>
          <a:ln w="28575">
            <a:solidFill>
              <a:srgbClr val="535353">
                <a:alpha val="3695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4" name="Straight Connector 117"/>
          <p:cNvSpPr/>
          <p:nvPr/>
        </p:nvSpPr>
        <p:spPr>
          <a:xfrm>
            <a:off x="8703130" y="4668642"/>
            <a:ext cx="1" cy="190509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5" name="Rounded Rectangle 116"/>
          <p:cNvSpPr/>
          <p:nvPr/>
        </p:nvSpPr>
        <p:spPr>
          <a:xfrm flipH="1">
            <a:off x="8540743" y="4496923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C7E378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6" name="Rounded Rectangle 116"/>
          <p:cNvSpPr/>
          <p:nvPr/>
        </p:nvSpPr>
        <p:spPr>
          <a:xfrm flipH="1">
            <a:off x="8032595" y="4497470"/>
            <a:ext cx="326397" cy="215746"/>
          </a:xfrm>
          <a:prstGeom prst="roundRect">
            <a:avLst>
              <a:gd name="adj" fmla="val 33621"/>
            </a:avLst>
          </a:prstGeom>
          <a:solidFill>
            <a:schemeClr val="accent1">
              <a:lumOff val="10098"/>
              <a:alpha val="36953"/>
            </a:schemeClr>
          </a:solidFill>
          <a:ln w="25400">
            <a:solidFill>
              <a:srgbClr val="535353">
                <a:alpha val="36953"/>
              </a:srgbClr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7" name="Text Box 121"/>
          <p:cNvSpPr txBox="1"/>
          <p:nvPr/>
        </p:nvSpPr>
        <p:spPr>
          <a:xfrm>
            <a:off x="8039333" y="4469520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A[1]</a:t>
            </a:r>
          </a:p>
        </p:txBody>
      </p:sp>
      <p:sp>
        <p:nvSpPr>
          <p:cNvPr id="988" name="Flowchart: Decision 15"/>
          <p:cNvSpPr/>
          <p:nvPr/>
        </p:nvSpPr>
        <p:spPr>
          <a:xfrm flipH="1">
            <a:off x="8994330" y="4482268"/>
            <a:ext cx="213241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9" name="方程式"/>
          <p:cNvSpPr txBox="1"/>
          <p:nvPr/>
        </p:nvSpPr>
        <p:spPr>
          <a:xfrm>
            <a:off x="9043777" y="4292119"/>
            <a:ext cx="114347" cy="1607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p>
                  </m:sSubSup>
                </m:oMath>
              </m:oMathPara>
            </a14:m>
            <a:endParaRPr sz="1000"/>
          </a:p>
        </p:txBody>
      </p:sp>
      <p:sp>
        <p:nvSpPr>
          <p:cNvPr id="990" name="Text Box 121"/>
          <p:cNvSpPr txBox="1"/>
          <p:nvPr/>
        </p:nvSpPr>
        <p:spPr>
          <a:xfrm>
            <a:off x="8538106" y="4469520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A[2]</a:t>
            </a:r>
          </a:p>
        </p:txBody>
      </p:sp>
      <p:sp>
        <p:nvSpPr>
          <p:cNvPr id="991" name="Flowchart: Decision 15"/>
          <p:cNvSpPr/>
          <p:nvPr/>
        </p:nvSpPr>
        <p:spPr>
          <a:xfrm>
            <a:off x="9362368" y="4482220"/>
            <a:ext cx="213241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2" name="方程式"/>
          <p:cNvSpPr txBox="1"/>
          <p:nvPr/>
        </p:nvSpPr>
        <p:spPr>
          <a:xfrm>
            <a:off x="9458438" y="4292119"/>
            <a:ext cx="166119" cy="16451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</m:oMath>
              </m:oMathPara>
            </a14:m>
            <a:endParaRPr sz="1000"/>
          </a:p>
        </p:txBody>
      </p:sp>
      <p:sp>
        <p:nvSpPr>
          <p:cNvPr id="993" name="Straight Connector 35"/>
          <p:cNvSpPr/>
          <p:nvPr/>
        </p:nvSpPr>
        <p:spPr>
          <a:xfrm flipH="1">
            <a:off x="10915232" y="4583737"/>
            <a:ext cx="127835" cy="1"/>
          </a:xfrm>
          <a:prstGeom prst="line">
            <a:avLst/>
          </a:prstGeom>
          <a:ln w="28575">
            <a:solidFill>
              <a:srgbClr val="535353">
                <a:alpha val="46228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4" name="Straight Connector 35"/>
          <p:cNvSpPr/>
          <p:nvPr/>
        </p:nvSpPr>
        <p:spPr>
          <a:xfrm flipH="1">
            <a:off x="7903914" y="4586755"/>
            <a:ext cx="127835" cy="1"/>
          </a:xfrm>
          <a:prstGeom prst="line">
            <a:avLst/>
          </a:prstGeom>
          <a:ln w="28575">
            <a:solidFill>
              <a:srgbClr val="535353">
                <a:alpha val="3695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5" name="Notched Right Arrow 236"/>
          <p:cNvSpPr/>
          <p:nvPr/>
        </p:nvSpPr>
        <p:spPr>
          <a:xfrm rot="5392240">
            <a:off x="9312378" y="4935041"/>
            <a:ext cx="313221" cy="306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6" name="Straight Connector 35"/>
          <p:cNvSpPr/>
          <p:nvPr/>
        </p:nvSpPr>
        <p:spPr>
          <a:xfrm flipH="1">
            <a:off x="8532746" y="5636914"/>
            <a:ext cx="814815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7" name="Straight Connector 117"/>
          <p:cNvSpPr/>
          <p:nvPr/>
        </p:nvSpPr>
        <p:spPr>
          <a:xfrm>
            <a:off x="9046056" y="5691849"/>
            <a:ext cx="1" cy="203203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8" name="Rounded Rectangle 116"/>
          <p:cNvSpPr/>
          <p:nvPr/>
        </p:nvSpPr>
        <p:spPr>
          <a:xfrm>
            <a:off x="8883667" y="5542397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C7E378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9" name="Text Box 121"/>
          <p:cNvSpPr txBox="1"/>
          <p:nvPr/>
        </p:nvSpPr>
        <p:spPr>
          <a:xfrm>
            <a:off x="8881032" y="5514995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B[2]</a:t>
            </a:r>
          </a:p>
        </p:txBody>
      </p:sp>
      <p:sp>
        <p:nvSpPr>
          <p:cNvPr id="1000" name="Straight Connector 35"/>
          <p:cNvSpPr/>
          <p:nvPr/>
        </p:nvSpPr>
        <p:spPr>
          <a:xfrm>
            <a:off x="7859169" y="5636914"/>
            <a:ext cx="664072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1" name="Straight Connector 117"/>
          <p:cNvSpPr/>
          <p:nvPr/>
        </p:nvSpPr>
        <p:spPr>
          <a:xfrm>
            <a:off x="8164736" y="5714117"/>
            <a:ext cx="1" cy="190508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2" name="Rounded Rectangle 116"/>
          <p:cNvSpPr/>
          <p:nvPr/>
        </p:nvSpPr>
        <p:spPr>
          <a:xfrm flipH="1">
            <a:off x="8002348" y="5542397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C7E378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3" name="Text Box 121"/>
          <p:cNvSpPr txBox="1"/>
          <p:nvPr/>
        </p:nvSpPr>
        <p:spPr>
          <a:xfrm>
            <a:off x="7999712" y="5514994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A[2]</a:t>
            </a:r>
          </a:p>
        </p:txBody>
      </p:sp>
      <p:sp>
        <p:nvSpPr>
          <p:cNvPr id="1004" name="Flowchart: Decision 15"/>
          <p:cNvSpPr/>
          <p:nvPr/>
        </p:nvSpPr>
        <p:spPr>
          <a:xfrm>
            <a:off x="8479995" y="5530007"/>
            <a:ext cx="213241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5" name="方程式"/>
          <p:cNvSpPr txBox="1"/>
          <p:nvPr/>
        </p:nvSpPr>
        <p:spPr>
          <a:xfrm>
            <a:off x="8529554" y="5375579"/>
            <a:ext cx="94489" cy="879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 sz="1000"/>
          </a:p>
        </p:txBody>
      </p:sp>
      <p:sp>
        <p:nvSpPr>
          <p:cNvPr id="1006" name="Text Box 121"/>
          <p:cNvSpPr txBox="1"/>
          <p:nvPr/>
        </p:nvSpPr>
        <p:spPr>
          <a:xfrm>
            <a:off x="9458438" y="5470545"/>
            <a:ext cx="22280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012" name="群組"/>
          <p:cNvGrpSpPr/>
          <p:nvPr/>
        </p:nvGrpSpPr>
        <p:grpSpPr>
          <a:xfrm>
            <a:off x="9834595" y="5507988"/>
            <a:ext cx="1131199" cy="352861"/>
            <a:chOff x="0" y="0"/>
            <a:chExt cx="1131198" cy="352859"/>
          </a:xfrm>
        </p:grpSpPr>
        <p:sp>
          <p:nvSpPr>
            <p:cNvPr id="1007" name="Straight Connector 35"/>
            <p:cNvSpPr/>
            <p:nvPr/>
          </p:nvSpPr>
          <p:spPr>
            <a:xfrm flipH="1">
              <a:off x="0" y="121469"/>
              <a:ext cx="1131199" cy="1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8" name="Straight Connector 118"/>
            <p:cNvSpPr/>
            <p:nvPr/>
          </p:nvSpPr>
          <p:spPr>
            <a:xfrm>
              <a:off x="861202" y="146570"/>
              <a:ext cx="1" cy="206290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9" name="Straight Connector 117"/>
            <p:cNvSpPr/>
            <p:nvPr/>
          </p:nvSpPr>
          <p:spPr>
            <a:xfrm flipH="1">
              <a:off x="283338" y="146572"/>
              <a:ext cx="1" cy="190222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10" name="Rounded Rectangle 116"/>
            <p:cNvSpPr/>
            <p:nvPr/>
          </p:nvSpPr>
          <p:spPr>
            <a:xfrm>
              <a:off x="144283" y="0"/>
              <a:ext cx="842632" cy="215744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1" name="方程式"/>
            <p:cNvSpPr txBox="1"/>
            <p:nvPr/>
          </p:nvSpPr>
          <p:spPr>
            <a:xfrm>
              <a:off x="490846" y="47517"/>
              <a:ext cx="166125" cy="131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sz="1500"/>
            </a:p>
          </p:txBody>
        </p:sp>
      </p:grpSp>
      <p:sp>
        <p:nvSpPr>
          <p:cNvPr id="1013" name="Text Box 121"/>
          <p:cNvSpPr txBox="1"/>
          <p:nvPr/>
        </p:nvSpPr>
        <p:spPr>
          <a:xfrm>
            <a:off x="6131367" y="652780"/>
            <a:ext cx="308716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A7A7A7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(Vt)</a:t>
            </a:r>
          </a:p>
        </p:txBody>
      </p:sp>
      <p:sp>
        <p:nvSpPr>
          <p:cNvPr id="1014" name="Text Box 121"/>
          <p:cNvSpPr txBox="1"/>
          <p:nvPr/>
        </p:nvSpPr>
        <p:spPr>
          <a:xfrm>
            <a:off x="5299557" y="652780"/>
            <a:ext cx="28043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A7A7A7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(U)</a:t>
            </a:r>
          </a:p>
        </p:txBody>
      </p:sp>
      <p:sp>
        <p:nvSpPr>
          <p:cNvPr id="1015" name="Trial"/>
          <p:cNvSpPr txBox="1"/>
          <p:nvPr/>
        </p:nvSpPr>
        <p:spPr>
          <a:xfrm>
            <a:off x="1269895" y="81123"/>
            <a:ext cx="32766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535353"/>
                </a:solidFill>
              </a:defRPr>
            </a:lvl1pPr>
          </a:lstStyle>
          <a:p>
            <a:pPr/>
            <a:r>
              <a:t>Trial</a:t>
            </a:r>
          </a:p>
        </p:txBody>
      </p:sp>
      <p:sp>
        <p:nvSpPr>
          <p:cNvPr id="1016" name="Trial"/>
          <p:cNvSpPr txBox="1"/>
          <p:nvPr/>
        </p:nvSpPr>
        <p:spPr>
          <a:xfrm>
            <a:off x="1405401" y="4231497"/>
            <a:ext cx="32766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535353"/>
                </a:solidFill>
              </a:defRPr>
            </a:lvl1pPr>
          </a:lstStyle>
          <a:p>
            <a:pPr/>
            <a:r>
              <a:t>Trial</a:t>
            </a:r>
          </a:p>
        </p:txBody>
      </p:sp>
      <p:sp>
        <p:nvSpPr>
          <p:cNvPr id="1017" name="1."/>
          <p:cNvSpPr txBox="1"/>
          <p:nvPr/>
        </p:nvSpPr>
        <p:spPr>
          <a:xfrm>
            <a:off x="6346787" y="258938"/>
            <a:ext cx="20334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1.</a:t>
            </a:r>
          </a:p>
        </p:txBody>
      </p:sp>
      <p:sp>
        <p:nvSpPr>
          <p:cNvPr id="1018" name="2."/>
          <p:cNvSpPr txBox="1"/>
          <p:nvPr/>
        </p:nvSpPr>
        <p:spPr>
          <a:xfrm>
            <a:off x="581143" y="2164983"/>
            <a:ext cx="2033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2.</a:t>
            </a:r>
          </a:p>
        </p:txBody>
      </p:sp>
      <p:sp>
        <p:nvSpPr>
          <p:cNvPr id="1019" name="3."/>
          <p:cNvSpPr txBox="1"/>
          <p:nvPr/>
        </p:nvSpPr>
        <p:spPr>
          <a:xfrm>
            <a:off x="6111269" y="4149254"/>
            <a:ext cx="2033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3.</a:t>
            </a:r>
          </a:p>
        </p:txBody>
      </p:sp>
      <p:sp>
        <p:nvSpPr>
          <p:cNvPr id="1020" name="4."/>
          <p:cNvSpPr txBox="1"/>
          <p:nvPr/>
        </p:nvSpPr>
        <p:spPr>
          <a:xfrm>
            <a:off x="9139402" y="258938"/>
            <a:ext cx="2033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4.</a:t>
            </a:r>
          </a:p>
        </p:txBody>
      </p:sp>
      <p:sp>
        <p:nvSpPr>
          <p:cNvPr id="1021" name="5."/>
          <p:cNvSpPr txBox="1"/>
          <p:nvPr/>
        </p:nvSpPr>
        <p:spPr>
          <a:xfrm>
            <a:off x="7667545" y="4060733"/>
            <a:ext cx="20334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5.</a:t>
            </a:r>
          </a:p>
        </p:txBody>
      </p:sp>
      <p:sp>
        <p:nvSpPr>
          <p:cNvPr id="1022" name="圓角矩形"/>
          <p:cNvSpPr/>
          <p:nvPr/>
        </p:nvSpPr>
        <p:spPr>
          <a:xfrm>
            <a:off x="142241" y="87439"/>
            <a:ext cx="6651869" cy="1707901"/>
          </a:xfrm>
          <a:prstGeom prst="roundRect">
            <a:avLst>
              <a:gd name="adj" fmla="val 12646"/>
            </a:avLst>
          </a:prstGeom>
          <a:ln w="254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23" name="圓角矩形"/>
          <p:cNvSpPr/>
          <p:nvPr/>
        </p:nvSpPr>
        <p:spPr>
          <a:xfrm>
            <a:off x="491902" y="1958369"/>
            <a:ext cx="5513138" cy="1651875"/>
          </a:xfrm>
          <a:prstGeom prst="roundRect">
            <a:avLst>
              <a:gd name="adj" fmla="val 12646"/>
            </a:avLst>
          </a:prstGeom>
          <a:ln w="254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24" name="圓角矩形"/>
          <p:cNvSpPr/>
          <p:nvPr/>
        </p:nvSpPr>
        <p:spPr>
          <a:xfrm>
            <a:off x="259579" y="4002866"/>
            <a:ext cx="6355605" cy="2295699"/>
          </a:xfrm>
          <a:prstGeom prst="roundRect">
            <a:avLst>
              <a:gd name="adj" fmla="val 10490"/>
            </a:avLst>
          </a:prstGeom>
          <a:ln w="254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25" name="圓角矩形"/>
          <p:cNvSpPr/>
          <p:nvPr/>
        </p:nvSpPr>
        <p:spPr>
          <a:xfrm>
            <a:off x="7071011" y="141025"/>
            <a:ext cx="4340132" cy="3347910"/>
          </a:xfrm>
          <a:prstGeom prst="roundRect">
            <a:avLst>
              <a:gd name="adj" fmla="val 7853"/>
            </a:avLst>
          </a:prstGeom>
          <a:ln w="254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26" name="圓角矩形"/>
          <p:cNvSpPr/>
          <p:nvPr/>
        </p:nvSpPr>
        <p:spPr>
          <a:xfrm>
            <a:off x="7388262" y="3899630"/>
            <a:ext cx="4271288" cy="2375222"/>
          </a:xfrm>
          <a:prstGeom prst="roundRect">
            <a:avLst>
              <a:gd name="adj" fmla="val 9003"/>
            </a:avLst>
          </a:prstGeom>
          <a:ln w="254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群組"/>
          <p:cNvGrpSpPr/>
          <p:nvPr/>
        </p:nvGrpSpPr>
        <p:grpSpPr>
          <a:xfrm>
            <a:off x="1524246" y="852755"/>
            <a:ext cx="1131199" cy="352861"/>
            <a:chOff x="0" y="0"/>
            <a:chExt cx="1131198" cy="352859"/>
          </a:xfrm>
        </p:grpSpPr>
        <p:sp>
          <p:nvSpPr>
            <p:cNvPr id="1028" name="Straight Connector 35"/>
            <p:cNvSpPr/>
            <p:nvPr/>
          </p:nvSpPr>
          <p:spPr>
            <a:xfrm flipH="1">
              <a:off x="0" y="121469"/>
              <a:ext cx="1131199" cy="1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29" name="Straight Connector 118"/>
            <p:cNvSpPr/>
            <p:nvPr/>
          </p:nvSpPr>
          <p:spPr>
            <a:xfrm>
              <a:off x="861202" y="146570"/>
              <a:ext cx="1" cy="206290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30" name="Straight Connector 117"/>
            <p:cNvSpPr/>
            <p:nvPr/>
          </p:nvSpPr>
          <p:spPr>
            <a:xfrm flipH="1">
              <a:off x="286615" y="154604"/>
              <a:ext cx="1" cy="190222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31" name="Rounded Rectangle 116"/>
            <p:cNvSpPr/>
            <p:nvPr/>
          </p:nvSpPr>
          <p:spPr>
            <a:xfrm>
              <a:off x="144283" y="0"/>
              <a:ext cx="842632" cy="215744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2" name="方程式"/>
            <p:cNvSpPr txBox="1"/>
            <p:nvPr/>
          </p:nvSpPr>
          <p:spPr>
            <a:xfrm>
              <a:off x="490846" y="47517"/>
              <a:ext cx="166125" cy="131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sz="1500"/>
            </a:p>
          </p:txBody>
        </p:sp>
      </p:grpSp>
      <p:sp>
        <p:nvSpPr>
          <p:cNvPr id="1034" name="Notched Right Arrow 236"/>
          <p:cNvSpPr/>
          <p:nvPr/>
        </p:nvSpPr>
        <p:spPr>
          <a:xfrm rot="10347">
            <a:off x="3739571" y="1407419"/>
            <a:ext cx="313221" cy="306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5" name="Optimize &amp; SVD_truncate"/>
          <p:cNvSpPr txBox="1"/>
          <p:nvPr/>
        </p:nvSpPr>
        <p:spPr>
          <a:xfrm>
            <a:off x="3372671" y="991354"/>
            <a:ext cx="104054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300">
                <a:solidFill>
                  <a:srgbClr val="535353"/>
                </a:solidFill>
              </a:defRPr>
            </a:pPr>
            <a:r>
              <a:t>Optimize &amp;</a:t>
            </a:r>
            <a:br/>
            <a:r>
              <a:t>SVD_truncate</a:t>
            </a:r>
          </a:p>
        </p:txBody>
      </p:sp>
      <p:sp>
        <p:nvSpPr>
          <p:cNvPr id="1036" name="Straight Connector 35"/>
          <p:cNvSpPr/>
          <p:nvPr/>
        </p:nvSpPr>
        <p:spPr>
          <a:xfrm flipH="1">
            <a:off x="6102428" y="1550388"/>
            <a:ext cx="249522" cy="1"/>
          </a:xfrm>
          <a:prstGeom prst="line">
            <a:avLst/>
          </a:prstGeom>
          <a:ln w="28575">
            <a:solidFill>
              <a:srgbClr val="535353">
                <a:alpha val="4392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7" name="Straight Connector 35"/>
          <p:cNvSpPr/>
          <p:nvPr/>
        </p:nvSpPr>
        <p:spPr>
          <a:xfrm flipH="1">
            <a:off x="4810387" y="1550388"/>
            <a:ext cx="249522" cy="1"/>
          </a:xfrm>
          <a:prstGeom prst="line">
            <a:avLst/>
          </a:prstGeom>
          <a:ln w="28575">
            <a:solidFill>
              <a:srgbClr val="535353">
                <a:alpha val="4392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8" name="Straight Connector 117"/>
          <p:cNvSpPr/>
          <p:nvPr/>
        </p:nvSpPr>
        <p:spPr>
          <a:xfrm>
            <a:off x="4641369" y="1664669"/>
            <a:ext cx="1" cy="157662"/>
          </a:xfrm>
          <a:prstGeom prst="line">
            <a:avLst/>
          </a:prstGeom>
          <a:solidFill>
            <a:srgbClr val="A9D18E">
              <a:alpha val="43927"/>
            </a:srgbClr>
          </a:solidFill>
          <a:ln w="28575">
            <a:solidFill>
              <a:srgbClr val="535353">
                <a:alpha val="4392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9" name="Straight Connector 117"/>
          <p:cNvSpPr/>
          <p:nvPr/>
        </p:nvSpPr>
        <p:spPr>
          <a:xfrm>
            <a:off x="6515452" y="1664669"/>
            <a:ext cx="1" cy="157662"/>
          </a:xfrm>
          <a:prstGeom prst="line">
            <a:avLst/>
          </a:prstGeom>
          <a:solidFill>
            <a:srgbClr val="A9D18E">
              <a:alpha val="40177"/>
            </a:srgbClr>
          </a:solidFill>
          <a:ln w="28575">
            <a:solidFill>
              <a:srgbClr val="535353">
                <a:alpha val="4017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0" name="Straight Connector 35"/>
          <p:cNvSpPr/>
          <p:nvPr/>
        </p:nvSpPr>
        <p:spPr>
          <a:xfrm flipH="1" flipV="1">
            <a:off x="5044202" y="1550388"/>
            <a:ext cx="1040545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1" name="Straight Connector 117"/>
          <p:cNvSpPr/>
          <p:nvPr/>
        </p:nvSpPr>
        <p:spPr>
          <a:xfrm flipH="1">
            <a:off x="6005548" y="1631828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2" name="Straight Connector 117"/>
          <p:cNvSpPr/>
          <p:nvPr/>
        </p:nvSpPr>
        <p:spPr>
          <a:xfrm flipH="1">
            <a:off x="5151850" y="1631828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3" name="Rounded Rectangle 116"/>
          <p:cNvSpPr/>
          <p:nvPr/>
        </p:nvSpPr>
        <p:spPr>
          <a:xfrm>
            <a:off x="4990099" y="1456420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9DC3E6"/>
          </a:solidFill>
          <a:ln w="254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4" name="Rounded Rectangle 116"/>
          <p:cNvSpPr/>
          <p:nvPr/>
        </p:nvSpPr>
        <p:spPr>
          <a:xfrm>
            <a:off x="5842985" y="1456420"/>
            <a:ext cx="326397" cy="215746"/>
          </a:xfrm>
          <a:prstGeom prst="roundRect">
            <a:avLst>
              <a:gd name="adj" fmla="val 33621"/>
            </a:avLst>
          </a:prstGeom>
          <a:solidFill>
            <a:schemeClr val="accent4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5" name="Text Box 121"/>
          <p:cNvSpPr txBox="1"/>
          <p:nvPr/>
        </p:nvSpPr>
        <p:spPr>
          <a:xfrm>
            <a:off x="4989423" y="1428467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A[2]</a:t>
            </a:r>
          </a:p>
        </p:txBody>
      </p:sp>
      <p:sp>
        <p:nvSpPr>
          <p:cNvPr id="1046" name="Text Box 121"/>
          <p:cNvSpPr txBox="1"/>
          <p:nvPr/>
        </p:nvSpPr>
        <p:spPr>
          <a:xfrm>
            <a:off x="5838389" y="1428469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B[2]</a:t>
            </a:r>
          </a:p>
        </p:txBody>
      </p:sp>
      <p:sp>
        <p:nvSpPr>
          <p:cNvPr id="1047" name="Flowchart: Decision 15"/>
          <p:cNvSpPr/>
          <p:nvPr/>
        </p:nvSpPr>
        <p:spPr>
          <a:xfrm>
            <a:off x="5472310" y="1454335"/>
            <a:ext cx="213241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8" name="方程式"/>
          <p:cNvSpPr txBox="1"/>
          <p:nvPr/>
        </p:nvSpPr>
        <p:spPr>
          <a:xfrm>
            <a:off x="5531685" y="1307851"/>
            <a:ext cx="94489" cy="879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 sz="1000"/>
          </a:p>
        </p:txBody>
      </p:sp>
      <p:sp>
        <p:nvSpPr>
          <p:cNvPr id="1049" name="Rounded Rectangle 116"/>
          <p:cNvSpPr/>
          <p:nvPr/>
        </p:nvSpPr>
        <p:spPr>
          <a:xfrm>
            <a:off x="4479166" y="1459468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9DC3E6">
              <a:alpha val="43927"/>
            </a:srgbClr>
          </a:solidFill>
          <a:ln w="25400">
            <a:solidFill>
              <a:srgbClr val="42719B">
                <a:alpha val="43927"/>
              </a:srgbClr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50" name="Text Box 121"/>
          <p:cNvSpPr txBox="1"/>
          <p:nvPr/>
        </p:nvSpPr>
        <p:spPr>
          <a:xfrm>
            <a:off x="4480634" y="1428469"/>
            <a:ext cx="3300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A[1]</a:t>
            </a:r>
          </a:p>
        </p:txBody>
      </p:sp>
      <p:sp>
        <p:nvSpPr>
          <p:cNvPr id="1051" name="Rounded Rectangle 116"/>
          <p:cNvSpPr/>
          <p:nvPr/>
        </p:nvSpPr>
        <p:spPr>
          <a:xfrm>
            <a:off x="6352889" y="1456177"/>
            <a:ext cx="326397" cy="215746"/>
          </a:xfrm>
          <a:prstGeom prst="roundRect">
            <a:avLst>
              <a:gd name="adj" fmla="val 33621"/>
            </a:avLst>
          </a:prstGeom>
          <a:solidFill>
            <a:schemeClr val="accent4">
              <a:alpha val="40177"/>
            </a:schemeClr>
          </a:solidFill>
          <a:ln w="25400">
            <a:solidFill>
              <a:srgbClr val="535353">
                <a:alpha val="40177"/>
              </a:srgbClr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52" name="Text Box 121"/>
          <p:cNvSpPr txBox="1"/>
          <p:nvPr/>
        </p:nvSpPr>
        <p:spPr>
          <a:xfrm>
            <a:off x="6351064" y="1442373"/>
            <a:ext cx="3300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B[1]</a:t>
            </a:r>
          </a:p>
        </p:txBody>
      </p:sp>
      <p:sp>
        <p:nvSpPr>
          <p:cNvPr id="1053" name="Straight Connector 35"/>
          <p:cNvSpPr/>
          <p:nvPr/>
        </p:nvSpPr>
        <p:spPr>
          <a:xfrm flipH="1">
            <a:off x="1053817" y="2100763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4" name="Straight Connector 35"/>
          <p:cNvSpPr/>
          <p:nvPr/>
        </p:nvSpPr>
        <p:spPr>
          <a:xfrm flipH="1">
            <a:off x="1053817" y="1535258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5" name="Straight Connector 35"/>
          <p:cNvSpPr/>
          <p:nvPr/>
        </p:nvSpPr>
        <p:spPr>
          <a:xfrm flipH="1">
            <a:off x="1053817" y="969753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6" name="Straight Connector 35"/>
          <p:cNvSpPr/>
          <p:nvPr/>
        </p:nvSpPr>
        <p:spPr>
          <a:xfrm flipH="1">
            <a:off x="1524246" y="1536850"/>
            <a:ext cx="1131199" cy="2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7" name="Straight Connector 118"/>
          <p:cNvSpPr/>
          <p:nvPr/>
        </p:nvSpPr>
        <p:spPr>
          <a:xfrm>
            <a:off x="2386600" y="1231736"/>
            <a:ext cx="1" cy="607045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8" name="Straight Connector 118"/>
          <p:cNvSpPr/>
          <p:nvPr/>
        </p:nvSpPr>
        <p:spPr>
          <a:xfrm>
            <a:off x="1813902" y="1223341"/>
            <a:ext cx="1" cy="60704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9" name="Rounded Rectangle 116"/>
          <p:cNvSpPr/>
          <p:nvPr/>
        </p:nvSpPr>
        <p:spPr>
          <a:xfrm>
            <a:off x="921313" y="849254"/>
            <a:ext cx="304381" cy="1372009"/>
          </a:xfrm>
          <a:prstGeom prst="roundRect">
            <a:avLst>
              <a:gd name="adj" fmla="val 23436"/>
            </a:avLst>
          </a:prstGeom>
          <a:solidFill>
            <a:srgbClr val="A9D18E"/>
          </a:solidFill>
          <a:ln w="1905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0" name="Rounded Rectangle 2"/>
          <p:cNvSpPr/>
          <p:nvPr/>
        </p:nvSpPr>
        <p:spPr>
          <a:xfrm>
            <a:off x="1652025" y="1409215"/>
            <a:ext cx="321313" cy="255272"/>
          </a:xfrm>
          <a:prstGeom prst="roundRect">
            <a:avLst>
              <a:gd name="adj" fmla="val 27944"/>
            </a:avLst>
          </a:prstGeom>
          <a:solidFill>
            <a:schemeClr val="accent2"/>
          </a:solidFill>
          <a:ln w="254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1" name="Rounded Rectangle 2"/>
          <p:cNvSpPr/>
          <p:nvPr/>
        </p:nvSpPr>
        <p:spPr>
          <a:xfrm>
            <a:off x="2239739" y="1409215"/>
            <a:ext cx="321313" cy="255272"/>
          </a:xfrm>
          <a:prstGeom prst="roundRect">
            <a:avLst>
              <a:gd name="adj" fmla="val 27944"/>
            </a:avLst>
          </a:prstGeom>
          <a:solidFill>
            <a:schemeClr val="accent2"/>
          </a:solidFill>
          <a:ln w="254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2" name="Straight Connector 35"/>
          <p:cNvSpPr/>
          <p:nvPr/>
        </p:nvSpPr>
        <p:spPr>
          <a:xfrm flipH="1">
            <a:off x="2784136" y="2090503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3" name="Straight Connector 35"/>
          <p:cNvSpPr/>
          <p:nvPr/>
        </p:nvSpPr>
        <p:spPr>
          <a:xfrm flipH="1">
            <a:off x="2784136" y="1535258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4" name="Straight Connector 35"/>
          <p:cNvSpPr/>
          <p:nvPr/>
        </p:nvSpPr>
        <p:spPr>
          <a:xfrm flipH="1">
            <a:off x="2784136" y="975425"/>
            <a:ext cx="346713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5" name="Rounded Rectangle 116"/>
          <p:cNvSpPr/>
          <p:nvPr/>
        </p:nvSpPr>
        <p:spPr>
          <a:xfrm>
            <a:off x="2953997" y="849254"/>
            <a:ext cx="304381" cy="1372009"/>
          </a:xfrm>
          <a:prstGeom prst="roundRect">
            <a:avLst>
              <a:gd name="adj" fmla="val 23436"/>
            </a:avLst>
          </a:prstGeom>
          <a:solidFill>
            <a:srgbClr val="A9D18E"/>
          </a:solidFill>
          <a:ln w="1905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6" name="Text Box 14"/>
          <p:cNvSpPr txBox="1"/>
          <p:nvPr/>
        </p:nvSpPr>
        <p:spPr>
          <a:xfrm>
            <a:off x="1711929" y="1413337"/>
            <a:ext cx="20993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067" name="Text Box 14"/>
          <p:cNvSpPr txBox="1"/>
          <p:nvPr/>
        </p:nvSpPr>
        <p:spPr>
          <a:xfrm>
            <a:off x="2295430" y="1416791"/>
            <a:ext cx="20993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068" name="Text Box 14"/>
          <p:cNvSpPr txBox="1"/>
          <p:nvPr/>
        </p:nvSpPr>
        <p:spPr>
          <a:xfrm>
            <a:off x="915518" y="1398361"/>
            <a:ext cx="31597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L[2]</a:t>
            </a:r>
          </a:p>
        </p:txBody>
      </p:sp>
      <p:sp>
        <p:nvSpPr>
          <p:cNvPr id="1069" name="Text Box 14"/>
          <p:cNvSpPr txBox="1"/>
          <p:nvPr/>
        </p:nvSpPr>
        <p:spPr>
          <a:xfrm>
            <a:off x="2957492" y="1398361"/>
            <a:ext cx="33705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R[2]</a:t>
            </a:r>
          </a:p>
        </p:txBody>
      </p:sp>
      <p:sp>
        <p:nvSpPr>
          <p:cNvPr id="1070" name="Straight Connector 3"/>
          <p:cNvSpPr/>
          <p:nvPr/>
        </p:nvSpPr>
        <p:spPr>
          <a:xfrm>
            <a:off x="2568315" y="3419425"/>
            <a:ext cx="1" cy="190506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1" name="Straight Connector 4"/>
          <p:cNvSpPr/>
          <p:nvPr/>
        </p:nvSpPr>
        <p:spPr>
          <a:xfrm>
            <a:off x="3421378" y="3421677"/>
            <a:ext cx="1" cy="18600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2" name="Straight Connector 7"/>
          <p:cNvSpPr/>
          <p:nvPr/>
        </p:nvSpPr>
        <p:spPr>
          <a:xfrm>
            <a:off x="3422013" y="3833142"/>
            <a:ext cx="1" cy="238684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3" name="Straight Connector 6"/>
          <p:cNvSpPr/>
          <p:nvPr/>
        </p:nvSpPr>
        <p:spPr>
          <a:xfrm>
            <a:off x="2568950" y="3857233"/>
            <a:ext cx="1" cy="21728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4" name="Rounded Rectangle 2"/>
          <p:cNvSpPr/>
          <p:nvPr/>
        </p:nvSpPr>
        <p:spPr>
          <a:xfrm>
            <a:off x="2397889" y="3607582"/>
            <a:ext cx="1195362" cy="255272"/>
          </a:xfrm>
          <a:prstGeom prst="roundRect">
            <a:avLst>
              <a:gd name="adj" fmla="val 27944"/>
            </a:avLst>
          </a:prstGeom>
          <a:solidFill>
            <a:schemeClr val="accent2"/>
          </a:solidFill>
          <a:ln w="254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5" name="Text Box 9"/>
          <p:cNvSpPr txBox="1"/>
          <p:nvPr/>
        </p:nvSpPr>
        <p:spPr>
          <a:xfrm>
            <a:off x="2897641" y="3613299"/>
            <a:ext cx="195855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076" name="Straight Connector 35"/>
          <p:cNvSpPr/>
          <p:nvPr/>
        </p:nvSpPr>
        <p:spPr>
          <a:xfrm flipH="1">
            <a:off x="2265145" y="3147607"/>
            <a:ext cx="1" cy="1116432"/>
          </a:xfrm>
          <a:prstGeom prst="line">
            <a:avLst/>
          </a:prstGeom>
          <a:ln w="25400">
            <a:solidFill>
              <a:srgbClr val="535353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7" name="Straight Connector 35"/>
          <p:cNvSpPr/>
          <p:nvPr/>
        </p:nvSpPr>
        <p:spPr>
          <a:xfrm flipH="1">
            <a:off x="2263871" y="3058122"/>
            <a:ext cx="1463397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8" name="Straight Connector 117"/>
          <p:cNvSpPr/>
          <p:nvPr/>
        </p:nvSpPr>
        <p:spPr>
          <a:xfrm flipH="1">
            <a:off x="3421377" y="3139562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9" name="Straight Connector 117"/>
          <p:cNvSpPr/>
          <p:nvPr/>
        </p:nvSpPr>
        <p:spPr>
          <a:xfrm flipH="1">
            <a:off x="2567679" y="3139562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0" name="Rounded Rectangle 116"/>
          <p:cNvSpPr/>
          <p:nvPr/>
        </p:nvSpPr>
        <p:spPr>
          <a:xfrm>
            <a:off x="2405928" y="2964154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9DC3E6"/>
          </a:solidFill>
          <a:ln w="254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81" name="Rounded Rectangle 116"/>
          <p:cNvSpPr/>
          <p:nvPr/>
        </p:nvSpPr>
        <p:spPr>
          <a:xfrm>
            <a:off x="3258815" y="2964154"/>
            <a:ext cx="326396" cy="215746"/>
          </a:xfrm>
          <a:prstGeom prst="roundRect">
            <a:avLst>
              <a:gd name="adj" fmla="val 33621"/>
            </a:avLst>
          </a:prstGeom>
          <a:solidFill>
            <a:schemeClr val="accent4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82" name="Text Box 121"/>
          <p:cNvSpPr txBox="1"/>
          <p:nvPr/>
        </p:nvSpPr>
        <p:spPr>
          <a:xfrm>
            <a:off x="2473892" y="2936203"/>
            <a:ext cx="188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083" name="Text Box 121"/>
          <p:cNvSpPr txBox="1"/>
          <p:nvPr/>
        </p:nvSpPr>
        <p:spPr>
          <a:xfrm>
            <a:off x="3329408" y="2936724"/>
            <a:ext cx="188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084" name="Flowchart: Decision 15"/>
          <p:cNvSpPr/>
          <p:nvPr/>
        </p:nvSpPr>
        <p:spPr>
          <a:xfrm>
            <a:off x="2888139" y="2962069"/>
            <a:ext cx="213241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85" name="方程式"/>
          <p:cNvSpPr txBox="1"/>
          <p:nvPr/>
        </p:nvSpPr>
        <p:spPr>
          <a:xfrm>
            <a:off x="2973281" y="2858300"/>
            <a:ext cx="44578" cy="579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</m:oMath>
              </m:oMathPara>
            </a14:m>
            <a:endParaRPr sz="1000"/>
          </a:p>
        </p:txBody>
      </p:sp>
      <p:sp>
        <p:nvSpPr>
          <p:cNvPr id="1086" name="Straight Connector 35"/>
          <p:cNvSpPr/>
          <p:nvPr/>
        </p:nvSpPr>
        <p:spPr>
          <a:xfrm flipH="1">
            <a:off x="2263871" y="4353523"/>
            <a:ext cx="1463397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7" name="Straight Connector 117"/>
          <p:cNvSpPr/>
          <p:nvPr/>
        </p:nvSpPr>
        <p:spPr>
          <a:xfrm flipH="1">
            <a:off x="3421377" y="4151328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8" name="Straight Connector 117"/>
          <p:cNvSpPr/>
          <p:nvPr/>
        </p:nvSpPr>
        <p:spPr>
          <a:xfrm flipH="1">
            <a:off x="2567679" y="4151328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9" name="Rounded Rectangle 116"/>
          <p:cNvSpPr/>
          <p:nvPr/>
        </p:nvSpPr>
        <p:spPr>
          <a:xfrm>
            <a:off x="2405928" y="4259554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9DC3E6"/>
          </a:solidFill>
          <a:ln w="254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0" name="Rounded Rectangle 116"/>
          <p:cNvSpPr/>
          <p:nvPr/>
        </p:nvSpPr>
        <p:spPr>
          <a:xfrm>
            <a:off x="3258815" y="4259554"/>
            <a:ext cx="326396" cy="215746"/>
          </a:xfrm>
          <a:prstGeom prst="roundRect">
            <a:avLst>
              <a:gd name="adj" fmla="val 33621"/>
            </a:avLst>
          </a:prstGeom>
          <a:solidFill>
            <a:schemeClr val="accent4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1" name="Text Box 121"/>
          <p:cNvSpPr txBox="1"/>
          <p:nvPr/>
        </p:nvSpPr>
        <p:spPr>
          <a:xfrm>
            <a:off x="3325523" y="4245507"/>
            <a:ext cx="188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092" name="Flowchart: Decision 15"/>
          <p:cNvSpPr/>
          <p:nvPr/>
        </p:nvSpPr>
        <p:spPr>
          <a:xfrm>
            <a:off x="2888139" y="4257469"/>
            <a:ext cx="213241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3" name="Straight Connector 35"/>
          <p:cNvSpPr/>
          <p:nvPr/>
        </p:nvSpPr>
        <p:spPr>
          <a:xfrm>
            <a:off x="3734329" y="3147607"/>
            <a:ext cx="1" cy="1116432"/>
          </a:xfrm>
          <a:prstGeom prst="line">
            <a:avLst/>
          </a:prstGeom>
          <a:ln w="25400">
            <a:solidFill>
              <a:srgbClr val="535353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4" name="Text Box 121"/>
          <p:cNvSpPr txBox="1"/>
          <p:nvPr/>
        </p:nvSpPr>
        <p:spPr>
          <a:xfrm>
            <a:off x="2477685" y="4245507"/>
            <a:ext cx="188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095" name="Text Box 9"/>
          <p:cNvSpPr txBox="1"/>
          <p:nvPr/>
        </p:nvSpPr>
        <p:spPr>
          <a:xfrm>
            <a:off x="1412220" y="3583904"/>
            <a:ext cx="74051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E(local) = </a:t>
            </a:r>
          </a:p>
        </p:txBody>
      </p:sp>
      <p:sp>
        <p:nvSpPr>
          <p:cNvPr id="1096" name="方程式"/>
          <p:cNvSpPr txBox="1"/>
          <p:nvPr/>
        </p:nvSpPr>
        <p:spPr>
          <a:xfrm>
            <a:off x="2973281" y="4140276"/>
            <a:ext cx="44578" cy="579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</m:oMath>
              </m:oMathPara>
            </a14:m>
            <a:endParaRPr sz="1000"/>
          </a:p>
        </p:txBody>
      </p:sp>
      <p:sp>
        <p:nvSpPr>
          <p:cNvPr id="1097" name="Straight Connector 35"/>
          <p:cNvSpPr/>
          <p:nvPr/>
        </p:nvSpPr>
        <p:spPr>
          <a:xfrm flipH="1">
            <a:off x="6896159" y="4042872"/>
            <a:ext cx="249523" cy="1"/>
          </a:xfrm>
          <a:prstGeom prst="line">
            <a:avLst/>
          </a:prstGeom>
          <a:ln w="28575">
            <a:solidFill>
              <a:srgbClr val="535353">
                <a:alpha val="4392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8" name="Straight Connector 35"/>
          <p:cNvSpPr/>
          <p:nvPr/>
        </p:nvSpPr>
        <p:spPr>
          <a:xfrm flipH="1">
            <a:off x="5604118" y="4042872"/>
            <a:ext cx="249523" cy="1"/>
          </a:xfrm>
          <a:prstGeom prst="line">
            <a:avLst/>
          </a:prstGeom>
          <a:ln w="28575">
            <a:solidFill>
              <a:srgbClr val="535353">
                <a:alpha val="4392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9" name="Straight Connector 117"/>
          <p:cNvSpPr/>
          <p:nvPr/>
        </p:nvSpPr>
        <p:spPr>
          <a:xfrm>
            <a:off x="5435100" y="4157153"/>
            <a:ext cx="1" cy="157663"/>
          </a:xfrm>
          <a:prstGeom prst="line">
            <a:avLst/>
          </a:prstGeom>
          <a:solidFill>
            <a:srgbClr val="A9D18E">
              <a:alpha val="43927"/>
            </a:srgbClr>
          </a:solidFill>
          <a:ln w="28575">
            <a:solidFill>
              <a:srgbClr val="535353">
                <a:alpha val="4392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0" name="Straight Connector 117"/>
          <p:cNvSpPr/>
          <p:nvPr/>
        </p:nvSpPr>
        <p:spPr>
          <a:xfrm>
            <a:off x="7309183" y="4157153"/>
            <a:ext cx="1" cy="157663"/>
          </a:xfrm>
          <a:prstGeom prst="line">
            <a:avLst/>
          </a:prstGeom>
          <a:solidFill>
            <a:srgbClr val="A9D18E">
              <a:alpha val="40177"/>
            </a:srgbClr>
          </a:solidFill>
          <a:ln w="28575">
            <a:solidFill>
              <a:srgbClr val="535353">
                <a:alpha val="4017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1" name="Straight Connector 35"/>
          <p:cNvSpPr/>
          <p:nvPr/>
        </p:nvSpPr>
        <p:spPr>
          <a:xfrm flipH="1">
            <a:off x="5837933" y="4042872"/>
            <a:ext cx="1040545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2" name="Straight Connector 117"/>
          <p:cNvSpPr/>
          <p:nvPr/>
        </p:nvSpPr>
        <p:spPr>
          <a:xfrm flipH="1">
            <a:off x="6799279" y="4124312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3" name="Straight Connector 117"/>
          <p:cNvSpPr/>
          <p:nvPr/>
        </p:nvSpPr>
        <p:spPr>
          <a:xfrm flipH="1">
            <a:off x="5945582" y="4124312"/>
            <a:ext cx="1272" cy="190504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4" name="Rounded Rectangle 116"/>
          <p:cNvSpPr/>
          <p:nvPr/>
        </p:nvSpPr>
        <p:spPr>
          <a:xfrm>
            <a:off x="5783830" y="3948904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9DC3E6"/>
          </a:solidFill>
          <a:ln w="254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05" name="Rounded Rectangle 116"/>
          <p:cNvSpPr/>
          <p:nvPr/>
        </p:nvSpPr>
        <p:spPr>
          <a:xfrm>
            <a:off x="6636717" y="3948904"/>
            <a:ext cx="326397" cy="215746"/>
          </a:xfrm>
          <a:prstGeom prst="roundRect">
            <a:avLst>
              <a:gd name="adj" fmla="val 33621"/>
            </a:avLst>
          </a:prstGeom>
          <a:solidFill>
            <a:schemeClr val="accent4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06" name="Text Box 121"/>
          <p:cNvSpPr txBox="1"/>
          <p:nvPr/>
        </p:nvSpPr>
        <p:spPr>
          <a:xfrm>
            <a:off x="5783154" y="3920951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A[1]</a:t>
            </a:r>
          </a:p>
        </p:txBody>
      </p:sp>
      <p:sp>
        <p:nvSpPr>
          <p:cNvPr id="1107" name="Text Box 121"/>
          <p:cNvSpPr txBox="1"/>
          <p:nvPr/>
        </p:nvSpPr>
        <p:spPr>
          <a:xfrm>
            <a:off x="6632120" y="3920953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B[1]</a:t>
            </a:r>
          </a:p>
        </p:txBody>
      </p:sp>
      <p:sp>
        <p:nvSpPr>
          <p:cNvPr id="1108" name="Flowchart: Decision 15"/>
          <p:cNvSpPr/>
          <p:nvPr/>
        </p:nvSpPr>
        <p:spPr>
          <a:xfrm>
            <a:off x="6266041" y="3946819"/>
            <a:ext cx="213241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09" name="方程式"/>
          <p:cNvSpPr txBox="1"/>
          <p:nvPr/>
        </p:nvSpPr>
        <p:spPr>
          <a:xfrm>
            <a:off x="6268902" y="3790175"/>
            <a:ext cx="83042" cy="879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  <a:endParaRPr sz="1000"/>
          </a:p>
        </p:txBody>
      </p:sp>
      <p:sp>
        <p:nvSpPr>
          <p:cNvPr id="1110" name="Rounded Rectangle 116"/>
          <p:cNvSpPr/>
          <p:nvPr/>
        </p:nvSpPr>
        <p:spPr>
          <a:xfrm>
            <a:off x="5272897" y="3951952"/>
            <a:ext cx="324776" cy="215747"/>
          </a:xfrm>
          <a:prstGeom prst="roundRect">
            <a:avLst>
              <a:gd name="adj" fmla="val 33621"/>
            </a:avLst>
          </a:prstGeom>
          <a:solidFill>
            <a:srgbClr val="9DC3E6">
              <a:alpha val="43927"/>
            </a:srgbClr>
          </a:solidFill>
          <a:ln w="25400">
            <a:solidFill>
              <a:srgbClr val="42719B">
                <a:alpha val="43927"/>
              </a:srgbClr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1" name="Text Box 121"/>
          <p:cNvSpPr txBox="1"/>
          <p:nvPr/>
        </p:nvSpPr>
        <p:spPr>
          <a:xfrm>
            <a:off x="5274365" y="3920953"/>
            <a:ext cx="3300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A[0]</a:t>
            </a:r>
          </a:p>
        </p:txBody>
      </p:sp>
      <p:sp>
        <p:nvSpPr>
          <p:cNvPr id="1112" name="Rounded Rectangle 116"/>
          <p:cNvSpPr/>
          <p:nvPr/>
        </p:nvSpPr>
        <p:spPr>
          <a:xfrm>
            <a:off x="7146621" y="3948661"/>
            <a:ext cx="326397" cy="215746"/>
          </a:xfrm>
          <a:prstGeom prst="roundRect">
            <a:avLst>
              <a:gd name="adj" fmla="val 33621"/>
            </a:avLst>
          </a:prstGeom>
          <a:solidFill>
            <a:schemeClr val="accent4">
              <a:alpha val="40177"/>
            </a:schemeClr>
          </a:solidFill>
          <a:ln w="25400">
            <a:solidFill>
              <a:srgbClr val="535353">
                <a:alpha val="40177"/>
              </a:srgbClr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3" name="Text Box 121"/>
          <p:cNvSpPr txBox="1"/>
          <p:nvPr/>
        </p:nvSpPr>
        <p:spPr>
          <a:xfrm>
            <a:off x="7144796" y="3934857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B[0]</a:t>
            </a:r>
          </a:p>
        </p:txBody>
      </p:sp>
      <p:grpSp>
        <p:nvGrpSpPr>
          <p:cNvPr id="1124" name="群組"/>
          <p:cNvGrpSpPr/>
          <p:nvPr/>
        </p:nvGrpSpPr>
        <p:grpSpPr>
          <a:xfrm flipH="1">
            <a:off x="5540370" y="2154716"/>
            <a:ext cx="1599993" cy="600030"/>
            <a:chOff x="0" y="0"/>
            <a:chExt cx="1599992" cy="600029"/>
          </a:xfrm>
        </p:grpSpPr>
        <p:sp>
          <p:nvSpPr>
            <p:cNvPr id="1114" name="Straight Connector 35"/>
            <p:cNvSpPr/>
            <p:nvPr/>
          </p:nvSpPr>
          <p:spPr>
            <a:xfrm flipH="1" flipV="1">
              <a:off x="-1" y="328086"/>
              <a:ext cx="1599994" cy="1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15" name="Straight Connector 117"/>
            <p:cNvSpPr/>
            <p:nvPr/>
          </p:nvSpPr>
          <p:spPr>
            <a:xfrm flipH="1">
              <a:off x="1225803" y="409526"/>
              <a:ext cx="1272" cy="190504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16" name="Straight Connector 117"/>
            <p:cNvSpPr/>
            <p:nvPr/>
          </p:nvSpPr>
          <p:spPr>
            <a:xfrm>
              <a:off x="719102" y="405290"/>
              <a:ext cx="1" cy="190508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17" name="Rounded Rectangle 116"/>
            <p:cNvSpPr/>
            <p:nvPr/>
          </p:nvSpPr>
          <p:spPr>
            <a:xfrm>
              <a:off x="556714" y="233570"/>
              <a:ext cx="324776" cy="215746"/>
            </a:xfrm>
            <a:prstGeom prst="roundRect">
              <a:avLst>
                <a:gd name="adj" fmla="val 33621"/>
              </a:avLst>
            </a:prstGeom>
            <a:solidFill>
              <a:srgbClr val="C7E378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8" name="Rounded Rectangle 116"/>
            <p:cNvSpPr/>
            <p:nvPr/>
          </p:nvSpPr>
          <p:spPr>
            <a:xfrm>
              <a:off x="1063241" y="234118"/>
              <a:ext cx="326397" cy="215746"/>
            </a:xfrm>
            <a:prstGeom prst="roundRect">
              <a:avLst>
                <a:gd name="adj" fmla="val 33621"/>
              </a:avLst>
            </a:prstGeom>
            <a:solidFill>
              <a:schemeClr val="accent1">
                <a:lumOff val="10098"/>
              </a:schemeClr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9" name="Text Box 121"/>
            <p:cNvSpPr txBox="1"/>
            <p:nvPr/>
          </p:nvSpPr>
          <p:spPr>
            <a:xfrm flipH="1">
              <a:off x="1052853" y="206167"/>
              <a:ext cx="330047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A[1]</a:t>
              </a:r>
            </a:p>
          </p:txBody>
        </p:sp>
        <p:sp>
          <p:nvSpPr>
            <p:cNvPr id="1120" name="Flowchart: Decision 15"/>
            <p:cNvSpPr/>
            <p:nvPr/>
          </p:nvSpPr>
          <p:spPr>
            <a:xfrm>
              <a:off x="214662" y="218915"/>
              <a:ext cx="213242" cy="20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A0CA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1" name="方程式"/>
            <p:cNvSpPr txBox="1"/>
            <p:nvPr/>
          </p:nvSpPr>
          <p:spPr>
            <a:xfrm flipH="1">
              <a:off x="257366" y="43800"/>
              <a:ext cx="114347" cy="160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</m:oMath>
                </m:oMathPara>
              </a14:m>
              <a:endParaRPr sz="1000"/>
            </a:p>
          </p:txBody>
        </p:sp>
        <p:sp>
          <p:nvSpPr>
            <p:cNvPr id="1122" name="Text Box 121"/>
            <p:cNvSpPr txBox="1"/>
            <p:nvPr/>
          </p:nvSpPr>
          <p:spPr>
            <a:xfrm>
              <a:off x="565080" y="0"/>
              <a:ext cx="280438" cy="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solidFill>
                    <a:srgbClr val="A7A7A7"/>
                  </a:solidFill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(U)</a:t>
              </a:r>
            </a:p>
          </p:txBody>
        </p:sp>
        <p:sp>
          <p:nvSpPr>
            <p:cNvPr id="1123" name="Text Box 121"/>
            <p:cNvSpPr txBox="1"/>
            <p:nvPr/>
          </p:nvSpPr>
          <p:spPr>
            <a:xfrm flipH="1">
              <a:off x="554079" y="206167"/>
              <a:ext cx="330048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A[2]</a:t>
              </a:r>
            </a:p>
          </p:txBody>
        </p:sp>
      </p:grpSp>
      <p:sp>
        <p:nvSpPr>
          <p:cNvPr id="1125" name="Straight Connector 35"/>
          <p:cNvSpPr/>
          <p:nvPr/>
        </p:nvSpPr>
        <p:spPr>
          <a:xfrm flipH="1">
            <a:off x="6993547" y="2482803"/>
            <a:ext cx="249522" cy="1"/>
          </a:xfrm>
          <a:prstGeom prst="line">
            <a:avLst/>
          </a:prstGeom>
          <a:ln w="28575">
            <a:solidFill>
              <a:srgbClr val="535353">
                <a:alpha val="4392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6" name="Straight Connector 35"/>
          <p:cNvSpPr/>
          <p:nvPr/>
        </p:nvSpPr>
        <p:spPr>
          <a:xfrm flipH="1">
            <a:off x="5477227" y="2482803"/>
            <a:ext cx="249523" cy="1"/>
          </a:xfrm>
          <a:prstGeom prst="line">
            <a:avLst/>
          </a:prstGeom>
          <a:ln w="28575">
            <a:solidFill>
              <a:srgbClr val="535353">
                <a:alpha val="4392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7" name="Straight Connector 117"/>
          <p:cNvSpPr/>
          <p:nvPr/>
        </p:nvSpPr>
        <p:spPr>
          <a:xfrm>
            <a:off x="5308209" y="2597084"/>
            <a:ext cx="1" cy="157662"/>
          </a:xfrm>
          <a:prstGeom prst="line">
            <a:avLst/>
          </a:prstGeom>
          <a:solidFill>
            <a:srgbClr val="A9D18E">
              <a:alpha val="43927"/>
            </a:srgbClr>
          </a:solidFill>
          <a:ln w="28575">
            <a:solidFill>
              <a:srgbClr val="535353">
                <a:alpha val="4392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8" name="Straight Connector 117"/>
          <p:cNvSpPr/>
          <p:nvPr/>
        </p:nvSpPr>
        <p:spPr>
          <a:xfrm>
            <a:off x="7406571" y="2597084"/>
            <a:ext cx="1" cy="157662"/>
          </a:xfrm>
          <a:prstGeom prst="line">
            <a:avLst/>
          </a:prstGeom>
          <a:solidFill>
            <a:srgbClr val="A9D18E">
              <a:alpha val="40177"/>
            </a:srgbClr>
          </a:solidFill>
          <a:ln w="28575">
            <a:solidFill>
              <a:srgbClr val="535353">
                <a:alpha val="40177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9" name="Rounded Rectangle 116"/>
          <p:cNvSpPr/>
          <p:nvPr/>
        </p:nvSpPr>
        <p:spPr>
          <a:xfrm>
            <a:off x="5146006" y="2391883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9DC3E6">
              <a:alpha val="43927"/>
            </a:srgbClr>
          </a:solidFill>
          <a:ln w="25400">
            <a:solidFill>
              <a:srgbClr val="42719B">
                <a:alpha val="43927"/>
              </a:srgbClr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30" name="Text Box 121"/>
          <p:cNvSpPr txBox="1"/>
          <p:nvPr/>
        </p:nvSpPr>
        <p:spPr>
          <a:xfrm>
            <a:off x="5147474" y="2360884"/>
            <a:ext cx="3300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A[0]</a:t>
            </a:r>
          </a:p>
        </p:txBody>
      </p:sp>
      <p:sp>
        <p:nvSpPr>
          <p:cNvPr id="1131" name="Rounded Rectangle 116"/>
          <p:cNvSpPr/>
          <p:nvPr/>
        </p:nvSpPr>
        <p:spPr>
          <a:xfrm>
            <a:off x="7244008" y="2388592"/>
            <a:ext cx="326397" cy="215746"/>
          </a:xfrm>
          <a:prstGeom prst="roundRect">
            <a:avLst>
              <a:gd name="adj" fmla="val 33621"/>
            </a:avLst>
          </a:prstGeom>
          <a:solidFill>
            <a:schemeClr val="accent4">
              <a:alpha val="40177"/>
            </a:schemeClr>
          </a:solidFill>
          <a:ln w="25400">
            <a:solidFill>
              <a:srgbClr val="535353">
                <a:alpha val="40177"/>
              </a:srgbClr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32" name="Text Box 121"/>
          <p:cNvSpPr txBox="1"/>
          <p:nvPr/>
        </p:nvSpPr>
        <p:spPr>
          <a:xfrm>
            <a:off x="7242184" y="2374788"/>
            <a:ext cx="3300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B[0]</a:t>
            </a:r>
          </a:p>
        </p:txBody>
      </p:sp>
      <p:grpSp>
        <p:nvGrpSpPr>
          <p:cNvPr id="1151" name="群組"/>
          <p:cNvGrpSpPr/>
          <p:nvPr/>
        </p:nvGrpSpPr>
        <p:grpSpPr>
          <a:xfrm>
            <a:off x="5261323" y="2938223"/>
            <a:ext cx="2334437" cy="600030"/>
            <a:chOff x="0" y="0"/>
            <a:chExt cx="2334436" cy="600029"/>
          </a:xfrm>
        </p:grpSpPr>
        <p:sp>
          <p:nvSpPr>
            <p:cNvPr id="1133" name="Straight Connector 35"/>
            <p:cNvSpPr/>
            <p:nvPr/>
          </p:nvSpPr>
          <p:spPr>
            <a:xfrm flipH="1" flipV="1">
              <a:off x="358070" y="328087"/>
              <a:ext cx="1599993" cy="1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4" name="Straight Connector 117"/>
            <p:cNvSpPr/>
            <p:nvPr/>
          </p:nvSpPr>
          <p:spPr>
            <a:xfrm flipH="1">
              <a:off x="1583873" y="409526"/>
              <a:ext cx="1272" cy="190504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5" name="Straight Connector 117"/>
            <p:cNvSpPr/>
            <p:nvPr/>
          </p:nvSpPr>
          <p:spPr>
            <a:xfrm>
              <a:off x="1077172" y="405290"/>
              <a:ext cx="1" cy="190508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6" name="Rounded Rectangle 116"/>
            <p:cNvSpPr/>
            <p:nvPr/>
          </p:nvSpPr>
          <p:spPr>
            <a:xfrm>
              <a:off x="914785" y="233571"/>
              <a:ext cx="324776" cy="215746"/>
            </a:xfrm>
            <a:prstGeom prst="roundRect">
              <a:avLst>
                <a:gd name="adj" fmla="val 33621"/>
              </a:avLst>
            </a:prstGeom>
            <a:solidFill>
              <a:srgbClr val="C7E378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7" name="Rounded Rectangle 116"/>
            <p:cNvSpPr/>
            <p:nvPr/>
          </p:nvSpPr>
          <p:spPr>
            <a:xfrm>
              <a:off x="1421311" y="234118"/>
              <a:ext cx="326397" cy="215746"/>
            </a:xfrm>
            <a:prstGeom prst="roundRect">
              <a:avLst>
                <a:gd name="adj" fmla="val 33621"/>
              </a:avLst>
            </a:prstGeom>
            <a:solidFill>
              <a:schemeClr val="accent4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8" name="Text Box 121"/>
            <p:cNvSpPr txBox="1"/>
            <p:nvPr/>
          </p:nvSpPr>
          <p:spPr>
            <a:xfrm>
              <a:off x="910700" y="215838"/>
              <a:ext cx="330047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B[2]</a:t>
              </a:r>
            </a:p>
          </p:txBody>
        </p:sp>
        <p:sp>
          <p:nvSpPr>
            <p:cNvPr id="1139" name="Text Box 121"/>
            <p:cNvSpPr txBox="1"/>
            <p:nvPr/>
          </p:nvSpPr>
          <p:spPr>
            <a:xfrm>
              <a:off x="1419485" y="215838"/>
              <a:ext cx="330048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B[1]</a:t>
              </a:r>
            </a:p>
          </p:txBody>
        </p:sp>
        <p:sp>
          <p:nvSpPr>
            <p:cNvPr id="1140" name="Flowchart: Decision 15"/>
            <p:cNvSpPr/>
            <p:nvPr/>
          </p:nvSpPr>
          <p:spPr>
            <a:xfrm>
              <a:off x="572733" y="218916"/>
              <a:ext cx="213241" cy="20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A0CA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1" name="方程式"/>
            <p:cNvSpPr txBox="1"/>
            <p:nvPr/>
          </p:nvSpPr>
          <p:spPr>
            <a:xfrm>
              <a:off x="615436" y="43800"/>
              <a:ext cx="117801" cy="160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bSup>
                  </m:oMath>
                </m:oMathPara>
              </a14:m>
              <a:endParaRPr sz="1000"/>
            </a:p>
          </p:txBody>
        </p:sp>
        <p:sp>
          <p:nvSpPr>
            <p:cNvPr id="1142" name="Text Box 121"/>
            <p:cNvSpPr txBox="1"/>
            <p:nvPr/>
          </p:nvSpPr>
          <p:spPr>
            <a:xfrm>
              <a:off x="923150" y="0"/>
              <a:ext cx="308716" cy="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solidFill>
                    <a:srgbClr val="A7A7A7"/>
                  </a:solidFill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(Vt)</a:t>
              </a:r>
            </a:p>
          </p:txBody>
        </p:sp>
        <p:sp>
          <p:nvSpPr>
            <p:cNvPr id="1143" name="Straight Connector 35"/>
            <p:cNvSpPr/>
            <p:nvPr/>
          </p:nvSpPr>
          <p:spPr>
            <a:xfrm flipH="1" flipV="1">
              <a:off x="1755753" y="321700"/>
              <a:ext cx="249522" cy="1"/>
            </a:xfrm>
            <a:prstGeom prst="line">
              <a:avLst/>
            </a:prstGeom>
            <a:noFill/>
            <a:ln w="28575" cap="flat">
              <a:solidFill>
                <a:srgbClr val="535353">
                  <a:alpha val="43927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44" name="Straight Connector 117"/>
            <p:cNvSpPr/>
            <p:nvPr/>
          </p:nvSpPr>
          <p:spPr>
            <a:xfrm>
              <a:off x="2168778" y="435981"/>
              <a:ext cx="1" cy="157662"/>
            </a:xfrm>
            <a:prstGeom prst="line">
              <a:avLst/>
            </a:prstGeom>
            <a:solidFill>
              <a:srgbClr val="A9D18E">
                <a:alpha val="40177"/>
              </a:srgbClr>
            </a:solidFill>
            <a:ln w="28575" cap="flat">
              <a:solidFill>
                <a:srgbClr val="535353">
                  <a:alpha val="40177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45" name="Rounded Rectangle 116"/>
            <p:cNvSpPr/>
            <p:nvPr/>
          </p:nvSpPr>
          <p:spPr>
            <a:xfrm>
              <a:off x="2006215" y="227488"/>
              <a:ext cx="326397" cy="215746"/>
            </a:xfrm>
            <a:prstGeom prst="roundRect">
              <a:avLst>
                <a:gd name="adj" fmla="val 33621"/>
              </a:avLst>
            </a:prstGeom>
            <a:solidFill>
              <a:schemeClr val="accent4">
                <a:alpha val="40177"/>
              </a:schemeClr>
            </a:solidFill>
            <a:ln w="25400" cap="flat">
              <a:solidFill>
                <a:srgbClr val="535353">
                  <a:alpha val="40177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6" name="Text Box 121"/>
            <p:cNvSpPr txBox="1"/>
            <p:nvPr/>
          </p:nvSpPr>
          <p:spPr>
            <a:xfrm>
              <a:off x="2004390" y="213685"/>
              <a:ext cx="330047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B[0]</a:t>
              </a:r>
            </a:p>
          </p:txBody>
        </p:sp>
        <p:sp>
          <p:nvSpPr>
            <p:cNvPr id="1147" name="Straight Connector 35"/>
            <p:cNvSpPr/>
            <p:nvPr/>
          </p:nvSpPr>
          <p:spPr>
            <a:xfrm flipH="1" flipV="1">
              <a:off x="331220" y="312184"/>
              <a:ext cx="249523" cy="1"/>
            </a:xfrm>
            <a:prstGeom prst="line">
              <a:avLst/>
            </a:prstGeom>
            <a:noFill/>
            <a:ln w="28575" cap="flat">
              <a:solidFill>
                <a:srgbClr val="535353">
                  <a:alpha val="43927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48" name="Straight Connector 117"/>
            <p:cNvSpPr/>
            <p:nvPr/>
          </p:nvSpPr>
          <p:spPr>
            <a:xfrm flipH="1">
              <a:off x="162203" y="426464"/>
              <a:ext cx="1" cy="157663"/>
            </a:xfrm>
            <a:prstGeom prst="line">
              <a:avLst/>
            </a:prstGeom>
            <a:solidFill>
              <a:srgbClr val="A9D18E">
                <a:alpha val="43927"/>
              </a:srgbClr>
            </a:solidFill>
            <a:ln w="28575" cap="flat">
              <a:solidFill>
                <a:srgbClr val="535353">
                  <a:alpha val="43927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49" name="Rounded Rectangle 116"/>
            <p:cNvSpPr/>
            <p:nvPr/>
          </p:nvSpPr>
          <p:spPr>
            <a:xfrm>
              <a:off x="0" y="221264"/>
              <a:ext cx="324775" cy="215746"/>
            </a:xfrm>
            <a:prstGeom prst="roundRect">
              <a:avLst>
                <a:gd name="adj" fmla="val 33621"/>
              </a:avLst>
            </a:prstGeom>
            <a:solidFill>
              <a:srgbClr val="9DC3E6">
                <a:alpha val="43927"/>
              </a:srgbClr>
            </a:solidFill>
            <a:ln w="25400" cap="flat">
              <a:solidFill>
                <a:srgbClr val="42719B">
                  <a:alpha val="43927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0" name="Text Box 121"/>
            <p:cNvSpPr txBox="1"/>
            <p:nvPr/>
          </p:nvSpPr>
          <p:spPr>
            <a:xfrm>
              <a:off x="1467" y="190264"/>
              <a:ext cx="330048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A[0]</a:t>
              </a:r>
            </a:p>
          </p:txBody>
        </p:sp>
      </p:grpSp>
      <p:sp>
        <p:nvSpPr>
          <p:cNvPr id="1152" name="Text Box 121"/>
          <p:cNvSpPr txBox="1"/>
          <p:nvPr/>
        </p:nvSpPr>
        <p:spPr>
          <a:xfrm>
            <a:off x="4702988" y="3128503"/>
            <a:ext cx="22280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153" name="Text Box 121"/>
          <p:cNvSpPr txBox="1"/>
          <p:nvPr/>
        </p:nvSpPr>
        <p:spPr>
          <a:xfrm>
            <a:off x="4695723" y="3876503"/>
            <a:ext cx="22280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154" name="Straight Connector 35"/>
          <p:cNvSpPr/>
          <p:nvPr/>
        </p:nvSpPr>
        <p:spPr>
          <a:xfrm flipH="1">
            <a:off x="10870420" y="2247479"/>
            <a:ext cx="232659" cy="1"/>
          </a:xfrm>
          <a:prstGeom prst="line">
            <a:avLst/>
          </a:prstGeom>
          <a:ln w="28575">
            <a:solidFill>
              <a:srgbClr val="535353">
                <a:alpha val="46228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5" name="Straight Connector 35"/>
          <p:cNvSpPr/>
          <p:nvPr/>
        </p:nvSpPr>
        <p:spPr>
          <a:xfrm flipH="1">
            <a:off x="8846237" y="2250497"/>
            <a:ext cx="209931" cy="1"/>
          </a:xfrm>
          <a:prstGeom prst="line">
            <a:avLst/>
          </a:prstGeom>
          <a:ln w="28575">
            <a:solidFill>
              <a:srgbClr val="535353">
                <a:alpha val="3695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6" name="Straight Connector 35"/>
          <p:cNvSpPr/>
          <p:nvPr/>
        </p:nvSpPr>
        <p:spPr>
          <a:xfrm flipH="1">
            <a:off x="10026963" y="2255133"/>
            <a:ext cx="767140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7" name="Straight Connector 117"/>
          <p:cNvSpPr/>
          <p:nvPr/>
        </p:nvSpPr>
        <p:spPr>
          <a:xfrm>
            <a:off x="11252766" y="2369510"/>
            <a:ext cx="1" cy="157566"/>
          </a:xfrm>
          <a:prstGeom prst="line">
            <a:avLst/>
          </a:prstGeom>
          <a:solidFill>
            <a:srgbClr val="A9D18E">
              <a:alpha val="46228"/>
            </a:srgbClr>
          </a:solidFill>
          <a:ln w="28575">
            <a:solidFill>
              <a:srgbClr val="535353">
                <a:alpha val="46228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8" name="Straight Connector 117"/>
          <p:cNvSpPr/>
          <p:nvPr/>
        </p:nvSpPr>
        <p:spPr>
          <a:xfrm>
            <a:off x="10746066" y="2332337"/>
            <a:ext cx="1" cy="190508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9" name="Rounded Rectangle 116"/>
          <p:cNvSpPr/>
          <p:nvPr/>
        </p:nvSpPr>
        <p:spPr>
          <a:xfrm>
            <a:off x="10583678" y="2160617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C7E378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0" name="Rounded Rectangle 116"/>
          <p:cNvSpPr/>
          <p:nvPr/>
        </p:nvSpPr>
        <p:spPr>
          <a:xfrm>
            <a:off x="11090205" y="2161165"/>
            <a:ext cx="326397" cy="215746"/>
          </a:xfrm>
          <a:prstGeom prst="roundRect">
            <a:avLst>
              <a:gd name="adj" fmla="val 33621"/>
            </a:avLst>
          </a:prstGeom>
          <a:solidFill>
            <a:schemeClr val="accent4">
              <a:alpha val="46228"/>
            </a:schemeClr>
          </a:solidFill>
          <a:ln w="25400">
            <a:solidFill>
              <a:srgbClr val="535353">
                <a:alpha val="46228"/>
              </a:srgbClr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1" name="Text Box 121"/>
          <p:cNvSpPr txBox="1"/>
          <p:nvPr/>
        </p:nvSpPr>
        <p:spPr>
          <a:xfrm>
            <a:off x="10579594" y="2142884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B[2]</a:t>
            </a:r>
          </a:p>
        </p:txBody>
      </p:sp>
      <p:sp>
        <p:nvSpPr>
          <p:cNvPr id="1162" name="Text Box 121"/>
          <p:cNvSpPr txBox="1"/>
          <p:nvPr/>
        </p:nvSpPr>
        <p:spPr>
          <a:xfrm>
            <a:off x="11088379" y="2142884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B[1]</a:t>
            </a:r>
          </a:p>
        </p:txBody>
      </p:sp>
      <p:sp>
        <p:nvSpPr>
          <p:cNvPr id="1163" name="Flowchart: Decision 15"/>
          <p:cNvSpPr/>
          <p:nvPr/>
        </p:nvSpPr>
        <p:spPr>
          <a:xfrm>
            <a:off x="10241626" y="2145962"/>
            <a:ext cx="213242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4" name="方程式"/>
          <p:cNvSpPr txBox="1"/>
          <p:nvPr/>
        </p:nvSpPr>
        <p:spPr>
          <a:xfrm>
            <a:off x="10289346" y="1955861"/>
            <a:ext cx="117801" cy="1607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sup>
                  </m:sSubSup>
                </m:oMath>
              </m:oMathPara>
            </a14:m>
            <a:endParaRPr sz="1000"/>
          </a:p>
        </p:txBody>
      </p:sp>
      <p:sp>
        <p:nvSpPr>
          <p:cNvPr id="1165" name="Straight Connector 35"/>
          <p:cNvSpPr/>
          <p:nvPr/>
        </p:nvSpPr>
        <p:spPr>
          <a:xfrm>
            <a:off x="9177702" y="2255181"/>
            <a:ext cx="740070" cy="1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6" name="Straight Connector 117"/>
          <p:cNvSpPr/>
          <p:nvPr/>
        </p:nvSpPr>
        <p:spPr>
          <a:xfrm>
            <a:off x="8691967" y="2369462"/>
            <a:ext cx="1" cy="157662"/>
          </a:xfrm>
          <a:prstGeom prst="line">
            <a:avLst/>
          </a:prstGeom>
          <a:solidFill>
            <a:srgbClr val="A9D18E">
              <a:alpha val="36953"/>
            </a:srgbClr>
          </a:solidFill>
          <a:ln w="28575">
            <a:solidFill>
              <a:srgbClr val="535353">
                <a:alpha val="3695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7" name="Straight Connector 117"/>
          <p:cNvSpPr/>
          <p:nvPr/>
        </p:nvSpPr>
        <p:spPr>
          <a:xfrm>
            <a:off x="9198668" y="2332385"/>
            <a:ext cx="1" cy="190508"/>
          </a:xfrm>
          <a:prstGeom prst="line">
            <a:avLst/>
          </a:prstGeom>
          <a:solidFill>
            <a:srgbClr val="A9D18E"/>
          </a:solidFill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8" name="Rounded Rectangle 116"/>
          <p:cNvSpPr/>
          <p:nvPr/>
        </p:nvSpPr>
        <p:spPr>
          <a:xfrm flipH="1">
            <a:off x="9036281" y="2160665"/>
            <a:ext cx="324776" cy="215746"/>
          </a:xfrm>
          <a:prstGeom prst="roundRect">
            <a:avLst>
              <a:gd name="adj" fmla="val 33621"/>
            </a:avLst>
          </a:prstGeom>
          <a:solidFill>
            <a:srgbClr val="C7E378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9" name="Rounded Rectangle 116"/>
          <p:cNvSpPr/>
          <p:nvPr/>
        </p:nvSpPr>
        <p:spPr>
          <a:xfrm flipH="1">
            <a:off x="8528133" y="2161212"/>
            <a:ext cx="326397" cy="215746"/>
          </a:xfrm>
          <a:prstGeom prst="roundRect">
            <a:avLst>
              <a:gd name="adj" fmla="val 33621"/>
            </a:avLst>
          </a:prstGeom>
          <a:solidFill>
            <a:schemeClr val="accent1">
              <a:lumOff val="10098"/>
              <a:alpha val="36953"/>
            </a:schemeClr>
          </a:solidFill>
          <a:ln w="25400">
            <a:solidFill>
              <a:srgbClr val="535353">
                <a:alpha val="36953"/>
              </a:srgbClr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70" name="Text Box 121"/>
          <p:cNvSpPr txBox="1"/>
          <p:nvPr/>
        </p:nvSpPr>
        <p:spPr>
          <a:xfrm>
            <a:off x="8534871" y="2133262"/>
            <a:ext cx="3300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A[1]</a:t>
            </a:r>
          </a:p>
        </p:txBody>
      </p:sp>
      <p:sp>
        <p:nvSpPr>
          <p:cNvPr id="1171" name="Flowchart: Decision 15"/>
          <p:cNvSpPr/>
          <p:nvPr/>
        </p:nvSpPr>
        <p:spPr>
          <a:xfrm flipH="1">
            <a:off x="9489868" y="2146010"/>
            <a:ext cx="213241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72" name="方程式"/>
          <p:cNvSpPr txBox="1"/>
          <p:nvPr/>
        </p:nvSpPr>
        <p:spPr>
          <a:xfrm>
            <a:off x="9539315" y="1955861"/>
            <a:ext cx="114347" cy="1607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p>
                  </m:sSubSup>
                </m:oMath>
              </m:oMathPara>
            </a14:m>
            <a:endParaRPr sz="1000"/>
          </a:p>
        </p:txBody>
      </p:sp>
      <p:sp>
        <p:nvSpPr>
          <p:cNvPr id="1173" name="Text Box 121"/>
          <p:cNvSpPr txBox="1"/>
          <p:nvPr/>
        </p:nvSpPr>
        <p:spPr>
          <a:xfrm>
            <a:off x="9033644" y="2133262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A[2]</a:t>
            </a:r>
          </a:p>
        </p:txBody>
      </p:sp>
      <p:sp>
        <p:nvSpPr>
          <p:cNvPr id="1174" name="Flowchart: Decision 15"/>
          <p:cNvSpPr/>
          <p:nvPr/>
        </p:nvSpPr>
        <p:spPr>
          <a:xfrm>
            <a:off x="9857906" y="2145962"/>
            <a:ext cx="213241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75" name="方程式"/>
          <p:cNvSpPr txBox="1"/>
          <p:nvPr/>
        </p:nvSpPr>
        <p:spPr>
          <a:xfrm>
            <a:off x="9953976" y="1955861"/>
            <a:ext cx="166119" cy="16451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</m:oMath>
              </m:oMathPara>
            </a14:m>
            <a:endParaRPr sz="1000"/>
          </a:p>
        </p:txBody>
      </p:sp>
      <p:sp>
        <p:nvSpPr>
          <p:cNvPr id="1176" name="Straight Connector 35"/>
          <p:cNvSpPr/>
          <p:nvPr/>
        </p:nvSpPr>
        <p:spPr>
          <a:xfrm flipH="1">
            <a:off x="11410770" y="2247479"/>
            <a:ext cx="127834" cy="1"/>
          </a:xfrm>
          <a:prstGeom prst="line">
            <a:avLst/>
          </a:prstGeom>
          <a:ln w="28575">
            <a:solidFill>
              <a:srgbClr val="535353">
                <a:alpha val="46228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7" name="WTF?"/>
          <p:cNvSpPr txBox="1"/>
          <p:nvPr/>
        </p:nvSpPr>
        <p:spPr>
          <a:xfrm>
            <a:off x="9806010" y="2514442"/>
            <a:ext cx="46205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535353"/>
                </a:solidFill>
              </a:defRPr>
            </a:lvl1pPr>
          </a:lstStyle>
          <a:p>
            <a:pPr/>
            <a:r>
              <a:t>WTF?</a:t>
            </a:r>
          </a:p>
        </p:txBody>
      </p:sp>
      <p:pic>
        <p:nvPicPr>
          <p:cNvPr id="1178" name="螢幕快照 2021-07-26 上午12.41.35.png" descr="螢幕快照 2021-07-26 上午12.41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3539" y="5555332"/>
            <a:ext cx="2778947" cy="4212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12" name="群組"/>
          <p:cNvGrpSpPr/>
          <p:nvPr/>
        </p:nvGrpSpPr>
        <p:grpSpPr>
          <a:xfrm>
            <a:off x="7516910" y="4900111"/>
            <a:ext cx="3899895" cy="1073624"/>
            <a:chOff x="0" y="0"/>
            <a:chExt cx="3899893" cy="1073622"/>
          </a:xfrm>
        </p:grpSpPr>
        <p:sp>
          <p:nvSpPr>
            <p:cNvPr id="1179" name="Straight Connector 35"/>
            <p:cNvSpPr/>
            <p:nvPr/>
          </p:nvSpPr>
          <p:spPr>
            <a:xfrm>
              <a:off x="0" y="394098"/>
              <a:ext cx="264290" cy="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ys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0" name="Straight Connector 35"/>
            <p:cNvSpPr/>
            <p:nvPr/>
          </p:nvSpPr>
          <p:spPr>
            <a:xfrm flipH="1" flipV="1">
              <a:off x="297704" y="394098"/>
              <a:ext cx="3307801" cy="1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1" name="Straight Connector 117"/>
            <p:cNvSpPr/>
            <p:nvPr/>
          </p:nvSpPr>
          <p:spPr>
            <a:xfrm flipH="1">
              <a:off x="2458878" y="475540"/>
              <a:ext cx="1272" cy="190504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2" name="Straight Connector 117"/>
            <p:cNvSpPr/>
            <p:nvPr/>
          </p:nvSpPr>
          <p:spPr>
            <a:xfrm flipH="1">
              <a:off x="1420653" y="475540"/>
              <a:ext cx="1272" cy="190504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3" name="Rounded Rectangle 116"/>
            <p:cNvSpPr/>
            <p:nvPr/>
          </p:nvSpPr>
          <p:spPr>
            <a:xfrm>
              <a:off x="1258901" y="286225"/>
              <a:ext cx="324776" cy="215746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4" name="Rounded Rectangle 116"/>
            <p:cNvSpPr/>
            <p:nvPr/>
          </p:nvSpPr>
          <p:spPr>
            <a:xfrm>
              <a:off x="2331982" y="286225"/>
              <a:ext cx="326397" cy="215746"/>
            </a:xfrm>
            <a:prstGeom prst="roundRect">
              <a:avLst>
                <a:gd name="adj" fmla="val 33621"/>
              </a:avLst>
            </a:prstGeom>
            <a:solidFill>
              <a:schemeClr val="accent4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5" name="Text Box 121"/>
            <p:cNvSpPr txBox="1"/>
            <p:nvPr/>
          </p:nvSpPr>
          <p:spPr>
            <a:xfrm>
              <a:off x="1260459" y="271777"/>
              <a:ext cx="330047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A[n]</a:t>
              </a:r>
            </a:p>
          </p:txBody>
        </p:sp>
        <p:sp>
          <p:nvSpPr>
            <p:cNvPr id="1186" name="Text Box 121"/>
            <p:cNvSpPr txBox="1"/>
            <p:nvPr/>
          </p:nvSpPr>
          <p:spPr>
            <a:xfrm>
              <a:off x="2346948" y="271777"/>
              <a:ext cx="330048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B[n]</a:t>
              </a:r>
            </a:p>
          </p:txBody>
        </p:sp>
        <p:sp>
          <p:nvSpPr>
            <p:cNvPr id="1187" name="Flowchart: Decision 15"/>
            <p:cNvSpPr/>
            <p:nvPr/>
          </p:nvSpPr>
          <p:spPr>
            <a:xfrm>
              <a:off x="447744" y="289562"/>
              <a:ext cx="213242" cy="20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A0CA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8" name="方程式"/>
            <p:cNvSpPr txBox="1"/>
            <p:nvPr/>
          </p:nvSpPr>
          <p:spPr>
            <a:xfrm>
              <a:off x="467092" y="143517"/>
              <a:ext cx="203742" cy="8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sz="1000"/>
            </a:p>
          </p:txBody>
        </p:sp>
        <p:sp>
          <p:nvSpPr>
            <p:cNvPr id="1189" name="圓角矩形"/>
            <p:cNvSpPr/>
            <p:nvPr/>
          </p:nvSpPr>
          <p:spPr>
            <a:xfrm>
              <a:off x="873748" y="0"/>
              <a:ext cx="773339" cy="788196"/>
            </a:xfrm>
            <a:prstGeom prst="roundRect">
              <a:avLst>
                <a:gd name="adj" fmla="val 15157"/>
              </a:avLst>
            </a:prstGeom>
            <a:noFill/>
            <a:ln w="25400" cap="flat">
              <a:solidFill>
                <a:srgbClr val="00D89A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192" name="群組"/>
            <p:cNvGrpSpPr/>
            <p:nvPr/>
          </p:nvGrpSpPr>
          <p:grpSpPr>
            <a:xfrm>
              <a:off x="2785512" y="81446"/>
              <a:ext cx="213241" cy="415036"/>
              <a:chOff x="0" y="0"/>
              <a:chExt cx="213240" cy="415034"/>
            </a:xfrm>
          </p:grpSpPr>
          <p:sp>
            <p:nvSpPr>
              <p:cNvPr id="1190" name="Flowchart: Decision 15"/>
              <p:cNvSpPr/>
              <p:nvPr/>
            </p:nvSpPr>
            <p:spPr>
              <a:xfrm>
                <a:off x="0" y="205964"/>
                <a:ext cx="213241" cy="209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FFA0CA"/>
              </a:solidFill>
              <a:ln w="25400" cap="flat">
                <a:solidFill>
                  <a:srgbClr val="53535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91" name="方程式"/>
              <p:cNvSpPr txBox="1"/>
              <p:nvPr/>
            </p:nvSpPr>
            <p:spPr>
              <a:xfrm>
                <a:off x="5843" y="0"/>
                <a:ext cx="201554" cy="1640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>
                    <m:oMathParaPr>
                      <m:jc m:val="centerGroup"/>
                    </m:oMathParaPr>
                    <m:oMath>
                      <m:sSubSup>
                        <m:e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sz="1000"/>
              </a:p>
            </p:txBody>
          </p:sp>
        </p:grpSp>
        <p:grpSp>
          <p:nvGrpSpPr>
            <p:cNvPr id="1195" name="群組"/>
            <p:cNvGrpSpPr/>
            <p:nvPr/>
          </p:nvGrpSpPr>
          <p:grpSpPr>
            <a:xfrm>
              <a:off x="951188" y="85220"/>
              <a:ext cx="213241" cy="407487"/>
              <a:chOff x="0" y="-12700"/>
              <a:chExt cx="213240" cy="407485"/>
            </a:xfrm>
          </p:grpSpPr>
          <p:sp>
            <p:nvSpPr>
              <p:cNvPr id="1193" name="Flowchart: Decision 15"/>
              <p:cNvSpPr/>
              <p:nvPr/>
            </p:nvSpPr>
            <p:spPr>
              <a:xfrm>
                <a:off x="0" y="185715"/>
                <a:ext cx="213241" cy="209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FFA0CA"/>
              </a:solidFill>
              <a:ln w="25400" cap="flat">
                <a:solidFill>
                  <a:srgbClr val="53535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94" name="方程式"/>
              <p:cNvSpPr txBox="1"/>
              <p:nvPr/>
            </p:nvSpPr>
            <p:spPr>
              <a:xfrm>
                <a:off x="5843" y="-12700"/>
                <a:ext cx="201554" cy="1640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>
                    <m:oMathParaPr>
                      <m:jc m:val="centerGroup"/>
                    </m:oMathParaPr>
                    <m:oMath>
                      <m:sSubSup>
                        <m:e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sz="1000"/>
              </a:p>
            </p:txBody>
          </p:sp>
        </p:grpSp>
        <p:grpSp>
          <p:nvGrpSpPr>
            <p:cNvPr id="1198" name="群組"/>
            <p:cNvGrpSpPr/>
            <p:nvPr/>
          </p:nvGrpSpPr>
          <p:grpSpPr>
            <a:xfrm>
              <a:off x="3227392" y="141282"/>
              <a:ext cx="264291" cy="357233"/>
              <a:chOff x="0" y="0"/>
              <a:chExt cx="264289" cy="357232"/>
            </a:xfrm>
          </p:grpSpPr>
          <p:sp>
            <p:nvSpPr>
              <p:cNvPr id="1196" name="Flowchart: Decision 15"/>
              <p:cNvSpPr/>
              <p:nvPr/>
            </p:nvSpPr>
            <p:spPr>
              <a:xfrm>
                <a:off x="0" y="148162"/>
                <a:ext cx="213241" cy="209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FFA0CA"/>
              </a:solidFill>
              <a:ln w="25400" cap="flat">
                <a:solidFill>
                  <a:srgbClr val="53535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97" name="方程式"/>
              <p:cNvSpPr txBox="1"/>
              <p:nvPr/>
            </p:nvSpPr>
            <p:spPr>
              <a:xfrm>
                <a:off x="60549" y="0"/>
                <a:ext cx="203741" cy="88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1000"/>
              </a:p>
            </p:txBody>
          </p:sp>
        </p:grpSp>
        <p:grpSp>
          <p:nvGrpSpPr>
            <p:cNvPr id="1201" name="群組"/>
            <p:cNvGrpSpPr/>
            <p:nvPr/>
          </p:nvGrpSpPr>
          <p:grpSpPr>
            <a:xfrm>
              <a:off x="1853960" y="134932"/>
              <a:ext cx="213242" cy="369933"/>
              <a:chOff x="0" y="-12700"/>
              <a:chExt cx="213240" cy="369932"/>
            </a:xfrm>
          </p:grpSpPr>
          <p:sp>
            <p:nvSpPr>
              <p:cNvPr id="1199" name="Flowchart: Decision 15"/>
              <p:cNvSpPr/>
              <p:nvPr/>
            </p:nvSpPr>
            <p:spPr>
              <a:xfrm>
                <a:off x="0" y="148162"/>
                <a:ext cx="213241" cy="209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FFA0CA"/>
              </a:solidFill>
              <a:ln w="25400" cap="flat">
                <a:solidFill>
                  <a:srgbClr val="53535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00" name="方程式"/>
              <p:cNvSpPr txBox="1"/>
              <p:nvPr/>
            </p:nvSpPr>
            <p:spPr>
              <a:xfrm>
                <a:off x="61035" y="-12700"/>
                <a:ext cx="91170" cy="88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sz="1000"/>
              </a:p>
            </p:txBody>
          </p:sp>
        </p:grpSp>
        <p:sp>
          <p:nvSpPr>
            <p:cNvPr id="1202" name="圓角矩形"/>
            <p:cNvSpPr/>
            <p:nvPr/>
          </p:nvSpPr>
          <p:spPr>
            <a:xfrm>
              <a:off x="2264314" y="0"/>
              <a:ext cx="787115" cy="788196"/>
            </a:xfrm>
            <a:prstGeom prst="roundRect">
              <a:avLst>
                <a:gd name="adj" fmla="val 16066"/>
              </a:avLst>
            </a:prstGeom>
            <a:noFill/>
            <a:ln w="25400" cap="flat">
              <a:solidFill>
                <a:srgbClr val="0AD99A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3" name="圓角矩形"/>
            <p:cNvSpPr/>
            <p:nvPr/>
          </p:nvSpPr>
          <p:spPr>
            <a:xfrm>
              <a:off x="1752457" y="78769"/>
              <a:ext cx="398295" cy="630658"/>
            </a:xfrm>
            <a:prstGeom prst="roundRect">
              <a:avLst>
                <a:gd name="adj" fmla="val 21278"/>
              </a:avLst>
            </a:prstGeom>
            <a:noFill/>
            <a:ln w="25400" cap="flat">
              <a:solidFill>
                <a:srgbClr val="E18DB7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4" name="圓角矩形"/>
            <p:cNvSpPr/>
            <p:nvPr/>
          </p:nvSpPr>
          <p:spPr>
            <a:xfrm>
              <a:off x="355218" y="78769"/>
              <a:ext cx="398294" cy="630658"/>
            </a:xfrm>
            <a:prstGeom prst="roundRect">
              <a:avLst>
                <a:gd name="adj" fmla="val 21278"/>
              </a:avLst>
            </a:prstGeom>
            <a:noFill/>
            <a:ln w="25400" cap="flat">
              <a:solidFill>
                <a:srgbClr val="E18DB6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5" name="圓角矩形"/>
            <p:cNvSpPr/>
            <p:nvPr/>
          </p:nvSpPr>
          <p:spPr>
            <a:xfrm>
              <a:off x="3148675" y="78769"/>
              <a:ext cx="398295" cy="630658"/>
            </a:xfrm>
            <a:prstGeom prst="roundRect">
              <a:avLst>
                <a:gd name="adj" fmla="val 21278"/>
              </a:avLst>
            </a:prstGeom>
            <a:noFill/>
            <a:ln w="25400" cap="flat">
              <a:solidFill>
                <a:srgbClr val="E18DB7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6" name="群組"/>
            <p:cNvSpPr txBox="1"/>
            <p:nvPr/>
          </p:nvSpPr>
          <p:spPr>
            <a:xfrm>
              <a:off x="491797" y="790299"/>
              <a:ext cx="210539" cy="1761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1500" i="1">
                            <a:solidFill>
                              <a:srgbClr val="E08DB7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E08DB7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m:oMathPara>
              </a14:m>
              <a:endParaRPr sz="1500">
                <a:solidFill>
                  <a:srgbClr val="E18DB7"/>
                </a:solidFill>
              </a:endParaRPr>
            </a:p>
          </p:txBody>
        </p:sp>
        <p:sp>
          <p:nvSpPr>
            <p:cNvPr id="1207" name="群組"/>
            <p:cNvSpPr txBox="1"/>
            <p:nvPr/>
          </p:nvSpPr>
          <p:spPr>
            <a:xfrm>
              <a:off x="1183251" y="865973"/>
              <a:ext cx="195416" cy="207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1400" i="1">
                            <a:solidFill>
                              <a:srgbClr val="0AD898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xmlns:a="http://schemas.openxmlformats.org/drawingml/2006/main" sz="1400" i="1">
                            <a:solidFill>
                              <a:srgbClr val="0AD898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sSub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AD898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xmlns:a="http://schemas.openxmlformats.org/drawingml/2006/main" sz="1400" i="1">
                                <a:solidFill>
                                  <a:srgbClr val="0AD89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m:oMathPara>
              </a14:m>
              <a:endParaRPr sz="1400">
                <a:solidFill>
                  <a:srgbClr val="0AD999"/>
                </a:solidFill>
              </a:endParaRPr>
            </a:p>
          </p:txBody>
        </p:sp>
        <p:sp>
          <p:nvSpPr>
            <p:cNvPr id="1208" name="群組"/>
            <p:cNvSpPr txBox="1"/>
            <p:nvPr/>
          </p:nvSpPr>
          <p:spPr>
            <a:xfrm>
              <a:off x="1885255" y="790299"/>
              <a:ext cx="207294" cy="1761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1500" i="1">
                            <a:solidFill>
                              <a:srgbClr val="E08DB7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E08DB7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m:oMathPara>
              </a14:m>
              <a:endParaRPr sz="1500">
                <a:solidFill>
                  <a:srgbClr val="E18DB7"/>
                </a:solidFill>
              </a:endParaRPr>
            </a:p>
          </p:txBody>
        </p:sp>
        <p:sp>
          <p:nvSpPr>
            <p:cNvPr id="1209" name="群組"/>
            <p:cNvSpPr txBox="1"/>
            <p:nvPr/>
          </p:nvSpPr>
          <p:spPr>
            <a:xfrm>
              <a:off x="3269779" y="790299"/>
              <a:ext cx="210540" cy="1761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1500" i="1">
                            <a:solidFill>
                              <a:srgbClr val="E08DB7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E08DB7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m:oMathPara>
              </a14:m>
              <a:endParaRPr sz="1500">
                <a:solidFill>
                  <a:srgbClr val="E18DB7"/>
                </a:solidFill>
              </a:endParaRPr>
            </a:p>
          </p:txBody>
        </p:sp>
        <p:sp>
          <p:nvSpPr>
            <p:cNvPr id="1210" name="群組"/>
            <p:cNvSpPr txBox="1"/>
            <p:nvPr/>
          </p:nvSpPr>
          <p:spPr>
            <a:xfrm>
              <a:off x="2601588" y="865594"/>
              <a:ext cx="206901" cy="205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1400" i="1">
                            <a:solidFill>
                              <a:srgbClr val="0AD898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xmlns:a="http://schemas.openxmlformats.org/drawingml/2006/main" sz="1400" i="1">
                            <a:solidFill>
                              <a:srgbClr val="0AD898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  <m:sup>
                        <m:sSub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AD898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xmlns:a="http://schemas.openxmlformats.org/drawingml/2006/main" sz="1400" i="1">
                                <a:solidFill>
                                  <a:srgbClr val="0AD89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m:oMathPara>
              </a14:m>
              <a:endParaRPr sz="1400">
                <a:solidFill>
                  <a:srgbClr val="0AD999"/>
                </a:solidFill>
              </a:endParaRPr>
            </a:p>
          </p:txBody>
        </p:sp>
        <p:sp>
          <p:nvSpPr>
            <p:cNvPr id="1211" name="Straight Connector 35"/>
            <p:cNvSpPr/>
            <p:nvPr/>
          </p:nvSpPr>
          <p:spPr>
            <a:xfrm>
              <a:off x="3635604" y="392510"/>
              <a:ext cx="264290" cy="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ys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36" name="群組"/>
          <p:cNvGrpSpPr/>
          <p:nvPr/>
        </p:nvGrpSpPr>
        <p:grpSpPr>
          <a:xfrm>
            <a:off x="8203670" y="3040029"/>
            <a:ext cx="2335146" cy="1331588"/>
            <a:chOff x="0" y="0"/>
            <a:chExt cx="2335145" cy="1331586"/>
          </a:xfrm>
        </p:grpSpPr>
        <p:sp>
          <p:nvSpPr>
            <p:cNvPr id="1213" name="Straight Connector 35"/>
            <p:cNvSpPr/>
            <p:nvPr/>
          </p:nvSpPr>
          <p:spPr>
            <a:xfrm flipH="1" flipV="1">
              <a:off x="1684469" y="330166"/>
              <a:ext cx="249522" cy="1"/>
            </a:xfrm>
            <a:prstGeom prst="line">
              <a:avLst/>
            </a:prstGeom>
            <a:noFill/>
            <a:ln w="28575" cap="flat">
              <a:solidFill>
                <a:srgbClr val="535353">
                  <a:alpha val="43927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4" name="Straight Connector 35"/>
            <p:cNvSpPr/>
            <p:nvPr/>
          </p:nvSpPr>
          <p:spPr>
            <a:xfrm flipH="1" flipV="1">
              <a:off x="392427" y="330166"/>
              <a:ext cx="249523" cy="1"/>
            </a:xfrm>
            <a:prstGeom prst="line">
              <a:avLst/>
            </a:prstGeom>
            <a:noFill/>
            <a:ln w="28575" cap="flat">
              <a:solidFill>
                <a:srgbClr val="535353">
                  <a:alpha val="43927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5" name="Straight Connector 117"/>
            <p:cNvSpPr/>
            <p:nvPr/>
          </p:nvSpPr>
          <p:spPr>
            <a:xfrm flipH="1">
              <a:off x="223410" y="444447"/>
              <a:ext cx="1" cy="157662"/>
            </a:xfrm>
            <a:prstGeom prst="line">
              <a:avLst/>
            </a:prstGeom>
            <a:solidFill>
              <a:srgbClr val="A9D18E">
                <a:alpha val="43927"/>
              </a:srgbClr>
            </a:solidFill>
            <a:ln w="28575" cap="flat">
              <a:solidFill>
                <a:srgbClr val="535353">
                  <a:alpha val="43927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6" name="Straight Connector 117"/>
            <p:cNvSpPr/>
            <p:nvPr/>
          </p:nvSpPr>
          <p:spPr>
            <a:xfrm>
              <a:off x="2097493" y="444447"/>
              <a:ext cx="1" cy="157662"/>
            </a:xfrm>
            <a:prstGeom prst="line">
              <a:avLst/>
            </a:prstGeom>
            <a:solidFill>
              <a:srgbClr val="A9D18E">
                <a:alpha val="40177"/>
              </a:srgbClr>
            </a:solidFill>
            <a:ln w="28575" cap="flat">
              <a:solidFill>
                <a:srgbClr val="535353">
                  <a:alpha val="40177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7" name="Straight Connector 35"/>
            <p:cNvSpPr/>
            <p:nvPr/>
          </p:nvSpPr>
          <p:spPr>
            <a:xfrm flipH="1" flipV="1">
              <a:off x="626243" y="330166"/>
              <a:ext cx="1040545" cy="1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8" name="Straight Connector 117"/>
            <p:cNvSpPr/>
            <p:nvPr/>
          </p:nvSpPr>
          <p:spPr>
            <a:xfrm flipH="1">
              <a:off x="1587589" y="411605"/>
              <a:ext cx="1272" cy="190504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9" name="Straight Connector 117"/>
            <p:cNvSpPr/>
            <p:nvPr/>
          </p:nvSpPr>
          <p:spPr>
            <a:xfrm flipH="1">
              <a:off x="733891" y="411605"/>
              <a:ext cx="1272" cy="190504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20" name="Rounded Rectangle 116"/>
            <p:cNvSpPr/>
            <p:nvPr/>
          </p:nvSpPr>
          <p:spPr>
            <a:xfrm>
              <a:off x="572140" y="236197"/>
              <a:ext cx="324776" cy="215746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1" name="Rounded Rectangle 116"/>
            <p:cNvSpPr/>
            <p:nvPr/>
          </p:nvSpPr>
          <p:spPr>
            <a:xfrm>
              <a:off x="1425026" y="236197"/>
              <a:ext cx="326397" cy="215746"/>
            </a:xfrm>
            <a:prstGeom prst="roundRect">
              <a:avLst>
                <a:gd name="adj" fmla="val 33621"/>
              </a:avLst>
            </a:prstGeom>
            <a:solidFill>
              <a:schemeClr val="accent4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2" name="Text Box 121"/>
            <p:cNvSpPr txBox="1"/>
            <p:nvPr/>
          </p:nvSpPr>
          <p:spPr>
            <a:xfrm>
              <a:off x="571464" y="208244"/>
              <a:ext cx="330048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A[n]</a:t>
              </a:r>
            </a:p>
          </p:txBody>
        </p:sp>
        <p:sp>
          <p:nvSpPr>
            <p:cNvPr id="1223" name="Text Box 121"/>
            <p:cNvSpPr txBox="1"/>
            <p:nvPr/>
          </p:nvSpPr>
          <p:spPr>
            <a:xfrm>
              <a:off x="1420430" y="208246"/>
              <a:ext cx="330048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B[n]</a:t>
              </a:r>
            </a:p>
          </p:txBody>
        </p:sp>
        <p:sp>
          <p:nvSpPr>
            <p:cNvPr id="1224" name="Flowchart: Decision 15"/>
            <p:cNvSpPr/>
            <p:nvPr/>
          </p:nvSpPr>
          <p:spPr>
            <a:xfrm>
              <a:off x="1054350" y="234112"/>
              <a:ext cx="213241" cy="20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A0CA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5" name="方程式"/>
            <p:cNvSpPr txBox="1"/>
            <p:nvPr/>
          </p:nvSpPr>
          <p:spPr>
            <a:xfrm>
              <a:off x="1057211" y="77469"/>
              <a:ext cx="91170" cy="8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m:oMathPara>
              </a14:m>
              <a:endParaRPr sz="1000"/>
            </a:p>
          </p:txBody>
        </p:sp>
        <p:sp>
          <p:nvSpPr>
            <p:cNvPr id="1226" name="Rounded Rectangle 116"/>
            <p:cNvSpPr/>
            <p:nvPr/>
          </p:nvSpPr>
          <p:spPr>
            <a:xfrm>
              <a:off x="61207" y="239246"/>
              <a:ext cx="324776" cy="215746"/>
            </a:xfrm>
            <a:prstGeom prst="roundRect">
              <a:avLst>
                <a:gd name="adj" fmla="val 33621"/>
              </a:avLst>
            </a:prstGeom>
            <a:solidFill>
              <a:srgbClr val="9DC3E6">
                <a:alpha val="43927"/>
              </a:srgbClr>
            </a:solidFill>
            <a:ln w="25400" cap="flat">
              <a:solidFill>
                <a:srgbClr val="42719B">
                  <a:alpha val="43927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7" name="Text Box 121"/>
            <p:cNvSpPr txBox="1"/>
            <p:nvPr/>
          </p:nvSpPr>
          <p:spPr>
            <a:xfrm>
              <a:off x="0" y="0"/>
              <a:ext cx="442971" cy="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A[n-1]</a:t>
              </a:r>
            </a:p>
          </p:txBody>
        </p:sp>
        <p:sp>
          <p:nvSpPr>
            <p:cNvPr id="1228" name="Rounded Rectangle 116"/>
            <p:cNvSpPr/>
            <p:nvPr/>
          </p:nvSpPr>
          <p:spPr>
            <a:xfrm>
              <a:off x="1934930" y="235954"/>
              <a:ext cx="326397" cy="215747"/>
            </a:xfrm>
            <a:prstGeom prst="roundRect">
              <a:avLst>
                <a:gd name="adj" fmla="val 33621"/>
              </a:avLst>
            </a:prstGeom>
            <a:solidFill>
              <a:schemeClr val="accent4">
                <a:alpha val="40177"/>
              </a:schemeClr>
            </a:solidFill>
            <a:ln w="25400" cap="flat">
              <a:solidFill>
                <a:srgbClr val="535353">
                  <a:alpha val="40177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9" name="Text Box 121"/>
            <p:cNvSpPr txBox="1"/>
            <p:nvPr/>
          </p:nvSpPr>
          <p:spPr>
            <a:xfrm>
              <a:off x="1892175" y="0"/>
              <a:ext cx="442971" cy="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:r>
                <a:t>B[n-1]</a:t>
              </a:r>
            </a:p>
          </p:txBody>
        </p:sp>
        <p:sp>
          <p:nvSpPr>
            <p:cNvPr id="1230" name="Straight Connector 3"/>
            <p:cNvSpPr/>
            <p:nvPr/>
          </p:nvSpPr>
          <p:spPr>
            <a:xfrm>
              <a:off x="733716" y="676499"/>
              <a:ext cx="1" cy="190506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31" name="Straight Connector 4"/>
            <p:cNvSpPr/>
            <p:nvPr/>
          </p:nvSpPr>
          <p:spPr>
            <a:xfrm>
              <a:off x="1586779" y="678751"/>
              <a:ext cx="1" cy="186002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32" name="Straight Connector 7"/>
            <p:cNvSpPr/>
            <p:nvPr/>
          </p:nvSpPr>
          <p:spPr>
            <a:xfrm>
              <a:off x="1587414" y="1090216"/>
              <a:ext cx="1" cy="238684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33" name="Straight Connector 6"/>
            <p:cNvSpPr/>
            <p:nvPr/>
          </p:nvSpPr>
          <p:spPr>
            <a:xfrm>
              <a:off x="734351" y="1114307"/>
              <a:ext cx="1" cy="217280"/>
            </a:xfrm>
            <a:prstGeom prst="line">
              <a:avLst/>
            </a:prstGeom>
            <a:noFill/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34" name="Rounded Rectangle 2"/>
            <p:cNvSpPr/>
            <p:nvPr/>
          </p:nvSpPr>
          <p:spPr>
            <a:xfrm>
              <a:off x="563290" y="864656"/>
              <a:ext cx="1195362" cy="255272"/>
            </a:xfrm>
            <a:prstGeom prst="roundRect">
              <a:avLst>
                <a:gd name="adj" fmla="val 27944"/>
              </a:avLst>
            </a:prstGeom>
            <a:solidFill>
              <a:srgbClr val="CEA1F4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5" name="Text Box 9"/>
            <p:cNvSpPr txBox="1"/>
            <p:nvPr/>
          </p:nvSpPr>
          <p:spPr>
            <a:xfrm>
              <a:off x="793501" y="846554"/>
              <a:ext cx="873336" cy="291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e>
                        <m:r>
                          <a:rPr xmlns:a="http://schemas.openxmlformats.org/drawingml/2006/main" sz="1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1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1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xmlns:a="http://schemas.openxmlformats.org/drawingml/2006/main" sz="1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xmlns:a="http://schemas.openxmlformats.org/drawingml/2006/main" sz="1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sup>
                    </m:sSup>
                  </m:oMath>
                </m:oMathPara>
              </a14:m>
            </a:p>
          </p:txBody>
        </p:sp>
      </p:grpSp>
      <p:sp>
        <p:nvSpPr>
          <p:cNvPr id="1237" name="Straight Connector 35"/>
          <p:cNvSpPr/>
          <p:nvPr/>
        </p:nvSpPr>
        <p:spPr>
          <a:xfrm flipH="1" flipV="1">
            <a:off x="5515358" y="4780001"/>
            <a:ext cx="1590129" cy="2"/>
          </a:xfrm>
          <a:prstGeom prst="line">
            <a:avLst/>
          </a:prstGeom>
          <a:ln w="28575">
            <a:solidFill>
              <a:srgbClr val="53535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42" name="Group 153"/>
          <p:cNvGrpSpPr/>
          <p:nvPr/>
        </p:nvGrpSpPr>
        <p:grpSpPr>
          <a:xfrm>
            <a:off x="5721592" y="4686033"/>
            <a:ext cx="1179283" cy="365912"/>
            <a:chOff x="0" y="0"/>
            <a:chExt cx="1179282" cy="365910"/>
          </a:xfrm>
        </p:grpSpPr>
        <p:sp>
          <p:nvSpPr>
            <p:cNvPr id="1238" name="Straight Connector 117"/>
            <p:cNvSpPr/>
            <p:nvPr/>
          </p:nvSpPr>
          <p:spPr>
            <a:xfrm flipH="1">
              <a:off x="1015448" y="175407"/>
              <a:ext cx="1272" cy="190504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39" name="Straight Connector 117"/>
            <p:cNvSpPr/>
            <p:nvPr/>
          </p:nvSpPr>
          <p:spPr>
            <a:xfrm flipH="1">
              <a:off x="161751" y="175407"/>
              <a:ext cx="1272" cy="190504"/>
            </a:xfrm>
            <a:prstGeom prst="line">
              <a:avLst/>
            </a:prstGeom>
            <a:solidFill>
              <a:srgbClr val="A9D18E"/>
            </a:solidFill>
            <a:ln w="28575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0" name="Rounded Rectangle 116"/>
            <p:cNvSpPr/>
            <p:nvPr/>
          </p:nvSpPr>
          <p:spPr>
            <a:xfrm>
              <a:off x="0" y="0"/>
              <a:ext cx="324775" cy="215746"/>
            </a:xfrm>
            <a:prstGeom prst="roundRect">
              <a:avLst>
                <a:gd name="adj" fmla="val 33621"/>
              </a:avLst>
            </a:prstGeom>
            <a:solidFill>
              <a:srgbClr val="9DC3E6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41" name="Rounded Rectangle 116"/>
            <p:cNvSpPr/>
            <p:nvPr/>
          </p:nvSpPr>
          <p:spPr>
            <a:xfrm>
              <a:off x="852886" y="0"/>
              <a:ext cx="326397" cy="215746"/>
            </a:xfrm>
            <a:prstGeom prst="roundRect">
              <a:avLst>
                <a:gd name="adj" fmla="val 33621"/>
              </a:avLst>
            </a:prstGeom>
            <a:solidFill>
              <a:schemeClr val="accent4"/>
            </a:solidFill>
            <a:ln w="2540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243" name="Text Box 121"/>
          <p:cNvSpPr txBox="1"/>
          <p:nvPr/>
        </p:nvSpPr>
        <p:spPr>
          <a:xfrm>
            <a:off x="5720916" y="4658080"/>
            <a:ext cx="3300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A[0]</a:t>
            </a:r>
          </a:p>
        </p:txBody>
      </p:sp>
      <p:sp>
        <p:nvSpPr>
          <p:cNvPr id="1244" name="Text Box 121"/>
          <p:cNvSpPr txBox="1"/>
          <p:nvPr/>
        </p:nvSpPr>
        <p:spPr>
          <a:xfrm>
            <a:off x="6569882" y="4658082"/>
            <a:ext cx="33004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B[0]</a:t>
            </a:r>
          </a:p>
        </p:txBody>
      </p:sp>
      <p:sp>
        <p:nvSpPr>
          <p:cNvPr id="1245" name="Flowchart: Decision 15"/>
          <p:cNvSpPr/>
          <p:nvPr/>
        </p:nvSpPr>
        <p:spPr>
          <a:xfrm>
            <a:off x="6203802" y="4683948"/>
            <a:ext cx="213242" cy="209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A0CA"/>
          </a:solidFill>
          <a:ln w="254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46" name="方程式"/>
          <p:cNvSpPr txBox="1"/>
          <p:nvPr/>
        </p:nvSpPr>
        <p:spPr>
          <a:xfrm>
            <a:off x="6206663" y="4527304"/>
            <a:ext cx="92143" cy="894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m:oMathPara>
            </a14:m>
            <a:endParaRPr sz="1000"/>
          </a:p>
        </p:txBody>
      </p:sp>
      <p:sp>
        <p:nvSpPr>
          <p:cNvPr id="1247" name="Text Box 121"/>
          <p:cNvSpPr txBox="1"/>
          <p:nvPr/>
        </p:nvSpPr>
        <p:spPr>
          <a:xfrm>
            <a:off x="6563392" y="4450089"/>
            <a:ext cx="308716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A7A7A7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(Vt)</a:t>
            </a:r>
          </a:p>
        </p:txBody>
      </p:sp>
      <p:sp>
        <p:nvSpPr>
          <p:cNvPr id="1248" name="Text Box 121"/>
          <p:cNvSpPr txBox="1"/>
          <p:nvPr/>
        </p:nvSpPr>
        <p:spPr>
          <a:xfrm>
            <a:off x="5731582" y="4450089"/>
            <a:ext cx="280438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A7A7A7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lvl1pPr>
          </a:lstStyle>
          <a:p>
            <a:pPr/>
            <a:r>
              <a:t>(U)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3"/>
          <p:cNvSpPr/>
          <p:nvPr/>
        </p:nvSpPr>
        <p:spPr>
          <a:xfrm>
            <a:off x="1852295" y="2119628"/>
            <a:ext cx="306073" cy="306073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" name="Straight Connector 14"/>
          <p:cNvSpPr/>
          <p:nvPr/>
        </p:nvSpPr>
        <p:spPr>
          <a:xfrm flipV="1">
            <a:off x="2091053" y="1924049"/>
            <a:ext cx="170817" cy="22542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" name="Straight Connector 15"/>
          <p:cNvSpPr/>
          <p:nvPr/>
        </p:nvSpPr>
        <p:spPr>
          <a:xfrm>
            <a:off x="1564638" y="2272664"/>
            <a:ext cx="287657" cy="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Straight Connector 16"/>
          <p:cNvSpPr/>
          <p:nvPr/>
        </p:nvSpPr>
        <p:spPr>
          <a:xfrm>
            <a:off x="2095499" y="2388870"/>
            <a:ext cx="185423" cy="215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Straight Connector 20"/>
          <p:cNvSpPr/>
          <p:nvPr/>
        </p:nvSpPr>
        <p:spPr>
          <a:xfrm>
            <a:off x="3832859" y="3808095"/>
            <a:ext cx="4526282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Oval 1"/>
          <p:cNvSpPr/>
          <p:nvPr/>
        </p:nvSpPr>
        <p:spPr>
          <a:xfrm>
            <a:off x="2828924" y="1665603"/>
            <a:ext cx="306073" cy="306073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4" name="Straight Connector 5"/>
          <p:cNvSpPr/>
          <p:nvPr/>
        </p:nvSpPr>
        <p:spPr>
          <a:xfrm>
            <a:off x="2541270" y="1818639"/>
            <a:ext cx="287657" cy="2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Oval 8"/>
          <p:cNvSpPr/>
          <p:nvPr/>
        </p:nvSpPr>
        <p:spPr>
          <a:xfrm>
            <a:off x="2857499" y="2529838"/>
            <a:ext cx="306073" cy="306074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Straight Connector 22"/>
          <p:cNvSpPr/>
          <p:nvPr/>
        </p:nvSpPr>
        <p:spPr>
          <a:xfrm>
            <a:off x="2569845" y="2682875"/>
            <a:ext cx="287657" cy="0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Straight Connector 24"/>
          <p:cNvSpPr/>
          <p:nvPr/>
        </p:nvSpPr>
        <p:spPr>
          <a:xfrm>
            <a:off x="3134995" y="1811020"/>
            <a:ext cx="287657" cy="2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Text Box 25"/>
          <p:cNvSpPr txBox="1"/>
          <p:nvPr/>
        </p:nvSpPr>
        <p:spPr>
          <a:xfrm>
            <a:off x="1913254" y="2132329"/>
            <a:ext cx="205789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19" name="Text Box 26"/>
          <p:cNvSpPr txBox="1"/>
          <p:nvPr/>
        </p:nvSpPr>
        <p:spPr>
          <a:xfrm>
            <a:off x="2887345" y="1683386"/>
            <a:ext cx="205788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0" name="Text Box 27"/>
          <p:cNvSpPr txBox="1"/>
          <p:nvPr/>
        </p:nvSpPr>
        <p:spPr>
          <a:xfrm>
            <a:off x="2907664" y="2547621"/>
            <a:ext cx="214198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21" name="Notched Right Arrow 32"/>
          <p:cNvSpPr/>
          <p:nvPr/>
        </p:nvSpPr>
        <p:spPr>
          <a:xfrm>
            <a:off x="3739515" y="2119628"/>
            <a:ext cx="217172" cy="217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10800" y="16200"/>
                </a:lnTo>
                <a:lnTo>
                  <a:pt x="0" y="162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2" name="Oval 33"/>
          <p:cNvSpPr/>
          <p:nvPr/>
        </p:nvSpPr>
        <p:spPr>
          <a:xfrm>
            <a:off x="1731645" y="4875529"/>
            <a:ext cx="306073" cy="306073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3" name="Straight Connector 34"/>
          <p:cNvSpPr/>
          <p:nvPr/>
        </p:nvSpPr>
        <p:spPr>
          <a:xfrm flipV="1">
            <a:off x="1970403" y="4679948"/>
            <a:ext cx="170817" cy="22542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Straight Connector 35"/>
          <p:cNvSpPr/>
          <p:nvPr/>
        </p:nvSpPr>
        <p:spPr>
          <a:xfrm>
            <a:off x="1443988" y="5028565"/>
            <a:ext cx="287657" cy="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Straight Connector 36"/>
          <p:cNvSpPr/>
          <p:nvPr/>
        </p:nvSpPr>
        <p:spPr>
          <a:xfrm>
            <a:off x="1974849" y="5144769"/>
            <a:ext cx="185423" cy="215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Oval 37"/>
          <p:cNvSpPr/>
          <p:nvPr/>
        </p:nvSpPr>
        <p:spPr>
          <a:xfrm>
            <a:off x="2708274" y="4421504"/>
            <a:ext cx="306073" cy="306073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Straight Connector 38"/>
          <p:cNvSpPr/>
          <p:nvPr/>
        </p:nvSpPr>
        <p:spPr>
          <a:xfrm>
            <a:off x="2420620" y="4574540"/>
            <a:ext cx="287657" cy="2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Oval 39"/>
          <p:cNvSpPr/>
          <p:nvPr/>
        </p:nvSpPr>
        <p:spPr>
          <a:xfrm>
            <a:off x="2736849" y="5220970"/>
            <a:ext cx="306073" cy="306073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9" name="Straight Connector 40"/>
          <p:cNvSpPr/>
          <p:nvPr/>
        </p:nvSpPr>
        <p:spPr>
          <a:xfrm>
            <a:off x="2449195" y="5374003"/>
            <a:ext cx="287657" cy="3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Straight Connector 41"/>
          <p:cNvSpPr/>
          <p:nvPr/>
        </p:nvSpPr>
        <p:spPr>
          <a:xfrm>
            <a:off x="3014345" y="4566919"/>
            <a:ext cx="287657" cy="3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Text Box 42"/>
          <p:cNvSpPr txBox="1"/>
          <p:nvPr/>
        </p:nvSpPr>
        <p:spPr>
          <a:xfrm>
            <a:off x="1792604" y="4888230"/>
            <a:ext cx="205789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2" name="Text Box 43"/>
          <p:cNvSpPr txBox="1"/>
          <p:nvPr/>
        </p:nvSpPr>
        <p:spPr>
          <a:xfrm>
            <a:off x="2766695" y="4439285"/>
            <a:ext cx="205788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3" name="Text Box 44"/>
          <p:cNvSpPr txBox="1"/>
          <p:nvPr/>
        </p:nvSpPr>
        <p:spPr>
          <a:xfrm>
            <a:off x="2787014" y="5238750"/>
            <a:ext cx="214198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4" name="Freeform 47"/>
          <p:cNvSpPr/>
          <p:nvPr/>
        </p:nvSpPr>
        <p:spPr>
          <a:xfrm>
            <a:off x="2270125" y="1817366"/>
            <a:ext cx="271781" cy="9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3" fill="norm" stroke="1" extrusionOk="0">
                <a:moveTo>
                  <a:pt x="0" y="20473"/>
                </a:moveTo>
                <a:cubicBezTo>
                  <a:pt x="1464" y="16960"/>
                  <a:pt x="4189" y="6940"/>
                  <a:pt x="8529" y="2907"/>
                </a:cubicBezTo>
                <a:cubicBezTo>
                  <a:pt x="12869" y="-1127"/>
                  <a:pt x="19178" y="304"/>
                  <a:pt x="21600" y="44"/>
                </a:cubicBezTo>
              </a:path>
            </a:pathLst>
          </a:custGeom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5" name="Freeform 61"/>
          <p:cNvSpPr/>
          <p:nvPr/>
        </p:nvSpPr>
        <p:spPr>
          <a:xfrm>
            <a:off x="2287903" y="2608578"/>
            <a:ext cx="264797" cy="82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09" fill="norm" stroke="1" extrusionOk="0">
                <a:moveTo>
                  <a:pt x="0" y="0"/>
                </a:moveTo>
                <a:cubicBezTo>
                  <a:pt x="1243" y="3523"/>
                  <a:pt x="3315" y="13940"/>
                  <a:pt x="7614" y="17770"/>
                </a:cubicBezTo>
                <a:cubicBezTo>
                  <a:pt x="11914" y="21600"/>
                  <a:pt x="18958" y="19149"/>
                  <a:pt x="21600" y="18996"/>
                </a:cubicBezTo>
              </a:path>
            </a:pathLst>
          </a:custGeom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6" name="Oval 62"/>
          <p:cNvSpPr/>
          <p:nvPr/>
        </p:nvSpPr>
        <p:spPr>
          <a:xfrm>
            <a:off x="4645023" y="2072638"/>
            <a:ext cx="306073" cy="306074"/>
          </a:xfrm>
          <a:prstGeom prst="ellipse">
            <a:avLst/>
          </a:prstGeom>
          <a:solidFill>
            <a:srgbClr val="A9D18E"/>
          </a:solidFill>
          <a:ln w="12700">
            <a:solidFill>
              <a:srgbClr val="527E3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Straight Connector 63"/>
          <p:cNvSpPr/>
          <p:nvPr/>
        </p:nvSpPr>
        <p:spPr>
          <a:xfrm>
            <a:off x="4357370" y="2225675"/>
            <a:ext cx="287657" cy="0"/>
          </a:xfrm>
          <a:prstGeom prst="line">
            <a:avLst/>
          </a:prstGeom>
          <a:solidFill>
            <a:schemeClr val="accent6"/>
          </a:solidFill>
          <a:ln w="28575">
            <a:solidFill>
              <a:srgbClr val="527E3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Straight Connector 64"/>
          <p:cNvSpPr/>
          <p:nvPr/>
        </p:nvSpPr>
        <p:spPr>
          <a:xfrm>
            <a:off x="4951095" y="2218053"/>
            <a:ext cx="287657" cy="3"/>
          </a:xfrm>
          <a:prstGeom prst="line">
            <a:avLst/>
          </a:prstGeom>
          <a:solidFill>
            <a:schemeClr val="accent6"/>
          </a:solidFill>
          <a:ln w="28575">
            <a:solidFill>
              <a:srgbClr val="527E3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Text Box 2"/>
          <p:cNvSpPr txBox="1"/>
          <p:nvPr/>
        </p:nvSpPr>
        <p:spPr>
          <a:xfrm>
            <a:off x="1607183" y="2008504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140" name="Text Box 3"/>
          <p:cNvSpPr txBox="1"/>
          <p:nvPr/>
        </p:nvSpPr>
        <p:spPr>
          <a:xfrm>
            <a:off x="2052320" y="1774189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141" name="Text Box 4"/>
          <p:cNvSpPr txBox="1"/>
          <p:nvPr/>
        </p:nvSpPr>
        <p:spPr>
          <a:xfrm>
            <a:off x="2044064" y="2367279"/>
            <a:ext cx="179707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γ</a:t>
            </a:r>
          </a:p>
        </p:txBody>
      </p:sp>
      <p:sp>
        <p:nvSpPr>
          <p:cNvPr id="142" name="Text Box 6"/>
          <p:cNvSpPr txBox="1"/>
          <p:nvPr/>
        </p:nvSpPr>
        <p:spPr>
          <a:xfrm>
            <a:off x="4396740" y="1954529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143" name="Text Box 7"/>
          <p:cNvSpPr txBox="1"/>
          <p:nvPr/>
        </p:nvSpPr>
        <p:spPr>
          <a:xfrm>
            <a:off x="5003798" y="1942464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144" name="Text Box 9"/>
          <p:cNvSpPr txBox="1"/>
          <p:nvPr/>
        </p:nvSpPr>
        <p:spPr>
          <a:xfrm>
            <a:off x="3186429" y="1543050"/>
            <a:ext cx="197231" cy="269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145" name="Text Box 10"/>
          <p:cNvSpPr txBox="1"/>
          <p:nvPr/>
        </p:nvSpPr>
        <p:spPr>
          <a:xfrm>
            <a:off x="2598420" y="1531619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146" name="Text Box 11"/>
          <p:cNvSpPr txBox="1"/>
          <p:nvPr/>
        </p:nvSpPr>
        <p:spPr>
          <a:xfrm>
            <a:off x="2616199" y="2385696"/>
            <a:ext cx="179707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γ</a:t>
            </a:r>
          </a:p>
        </p:txBody>
      </p:sp>
      <p:sp>
        <p:nvSpPr>
          <p:cNvPr id="147" name="Text Box 12"/>
          <p:cNvSpPr txBox="1"/>
          <p:nvPr/>
        </p:nvSpPr>
        <p:spPr>
          <a:xfrm>
            <a:off x="4701540" y="2089786"/>
            <a:ext cx="214197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raight Connector 20"/>
          <p:cNvSpPr/>
          <p:nvPr/>
        </p:nvSpPr>
        <p:spPr>
          <a:xfrm>
            <a:off x="3832859" y="3808095"/>
            <a:ext cx="4526282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Oval 37"/>
          <p:cNvSpPr/>
          <p:nvPr/>
        </p:nvSpPr>
        <p:spPr>
          <a:xfrm>
            <a:off x="4168773" y="2607310"/>
            <a:ext cx="306073" cy="306073"/>
          </a:xfrm>
          <a:prstGeom prst="ellipse">
            <a:avLst/>
          </a:prstGeom>
          <a:solidFill>
            <a:srgbClr val="9DC3E6"/>
          </a:solidFill>
          <a:ln w="1270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traight Connector 38"/>
          <p:cNvSpPr/>
          <p:nvPr/>
        </p:nvSpPr>
        <p:spPr>
          <a:xfrm>
            <a:off x="3881120" y="2760345"/>
            <a:ext cx="287657" cy="2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Straight Connector 41"/>
          <p:cNvSpPr/>
          <p:nvPr/>
        </p:nvSpPr>
        <p:spPr>
          <a:xfrm>
            <a:off x="4474845" y="2752725"/>
            <a:ext cx="287657" cy="0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Text Box 43"/>
          <p:cNvSpPr txBox="1"/>
          <p:nvPr/>
        </p:nvSpPr>
        <p:spPr>
          <a:xfrm>
            <a:off x="4225290" y="2618739"/>
            <a:ext cx="205788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54" name="Text Box 17"/>
          <p:cNvSpPr txBox="1"/>
          <p:nvPr/>
        </p:nvSpPr>
        <p:spPr>
          <a:xfrm>
            <a:off x="3875404" y="2456179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155" name="Text Box 18"/>
          <p:cNvSpPr txBox="1"/>
          <p:nvPr/>
        </p:nvSpPr>
        <p:spPr>
          <a:xfrm>
            <a:off x="4488815" y="2461896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156" name="Oval 28"/>
          <p:cNvSpPr/>
          <p:nvPr/>
        </p:nvSpPr>
        <p:spPr>
          <a:xfrm>
            <a:off x="2582545" y="2606038"/>
            <a:ext cx="306073" cy="306074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7" name="Straight Connector 29"/>
          <p:cNvSpPr/>
          <p:nvPr/>
        </p:nvSpPr>
        <p:spPr>
          <a:xfrm flipV="1">
            <a:off x="2821303" y="2410460"/>
            <a:ext cx="170817" cy="22542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Straight Connector 31"/>
          <p:cNvSpPr/>
          <p:nvPr/>
        </p:nvSpPr>
        <p:spPr>
          <a:xfrm>
            <a:off x="2825749" y="2875279"/>
            <a:ext cx="185423" cy="215902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Text Box 45"/>
          <p:cNvSpPr txBox="1"/>
          <p:nvPr/>
        </p:nvSpPr>
        <p:spPr>
          <a:xfrm>
            <a:off x="2643504" y="2618739"/>
            <a:ext cx="205789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0" name="Text Box 46"/>
          <p:cNvSpPr txBox="1"/>
          <p:nvPr/>
        </p:nvSpPr>
        <p:spPr>
          <a:xfrm>
            <a:off x="2337434" y="2449196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161" name="Text Box 48"/>
          <p:cNvSpPr txBox="1"/>
          <p:nvPr/>
        </p:nvSpPr>
        <p:spPr>
          <a:xfrm>
            <a:off x="2708274" y="2283461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162" name="Text Box 49"/>
          <p:cNvSpPr txBox="1"/>
          <p:nvPr/>
        </p:nvSpPr>
        <p:spPr>
          <a:xfrm>
            <a:off x="2734309" y="2836546"/>
            <a:ext cx="179707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γ</a:t>
            </a:r>
          </a:p>
        </p:txBody>
      </p:sp>
      <p:sp>
        <p:nvSpPr>
          <p:cNvPr id="163" name="Straight Connector 30"/>
          <p:cNvSpPr/>
          <p:nvPr/>
        </p:nvSpPr>
        <p:spPr>
          <a:xfrm>
            <a:off x="2294888" y="2759075"/>
            <a:ext cx="287657" cy="0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Text Box 51"/>
          <p:cNvSpPr txBox="1"/>
          <p:nvPr/>
        </p:nvSpPr>
        <p:spPr>
          <a:xfrm>
            <a:off x="1960245" y="2298700"/>
            <a:ext cx="259354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165" name="Text Box 52"/>
          <p:cNvSpPr txBox="1"/>
          <p:nvPr/>
        </p:nvSpPr>
        <p:spPr>
          <a:xfrm>
            <a:off x="3448048" y="2298700"/>
            <a:ext cx="259355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nip Diagonal Corner Rectangle 1"/>
          <p:cNvSpPr/>
          <p:nvPr/>
        </p:nvSpPr>
        <p:spPr>
          <a:xfrm>
            <a:off x="3354704" y="2651760"/>
            <a:ext cx="1335407" cy="803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8" name="Rectangle 2"/>
          <p:cNvSpPr/>
          <p:nvPr/>
        </p:nvSpPr>
        <p:spPr>
          <a:xfrm>
            <a:off x="4037329" y="2777488"/>
            <a:ext cx="520066" cy="569597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Text Box 3"/>
          <p:cNvSpPr txBox="1"/>
          <p:nvPr/>
        </p:nvSpPr>
        <p:spPr>
          <a:xfrm>
            <a:off x="3316604" y="2421889"/>
            <a:ext cx="1053467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4823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Tensor</a:t>
            </a:r>
          </a:p>
        </p:txBody>
      </p:sp>
      <p:sp>
        <p:nvSpPr>
          <p:cNvPr id="170" name="Text Box 4"/>
          <p:cNvSpPr txBox="1"/>
          <p:nvPr/>
        </p:nvSpPr>
        <p:spPr>
          <a:xfrm>
            <a:off x="4083048" y="2944496"/>
            <a:ext cx="459987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171" name="Text Box 12"/>
          <p:cNvSpPr txBox="1"/>
          <p:nvPr/>
        </p:nvSpPr>
        <p:spPr>
          <a:xfrm>
            <a:off x="3459479" y="2794636"/>
            <a:ext cx="476953" cy="431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stride</a:t>
            </a:r>
          </a:p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shape</a:t>
            </a:r>
          </a:p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....</a:t>
            </a:r>
          </a:p>
        </p:txBody>
      </p:sp>
      <p:sp>
        <p:nvSpPr>
          <p:cNvPr id="172" name="Text Box 20"/>
          <p:cNvSpPr txBox="1"/>
          <p:nvPr/>
        </p:nvSpPr>
        <p:spPr>
          <a:xfrm>
            <a:off x="3133089" y="3697605"/>
            <a:ext cx="386466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meta  </a:t>
            </a:r>
          </a:p>
        </p:txBody>
      </p:sp>
      <p:sp>
        <p:nvSpPr>
          <p:cNvPr id="173" name="Straight Arrow Connector 21"/>
          <p:cNvSpPr/>
          <p:nvPr/>
        </p:nvSpPr>
        <p:spPr>
          <a:xfrm flipV="1">
            <a:off x="3300729" y="3284854"/>
            <a:ext cx="211456" cy="454662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Straight Arrow Connector 22"/>
          <p:cNvSpPr/>
          <p:nvPr/>
        </p:nvSpPr>
        <p:spPr>
          <a:xfrm flipH="1" flipV="1">
            <a:off x="4282440" y="3384549"/>
            <a:ext cx="202567" cy="324487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Oval 23"/>
          <p:cNvSpPr/>
          <p:nvPr/>
        </p:nvSpPr>
        <p:spPr>
          <a:xfrm>
            <a:off x="3424554" y="2748278"/>
            <a:ext cx="471173" cy="598173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6" name="Text Box 24"/>
          <p:cNvSpPr txBox="1"/>
          <p:nvPr/>
        </p:nvSpPr>
        <p:spPr>
          <a:xfrm>
            <a:off x="4197984" y="3694430"/>
            <a:ext cx="106413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(store elements)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nip Diagonal Corner Rectangle 1"/>
          <p:cNvSpPr/>
          <p:nvPr/>
        </p:nvSpPr>
        <p:spPr>
          <a:xfrm>
            <a:off x="3354704" y="2651760"/>
            <a:ext cx="1335407" cy="803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9" name="Text Box 3"/>
          <p:cNvSpPr txBox="1"/>
          <p:nvPr/>
        </p:nvSpPr>
        <p:spPr>
          <a:xfrm>
            <a:off x="3316604" y="2421889"/>
            <a:ext cx="1053467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4823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Tensor A</a:t>
            </a:r>
          </a:p>
        </p:txBody>
      </p:sp>
      <p:sp>
        <p:nvSpPr>
          <p:cNvPr id="180" name="Text Box 12"/>
          <p:cNvSpPr txBox="1"/>
          <p:nvPr/>
        </p:nvSpPr>
        <p:spPr>
          <a:xfrm>
            <a:off x="3459479" y="2794636"/>
            <a:ext cx="476953" cy="431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stride</a:t>
            </a:r>
          </a:p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shape</a:t>
            </a:r>
          </a:p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....</a:t>
            </a:r>
          </a:p>
        </p:txBody>
      </p:sp>
      <p:sp>
        <p:nvSpPr>
          <p:cNvPr id="181" name="Oval 23"/>
          <p:cNvSpPr/>
          <p:nvPr/>
        </p:nvSpPr>
        <p:spPr>
          <a:xfrm>
            <a:off x="3424554" y="2748278"/>
            <a:ext cx="471173" cy="598173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2" name="Snip Diagonal Corner Rectangle 5"/>
          <p:cNvSpPr/>
          <p:nvPr/>
        </p:nvSpPr>
        <p:spPr>
          <a:xfrm>
            <a:off x="5083173" y="2660650"/>
            <a:ext cx="1335408" cy="803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3" name="Rectangle 6"/>
          <p:cNvSpPr/>
          <p:nvPr/>
        </p:nvSpPr>
        <p:spPr>
          <a:xfrm>
            <a:off x="5765798" y="2786378"/>
            <a:ext cx="520068" cy="569597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4" name="Text Box 7"/>
          <p:cNvSpPr txBox="1"/>
          <p:nvPr/>
        </p:nvSpPr>
        <p:spPr>
          <a:xfrm>
            <a:off x="5045073" y="2430779"/>
            <a:ext cx="1053467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4823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Tensor B</a:t>
            </a:r>
          </a:p>
        </p:txBody>
      </p:sp>
      <p:sp>
        <p:nvSpPr>
          <p:cNvPr id="185" name="Text Box 9"/>
          <p:cNvSpPr txBox="1"/>
          <p:nvPr/>
        </p:nvSpPr>
        <p:spPr>
          <a:xfrm>
            <a:off x="5187948" y="2803525"/>
            <a:ext cx="476954" cy="431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stride</a:t>
            </a:r>
          </a:p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shape</a:t>
            </a:r>
          </a:p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....</a:t>
            </a:r>
          </a:p>
        </p:txBody>
      </p:sp>
      <p:sp>
        <p:nvSpPr>
          <p:cNvPr id="186" name="Oval 10"/>
          <p:cNvSpPr/>
          <p:nvPr/>
        </p:nvSpPr>
        <p:spPr>
          <a:xfrm>
            <a:off x="5153023" y="2757170"/>
            <a:ext cx="471173" cy="598173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7" name="Rectangle 16"/>
          <p:cNvSpPr/>
          <p:nvPr/>
        </p:nvSpPr>
        <p:spPr>
          <a:xfrm>
            <a:off x="4632959" y="4000500"/>
            <a:ext cx="520066" cy="56959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8" name="Text Box 17"/>
          <p:cNvSpPr txBox="1"/>
          <p:nvPr/>
        </p:nvSpPr>
        <p:spPr>
          <a:xfrm>
            <a:off x="4678679" y="4167505"/>
            <a:ext cx="459987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189" name="Rectangle 18"/>
          <p:cNvSpPr/>
          <p:nvPr/>
        </p:nvSpPr>
        <p:spPr>
          <a:xfrm>
            <a:off x="4001770" y="2794635"/>
            <a:ext cx="520066" cy="569597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0" name="Straight Arrow Connector 19"/>
          <p:cNvSpPr/>
          <p:nvPr/>
        </p:nvSpPr>
        <p:spPr>
          <a:xfrm flipH="1">
            <a:off x="5046979" y="3255008"/>
            <a:ext cx="969011" cy="822962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Straight Arrow Connector 26"/>
          <p:cNvSpPr/>
          <p:nvPr/>
        </p:nvSpPr>
        <p:spPr>
          <a:xfrm>
            <a:off x="4278629" y="3264533"/>
            <a:ext cx="484506" cy="819152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nip Diagonal Corner Rectangle 1"/>
          <p:cNvSpPr/>
          <p:nvPr/>
        </p:nvSpPr>
        <p:spPr>
          <a:xfrm>
            <a:off x="3357879" y="2654300"/>
            <a:ext cx="1335407" cy="803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4" name="Text Box 3"/>
          <p:cNvSpPr txBox="1"/>
          <p:nvPr/>
        </p:nvSpPr>
        <p:spPr>
          <a:xfrm>
            <a:off x="3316604" y="2421889"/>
            <a:ext cx="1053467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4823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Tensor A</a:t>
            </a:r>
          </a:p>
        </p:txBody>
      </p:sp>
      <p:sp>
        <p:nvSpPr>
          <p:cNvPr id="195" name="Text Box 12"/>
          <p:cNvSpPr txBox="1"/>
          <p:nvPr/>
        </p:nvSpPr>
        <p:spPr>
          <a:xfrm>
            <a:off x="3459479" y="2794636"/>
            <a:ext cx="476953" cy="431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stride</a:t>
            </a:r>
          </a:p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shape</a:t>
            </a:r>
          </a:p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....</a:t>
            </a:r>
          </a:p>
        </p:txBody>
      </p:sp>
      <p:sp>
        <p:nvSpPr>
          <p:cNvPr id="196" name="Oval 23"/>
          <p:cNvSpPr/>
          <p:nvPr/>
        </p:nvSpPr>
        <p:spPr>
          <a:xfrm>
            <a:off x="3424554" y="2748278"/>
            <a:ext cx="471173" cy="598173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Snip Diagonal Corner Rectangle 5"/>
          <p:cNvSpPr/>
          <p:nvPr/>
        </p:nvSpPr>
        <p:spPr>
          <a:xfrm>
            <a:off x="5083173" y="2660650"/>
            <a:ext cx="1335408" cy="803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8" name="Rectangle 6"/>
          <p:cNvSpPr/>
          <p:nvPr/>
        </p:nvSpPr>
        <p:spPr>
          <a:xfrm>
            <a:off x="5765798" y="2786378"/>
            <a:ext cx="520068" cy="569597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" name="Text Box 7"/>
          <p:cNvSpPr txBox="1"/>
          <p:nvPr/>
        </p:nvSpPr>
        <p:spPr>
          <a:xfrm>
            <a:off x="5045073" y="2430779"/>
            <a:ext cx="1053467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4823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Tensor B</a:t>
            </a:r>
          </a:p>
        </p:txBody>
      </p:sp>
      <p:sp>
        <p:nvSpPr>
          <p:cNvPr id="200" name="Text Box 9"/>
          <p:cNvSpPr txBox="1"/>
          <p:nvPr/>
        </p:nvSpPr>
        <p:spPr>
          <a:xfrm>
            <a:off x="5187948" y="2803525"/>
            <a:ext cx="476954" cy="431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stride</a:t>
            </a:r>
          </a:p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shape</a:t>
            </a:r>
          </a:p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....</a:t>
            </a:r>
          </a:p>
        </p:txBody>
      </p:sp>
      <p:sp>
        <p:nvSpPr>
          <p:cNvPr id="201" name="Oval 10"/>
          <p:cNvSpPr/>
          <p:nvPr/>
        </p:nvSpPr>
        <p:spPr>
          <a:xfrm>
            <a:off x="5153023" y="2757170"/>
            <a:ext cx="471173" cy="598173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" name="Rectangle 16"/>
          <p:cNvSpPr/>
          <p:nvPr/>
        </p:nvSpPr>
        <p:spPr>
          <a:xfrm>
            <a:off x="4632959" y="4000500"/>
            <a:ext cx="520066" cy="56959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" name="Text Box 17"/>
          <p:cNvSpPr txBox="1"/>
          <p:nvPr/>
        </p:nvSpPr>
        <p:spPr>
          <a:xfrm>
            <a:off x="4678679" y="4167505"/>
            <a:ext cx="459987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204" name="Rectangle 18"/>
          <p:cNvSpPr/>
          <p:nvPr/>
        </p:nvSpPr>
        <p:spPr>
          <a:xfrm>
            <a:off x="4001770" y="2794635"/>
            <a:ext cx="520066" cy="569597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5" name="Straight Arrow Connector 19"/>
          <p:cNvSpPr/>
          <p:nvPr/>
        </p:nvSpPr>
        <p:spPr>
          <a:xfrm flipH="1">
            <a:off x="5046979" y="3255008"/>
            <a:ext cx="969011" cy="822962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Straight Arrow Connector 26"/>
          <p:cNvSpPr/>
          <p:nvPr/>
        </p:nvSpPr>
        <p:spPr>
          <a:xfrm>
            <a:off x="4278629" y="3264533"/>
            <a:ext cx="484506" cy="819152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Snip Diagonal Corner Rectangle 2"/>
          <p:cNvSpPr/>
          <p:nvPr/>
        </p:nvSpPr>
        <p:spPr>
          <a:xfrm>
            <a:off x="7228205" y="2669538"/>
            <a:ext cx="1335407" cy="80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" name="Text Box 8"/>
          <p:cNvSpPr txBox="1"/>
          <p:nvPr/>
        </p:nvSpPr>
        <p:spPr>
          <a:xfrm>
            <a:off x="7190103" y="2439671"/>
            <a:ext cx="1053467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54823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Tensor C</a:t>
            </a:r>
          </a:p>
        </p:txBody>
      </p:sp>
      <p:sp>
        <p:nvSpPr>
          <p:cNvPr id="209" name="Text Box 11"/>
          <p:cNvSpPr txBox="1"/>
          <p:nvPr/>
        </p:nvSpPr>
        <p:spPr>
          <a:xfrm>
            <a:off x="7332978" y="2812414"/>
            <a:ext cx="476954" cy="431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stride</a:t>
            </a:r>
          </a:p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shape</a:t>
            </a:r>
          </a:p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r>
              <a:t>* ....</a:t>
            </a:r>
          </a:p>
        </p:txBody>
      </p:sp>
      <p:sp>
        <p:nvSpPr>
          <p:cNvPr id="210" name="Oval 13"/>
          <p:cNvSpPr/>
          <p:nvPr/>
        </p:nvSpPr>
        <p:spPr>
          <a:xfrm>
            <a:off x="7298055" y="2766060"/>
            <a:ext cx="471173" cy="598173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" name="Rectangle 14"/>
          <p:cNvSpPr/>
          <p:nvPr/>
        </p:nvSpPr>
        <p:spPr>
          <a:xfrm>
            <a:off x="7914005" y="2794635"/>
            <a:ext cx="520066" cy="569597"/>
          </a:xfrm>
          <a:prstGeom prst="rect">
            <a:avLst/>
          </a:prstGeom>
          <a:solidFill>
            <a:srgbClr val="767171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2" name="Text Box 15"/>
          <p:cNvSpPr txBox="1"/>
          <p:nvPr/>
        </p:nvSpPr>
        <p:spPr>
          <a:xfrm>
            <a:off x="7959725" y="2961639"/>
            <a:ext cx="459987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213" name="Right Arrow 20"/>
          <p:cNvSpPr/>
          <p:nvPr/>
        </p:nvSpPr>
        <p:spPr>
          <a:xfrm>
            <a:off x="6684643" y="2869563"/>
            <a:ext cx="247652" cy="313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4" name="Text Box 21"/>
          <p:cNvSpPr txBox="1"/>
          <p:nvPr/>
        </p:nvSpPr>
        <p:spPr>
          <a:xfrm>
            <a:off x="6497954" y="2674621"/>
            <a:ext cx="663236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contiguous()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val 37"/>
          <p:cNvSpPr/>
          <p:nvPr/>
        </p:nvSpPr>
        <p:spPr>
          <a:xfrm>
            <a:off x="4168773" y="2607310"/>
            <a:ext cx="306073" cy="306073"/>
          </a:xfrm>
          <a:prstGeom prst="ellipse">
            <a:avLst/>
          </a:prstGeom>
          <a:solidFill>
            <a:srgbClr val="9DC3E6"/>
          </a:solidFill>
          <a:ln w="1270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7" name="Straight Connector 38"/>
          <p:cNvSpPr/>
          <p:nvPr/>
        </p:nvSpPr>
        <p:spPr>
          <a:xfrm>
            <a:off x="3881120" y="2760345"/>
            <a:ext cx="287657" cy="2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Straight Connector 41"/>
          <p:cNvSpPr/>
          <p:nvPr/>
        </p:nvSpPr>
        <p:spPr>
          <a:xfrm>
            <a:off x="4474845" y="2755900"/>
            <a:ext cx="287657" cy="0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Text Box 17"/>
          <p:cNvSpPr txBox="1"/>
          <p:nvPr/>
        </p:nvSpPr>
        <p:spPr>
          <a:xfrm>
            <a:off x="3875404" y="2456179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220" name="Text Box 18"/>
          <p:cNvSpPr txBox="1"/>
          <p:nvPr/>
        </p:nvSpPr>
        <p:spPr>
          <a:xfrm>
            <a:off x="4620259" y="2461896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221" name="Text Box 5"/>
          <p:cNvSpPr txBox="1"/>
          <p:nvPr/>
        </p:nvSpPr>
        <p:spPr>
          <a:xfrm>
            <a:off x="4780915" y="2233296"/>
            <a:ext cx="369598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labels</a:t>
            </a:r>
          </a:p>
        </p:txBody>
      </p:sp>
      <p:sp>
        <p:nvSpPr>
          <p:cNvPr id="222" name="Straight Arrow Connector 7"/>
          <p:cNvSpPr/>
          <p:nvPr/>
        </p:nvSpPr>
        <p:spPr>
          <a:xfrm flipH="1">
            <a:off x="4762500" y="2430145"/>
            <a:ext cx="125097" cy="161292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Straight Arrow Connector 8"/>
          <p:cNvSpPr/>
          <p:nvPr/>
        </p:nvSpPr>
        <p:spPr>
          <a:xfrm flipH="1">
            <a:off x="4000498" y="2409188"/>
            <a:ext cx="795022" cy="182247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Text Box 9"/>
          <p:cNvSpPr txBox="1"/>
          <p:nvPr/>
        </p:nvSpPr>
        <p:spPr>
          <a:xfrm>
            <a:off x="3545840" y="3072764"/>
            <a:ext cx="380959" cy="20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bonds</a:t>
            </a:r>
          </a:p>
        </p:txBody>
      </p:sp>
      <p:sp>
        <p:nvSpPr>
          <p:cNvPr id="225" name="Straight Arrow Connector 10"/>
          <p:cNvSpPr/>
          <p:nvPr/>
        </p:nvSpPr>
        <p:spPr>
          <a:xfrm flipV="1">
            <a:off x="3798570" y="2802889"/>
            <a:ext cx="241302" cy="288927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Straight Arrow Connector 11"/>
          <p:cNvSpPr/>
          <p:nvPr/>
        </p:nvSpPr>
        <p:spPr>
          <a:xfrm flipV="1">
            <a:off x="3922395" y="2802889"/>
            <a:ext cx="711202" cy="336552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29" name="Line Callout 3 13"/>
          <p:cNvGrpSpPr/>
          <p:nvPr/>
        </p:nvGrpSpPr>
        <p:grpSpPr>
          <a:xfrm>
            <a:off x="3535045" y="1877695"/>
            <a:ext cx="758192" cy="847725"/>
            <a:chOff x="0" y="0"/>
            <a:chExt cx="758190" cy="847723"/>
          </a:xfrm>
        </p:grpSpPr>
        <p:sp>
          <p:nvSpPr>
            <p:cNvPr id="227" name="矩形"/>
            <p:cNvSpPr/>
            <p:nvPr/>
          </p:nvSpPr>
          <p:spPr>
            <a:xfrm>
              <a:off x="0" y="0"/>
              <a:ext cx="542925" cy="46672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787878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8" name="線條"/>
            <p:cNvSpPr/>
            <p:nvPr/>
          </p:nvSpPr>
          <p:spPr>
            <a:xfrm>
              <a:off x="586104" y="257810"/>
              <a:ext cx="172088" cy="589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883" y="2883"/>
                  </a:lnTo>
                  <a:lnTo>
                    <a:pt x="11079" y="18252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787878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30" name="Text Box 14"/>
          <p:cNvSpPr txBox="1"/>
          <p:nvPr/>
        </p:nvSpPr>
        <p:spPr>
          <a:xfrm>
            <a:off x="3516629" y="1890396"/>
            <a:ext cx="654803" cy="393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600">
                <a:latin typeface="Arial"/>
                <a:ea typeface="Arial"/>
                <a:cs typeface="Arial"/>
                <a:sym typeface="Arial"/>
              </a:defRPr>
            </a:pPr>
            <a:r>
              <a:t>0 10 2 3 7 ... ... </a:t>
            </a:r>
          </a:p>
          <a:p>
            <a:pPr>
              <a:defRPr sz="600">
                <a:latin typeface="Arial"/>
                <a:ea typeface="Arial"/>
                <a:cs typeface="Arial"/>
                <a:sym typeface="Arial"/>
              </a:defRPr>
            </a:pPr>
            <a:r>
              <a:t>5  ... ... ... ... ...</a:t>
            </a:r>
          </a:p>
          <a:p>
            <a:pPr>
              <a:defRPr sz="600">
                <a:latin typeface="Arial"/>
                <a:ea typeface="Arial"/>
                <a:cs typeface="Arial"/>
                <a:sym typeface="Arial"/>
              </a:defRPr>
            </a:pPr>
            <a:r>
              <a:t>... ... ... ...</a:t>
            </a:r>
          </a:p>
          <a:p>
            <a:pPr>
              <a:defRPr sz="600">
                <a:latin typeface="Arial"/>
                <a:ea typeface="Arial"/>
                <a:cs typeface="Arial"/>
                <a:sym typeface="Arial"/>
              </a:defRPr>
            </a:pPr>
            <a:r>
              <a:t>...</a:t>
            </a:r>
          </a:p>
        </p:txBody>
      </p:sp>
      <p:sp>
        <p:nvSpPr>
          <p:cNvPr id="231" name="Text Box 16"/>
          <p:cNvSpPr txBox="1"/>
          <p:nvPr/>
        </p:nvSpPr>
        <p:spPr>
          <a:xfrm>
            <a:off x="3496309" y="1690371"/>
            <a:ext cx="4710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Block(s)</a:t>
            </a:r>
          </a:p>
        </p:txBody>
      </p:sp>
      <p:sp>
        <p:nvSpPr>
          <p:cNvPr id="232" name="Text Box 19"/>
          <p:cNvSpPr txBox="1"/>
          <p:nvPr/>
        </p:nvSpPr>
        <p:spPr>
          <a:xfrm>
            <a:off x="4520565" y="1663700"/>
            <a:ext cx="1133285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54823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UniTensor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traight Connector 20"/>
          <p:cNvSpPr/>
          <p:nvPr/>
        </p:nvSpPr>
        <p:spPr>
          <a:xfrm>
            <a:off x="3832859" y="3808095"/>
            <a:ext cx="4526282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Oval 1"/>
          <p:cNvSpPr/>
          <p:nvPr/>
        </p:nvSpPr>
        <p:spPr>
          <a:xfrm>
            <a:off x="2800349" y="1665603"/>
            <a:ext cx="306073" cy="306073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6" name="Straight Connector 5"/>
          <p:cNvSpPr/>
          <p:nvPr/>
        </p:nvSpPr>
        <p:spPr>
          <a:xfrm>
            <a:off x="2512695" y="1818639"/>
            <a:ext cx="287657" cy="2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Straight Connector 24"/>
          <p:cNvSpPr/>
          <p:nvPr/>
        </p:nvSpPr>
        <p:spPr>
          <a:xfrm>
            <a:off x="3106420" y="1811020"/>
            <a:ext cx="287657" cy="2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Text Box 26"/>
          <p:cNvSpPr txBox="1"/>
          <p:nvPr/>
        </p:nvSpPr>
        <p:spPr>
          <a:xfrm>
            <a:off x="2858770" y="1683386"/>
            <a:ext cx="205788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9" name="Text Box 9"/>
          <p:cNvSpPr txBox="1"/>
          <p:nvPr/>
        </p:nvSpPr>
        <p:spPr>
          <a:xfrm>
            <a:off x="3116579" y="1529714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240" name="Text Box 10"/>
          <p:cNvSpPr txBox="1"/>
          <p:nvPr/>
        </p:nvSpPr>
        <p:spPr>
          <a:xfrm>
            <a:off x="2534284" y="1513839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241" name="Oval 8"/>
          <p:cNvSpPr/>
          <p:nvPr/>
        </p:nvSpPr>
        <p:spPr>
          <a:xfrm>
            <a:off x="3969384" y="1653538"/>
            <a:ext cx="306073" cy="306074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2" name="Straight Connector 22"/>
          <p:cNvSpPr/>
          <p:nvPr/>
        </p:nvSpPr>
        <p:spPr>
          <a:xfrm>
            <a:off x="3681729" y="1806575"/>
            <a:ext cx="287657" cy="0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Text Box 27"/>
          <p:cNvSpPr txBox="1"/>
          <p:nvPr/>
        </p:nvSpPr>
        <p:spPr>
          <a:xfrm>
            <a:off x="4019548" y="1671321"/>
            <a:ext cx="214198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44" name="Text Box 2"/>
          <p:cNvSpPr txBox="1"/>
          <p:nvPr/>
        </p:nvSpPr>
        <p:spPr>
          <a:xfrm>
            <a:off x="3690618" y="1523364"/>
            <a:ext cx="1972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245" name="Straight Connector 3"/>
          <p:cNvSpPr/>
          <p:nvPr/>
        </p:nvSpPr>
        <p:spPr>
          <a:xfrm>
            <a:off x="3392804" y="1805303"/>
            <a:ext cx="287657" cy="3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Donut 4"/>
          <p:cNvSpPr/>
          <p:nvPr/>
        </p:nvSpPr>
        <p:spPr>
          <a:xfrm>
            <a:off x="3403600" y="1513838"/>
            <a:ext cx="247651" cy="24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892" y="10800"/>
                </a:moveTo>
                <a:cubicBezTo>
                  <a:pt x="2892" y="15168"/>
                  <a:pt x="6432" y="18708"/>
                  <a:pt x="10800" y="18708"/>
                </a:cubicBezTo>
                <a:cubicBezTo>
                  <a:pt x="15168" y="18708"/>
                  <a:pt x="18708" y="15168"/>
                  <a:pt x="18708" y="10800"/>
                </a:cubicBezTo>
                <a:cubicBezTo>
                  <a:pt x="18708" y="6432"/>
                  <a:pt x="15168" y="2892"/>
                  <a:pt x="10800" y="2892"/>
                </a:cubicBezTo>
                <a:cubicBezTo>
                  <a:pt x="6432" y="2892"/>
                  <a:pt x="2892" y="6432"/>
                  <a:pt x="2892" y="108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7" name="Cross 12"/>
          <p:cNvSpPr/>
          <p:nvPr/>
        </p:nvSpPr>
        <p:spPr>
          <a:xfrm rot="2700000">
            <a:off x="3402965" y="2403475"/>
            <a:ext cx="248287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8" name="Oval 13"/>
          <p:cNvSpPr/>
          <p:nvPr/>
        </p:nvSpPr>
        <p:spPr>
          <a:xfrm>
            <a:off x="2791460" y="2550160"/>
            <a:ext cx="306073" cy="306073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9" name="Straight Connector 14"/>
          <p:cNvSpPr/>
          <p:nvPr/>
        </p:nvSpPr>
        <p:spPr>
          <a:xfrm>
            <a:off x="2503803" y="2703195"/>
            <a:ext cx="287657" cy="2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0" name="Straight Connector 15"/>
          <p:cNvSpPr/>
          <p:nvPr/>
        </p:nvSpPr>
        <p:spPr>
          <a:xfrm>
            <a:off x="3097528" y="2695575"/>
            <a:ext cx="287657" cy="0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1" name="Text Box 16"/>
          <p:cNvSpPr txBox="1"/>
          <p:nvPr/>
        </p:nvSpPr>
        <p:spPr>
          <a:xfrm>
            <a:off x="2849879" y="2567939"/>
            <a:ext cx="205789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52" name="Oval 19"/>
          <p:cNvSpPr/>
          <p:nvPr/>
        </p:nvSpPr>
        <p:spPr>
          <a:xfrm>
            <a:off x="3960495" y="2538095"/>
            <a:ext cx="306073" cy="306073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3" name="Straight Connector 21"/>
          <p:cNvSpPr/>
          <p:nvPr/>
        </p:nvSpPr>
        <p:spPr>
          <a:xfrm>
            <a:off x="3672840" y="2691128"/>
            <a:ext cx="287657" cy="3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" name="Text Box 23"/>
          <p:cNvSpPr txBox="1"/>
          <p:nvPr/>
        </p:nvSpPr>
        <p:spPr>
          <a:xfrm>
            <a:off x="4010659" y="2555875"/>
            <a:ext cx="214198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55" name="Straight Connector 25"/>
          <p:cNvSpPr/>
          <p:nvPr/>
        </p:nvSpPr>
        <p:spPr>
          <a:xfrm>
            <a:off x="3383915" y="2689860"/>
            <a:ext cx="287657" cy="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6" name="Text Box 32"/>
          <p:cNvSpPr txBox="1"/>
          <p:nvPr/>
        </p:nvSpPr>
        <p:spPr>
          <a:xfrm>
            <a:off x="3112134" y="2406650"/>
            <a:ext cx="197231" cy="269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257" name="Text Box 33"/>
          <p:cNvSpPr txBox="1"/>
          <p:nvPr/>
        </p:nvSpPr>
        <p:spPr>
          <a:xfrm>
            <a:off x="2529839" y="2390775"/>
            <a:ext cx="197231" cy="269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258" name="Text Box 34"/>
          <p:cNvSpPr txBox="1"/>
          <p:nvPr/>
        </p:nvSpPr>
        <p:spPr>
          <a:xfrm>
            <a:off x="3783965" y="2400300"/>
            <a:ext cx="197231" cy="269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259" name="Text Box 35"/>
          <p:cNvSpPr txBox="1"/>
          <p:nvPr/>
        </p:nvSpPr>
        <p:spPr>
          <a:xfrm>
            <a:off x="2274570" y="1278255"/>
            <a:ext cx="259354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260" name="Text Box 36"/>
          <p:cNvSpPr txBox="1"/>
          <p:nvPr/>
        </p:nvSpPr>
        <p:spPr>
          <a:xfrm>
            <a:off x="2274570" y="2195196"/>
            <a:ext cx="259354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traight Connector 20"/>
          <p:cNvSpPr/>
          <p:nvPr/>
        </p:nvSpPr>
        <p:spPr>
          <a:xfrm>
            <a:off x="3832859" y="3808095"/>
            <a:ext cx="4526282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3" name="Oval 28"/>
          <p:cNvSpPr/>
          <p:nvPr/>
        </p:nvSpPr>
        <p:spPr>
          <a:xfrm>
            <a:off x="2576195" y="2659378"/>
            <a:ext cx="210823" cy="210823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4" name="Straight Connector 31"/>
          <p:cNvSpPr/>
          <p:nvPr/>
        </p:nvSpPr>
        <p:spPr>
          <a:xfrm flipH="1">
            <a:off x="2680970" y="2468879"/>
            <a:ext cx="1272" cy="1905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Text Box 45"/>
          <p:cNvSpPr txBox="1"/>
          <p:nvPr/>
        </p:nvSpPr>
        <p:spPr>
          <a:xfrm>
            <a:off x="2557779" y="2642871"/>
            <a:ext cx="238188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Γ</a:t>
            </a:r>
            <a:r>
              <a:rPr baseline="-25000"/>
              <a:t>A</a:t>
            </a:r>
          </a:p>
        </p:txBody>
      </p:sp>
      <p:sp>
        <p:nvSpPr>
          <p:cNvPr id="266" name="Text Box 5"/>
          <p:cNvSpPr txBox="1"/>
          <p:nvPr/>
        </p:nvSpPr>
        <p:spPr>
          <a:xfrm>
            <a:off x="3032759" y="2472689"/>
            <a:ext cx="231242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A</a:t>
            </a:r>
          </a:p>
        </p:txBody>
      </p:sp>
      <p:sp>
        <p:nvSpPr>
          <p:cNvPr id="267" name="Flowchart: Decision 8"/>
          <p:cNvSpPr/>
          <p:nvPr/>
        </p:nvSpPr>
        <p:spPr>
          <a:xfrm>
            <a:off x="3086100" y="2694938"/>
            <a:ext cx="139702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8" name="Straight Connector 10"/>
          <p:cNvSpPr/>
          <p:nvPr/>
        </p:nvSpPr>
        <p:spPr>
          <a:xfrm flipH="1" flipV="1">
            <a:off x="2471420" y="2762249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9" name="Straight Connector 25"/>
          <p:cNvSpPr/>
          <p:nvPr/>
        </p:nvSpPr>
        <p:spPr>
          <a:xfrm>
            <a:off x="2895599" y="2760978"/>
            <a:ext cx="81917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0" name="Straight Connector 63"/>
          <p:cNvSpPr/>
          <p:nvPr/>
        </p:nvSpPr>
        <p:spPr>
          <a:xfrm flipH="1" flipV="1">
            <a:off x="2787013" y="2760978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1" name="Straight Connector 64"/>
          <p:cNvSpPr/>
          <p:nvPr/>
        </p:nvSpPr>
        <p:spPr>
          <a:xfrm flipH="1" flipV="1">
            <a:off x="2981324" y="2759709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Straight Connector 65"/>
          <p:cNvSpPr/>
          <p:nvPr/>
        </p:nvSpPr>
        <p:spPr>
          <a:xfrm>
            <a:off x="3332479" y="2762249"/>
            <a:ext cx="81917" cy="1273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Straight Connector 66"/>
          <p:cNvSpPr/>
          <p:nvPr/>
        </p:nvSpPr>
        <p:spPr>
          <a:xfrm flipH="1" flipV="1">
            <a:off x="3223895" y="2762249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Oval 68"/>
          <p:cNvSpPr/>
          <p:nvPr/>
        </p:nvSpPr>
        <p:spPr>
          <a:xfrm>
            <a:off x="3526790" y="2659378"/>
            <a:ext cx="210823" cy="210823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5" name="Straight Connector 69"/>
          <p:cNvSpPr/>
          <p:nvPr/>
        </p:nvSpPr>
        <p:spPr>
          <a:xfrm flipH="1">
            <a:off x="3631565" y="2468879"/>
            <a:ext cx="1272" cy="1905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Straight Connector 70"/>
          <p:cNvSpPr/>
          <p:nvPr/>
        </p:nvSpPr>
        <p:spPr>
          <a:xfrm flipH="1" flipV="1">
            <a:off x="3422015" y="2762249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Text Box 71"/>
          <p:cNvSpPr txBox="1"/>
          <p:nvPr/>
        </p:nvSpPr>
        <p:spPr>
          <a:xfrm>
            <a:off x="3508373" y="2649854"/>
            <a:ext cx="238188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Γ</a:t>
            </a:r>
            <a:r>
              <a:rPr baseline="-25000"/>
              <a:t>B</a:t>
            </a:r>
          </a:p>
        </p:txBody>
      </p:sp>
      <p:sp>
        <p:nvSpPr>
          <p:cNvPr id="278" name="Text Box 77"/>
          <p:cNvSpPr txBox="1"/>
          <p:nvPr/>
        </p:nvSpPr>
        <p:spPr>
          <a:xfrm>
            <a:off x="3983990" y="2474596"/>
            <a:ext cx="231242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sp>
        <p:nvSpPr>
          <p:cNvPr id="279" name="Flowchart: Decision 78"/>
          <p:cNvSpPr/>
          <p:nvPr/>
        </p:nvSpPr>
        <p:spPr>
          <a:xfrm>
            <a:off x="4037329" y="2696845"/>
            <a:ext cx="139702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0" name="Straight Connector 79"/>
          <p:cNvSpPr/>
          <p:nvPr/>
        </p:nvSpPr>
        <p:spPr>
          <a:xfrm>
            <a:off x="3846829" y="2762884"/>
            <a:ext cx="81917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1" name="Straight Connector 80"/>
          <p:cNvSpPr/>
          <p:nvPr/>
        </p:nvSpPr>
        <p:spPr>
          <a:xfrm flipH="1" flipV="1">
            <a:off x="3738245" y="2762884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2" name="Straight Connector 81"/>
          <p:cNvSpPr/>
          <p:nvPr/>
        </p:nvSpPr>
        <p:spPr>
          <a:xfrm flipH="1" flipV="1">
            <a:off x="3932554" y="2761613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3" name="Straight Connector 82"/>
          <p:cNvSpPr/>
          <p:nvPr/>
        </p:nvSpPr>
        <p:spPr>
          <a:xfrm flipH="1" flipV="1">
            <a:off x="4175123" y="2764153"/>
            <a:ext cx="104777" cy="1272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4" name="Oval 85"/>
          <p:cNvSpPr/>
          <p:nvPr/>
        </p:nvSpPr>
        <p:spPr>
          <a:xfrm>
            <a:off x="4478020" y="2659378"/>
            <a:ext cx="210823" cy="210823"/>
          </a:xfrm>
          <a:prstGeom prst="ellipse">
            <a:avLst/>
          </a:pr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5" name="Straight Connector 86"/>
          <p:cNvSpPr/>
          <p:nvPr/>
        </p:nvSpPr>
        <p:spPr>
          <a:xfrm flipH="1">
            <a:off x="4582795" y="2468879"/>
            <a:ext cx="1272" cy="190502"/>
          </a:xfrm>
          <a:prstGeom prst="line">
            <a:avLst/>
          </a:prstGeom>
          <a:solidFill>
            <a:srgbClr val="DEEBF7"/>
          </a:solidFill>
          <a:ln w="285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Text Box 87"/>
          <p:cNvSpPr txBox="1"/>
          <p:nvPr/>
        </p:nvSpPr>
        <p:spPr>
          <a:xfrm>
            <a:off x="4459604" y="2653029"/>
            <a:ext cx="238187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Γ</a:t>
            </a:r>
            <a:r>
              <a:rPr baseline="-25000"/>
              <a:t>A</a:t>
            </a:r>
          </a:p>
        </p:txBody>
      </p:sp>
      <p:sp>
        <p:nvSpPr>
          <p:cNvPr id="287" name="Text Box 88"/>
          <p:cNvSpPr txBox="1"/>
          <p:nvPr/>
        </p:nvSpPr>
        <p:spPr>
          <a:xfrm>
            <a:off x="4946015" y="2487296"/>
            <a:ext cx="231242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A</a:t>
            </a:r>
          </a:p>
        </p:txBody>
      </p:sp>
      <p:sp>
        <p:nvSpPr>
          <p:cNvPr id="288" name="Flowchart: Decision 89"/>
          <p:cNvSpPr/>
          <p:nvPr/>
        </p:nvSpPr>
        <p:spPr>
          <a:xfrm>
            <a:off x="4987925" y="2694938"/>
            <a:ext cx="139702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9" name="Straight Connector 90"/>
          <p:cNvSpPr/>
          <p:nvPr/>
        </p:nvSpPr>
        <p:spPr>
          <a:xfrm flipH="1" flipV="1">
            <a:off x="4373245" y="2762249"/>
            <a:ext cx="104777" cy="1272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Straight Connector 91"/>
          <p:cNvSpPr/>
          <p:nvPr/>
        </p:nvSpPr>
        <p:spPr>
          <a:xfrm>
            <a:off x="4797423" y="2760978"/>
            <a:ext cx="81917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Straight Connector 92"/>
          <p:cNvSpPr/>
          <p:nvPr/>
        </p:nvSpPr>
        <p:spPr>
          <a:xfrm flipH="1" flipV="1">
            <a:off x="4688840" y="2760978"/>
            <a:ext cx="104777" cy="1272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Straight Connector 93"/>
          <p:cNvSpPr/>
          <p:nvPr/>
        </p:nvSpPr>
        <p:spPr>
          <a:xfrm flipH="1" flipV="1">
            <a:off x="4883148" y="2759709"/>
            <a:ext cx="104777" cy="1272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Straight Connector 94"/>
          <p:cNvSpPr/>
          <p:nvPr/>
        </p:nvSpPr>
        <p:spPr>
          <a:xfrm flipV="1">
            <a:off x="5298440" y="2764153"/>
            <a:ext cx="161927" cy="1272"/>
          </a:xfrm>
          <a:prstGeom prst="line">
            <a:avLst/>
          </a:prstGeom>
          <a:solidFill>
            <a:schemeClr val="accent4"/>
          </a:solidFill>
          <a:ln w="28575">
            <a:solidFill>
              <a:srgbClr val="000000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Straight Connector 95"/>
          <p:cNvSpPr/>
          <p:nvPr/>
        </p:nvSpPr>
        <p:spPr>
          <a:xfrm flipH="1" flipV="1">
            <a:off x="5125720" y="2762249"/>
            <a:ext cx="104777" cy="1272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Straight Connector 114"/>
          <p:cNvSpPr/>
          <p:nvPr/>
        </p:nvSpPr>
        <p:spPr>
          <a:xfrm>
            <a:off x="2384424" y="2760978"/>
            <a:ext cx="81917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Oval 126"/>
          <p:cNvSpPr/>
          <p:nvPr/>
        </p:nvSpPr>
        <p:spPr>
          <a:xfrm>
            <a:off x="1620519" y="2659378"/>
            <a:ext cx="210823" cy="210823"/>
          </a:xfrm>
          <a:prstGeom prst="ellipse">
            <a:avLst/>
          </a:pr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Straight Connector 127"/>
          <p:cNvSpPr/>
          <p:nvPr/>
        </p:nvSpPr>
        <p:spPr>
          <a:xfrm flipH="1">
            <a:off x="1725295" y="2468879"/>
            <a:ext cx="1272" cy="190502"/>
          </a:xfrm>
          <a:prstGeom prst="line">
            <a:avLst/>
          </a:prstGeom>
          <a:solidFill>
            <a:srgbClr val="DEEBF7"/>
          </a:solidFill>
          <a:ln w="285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8" name="Text Box 128"/>
          <p:cNvSpPr txBox="1"/>
          <p:nvPr/>
        </p:nvSpPr>
        <p:spPr>
          <a:xfrm>
            <a:off x="1602105" y="2653029"/>
            <a:ext cx="238187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Γ</a:t>
            </a:r>
            <a:r>
              <a:rPr baseline="-25000"/>
              <a:t>B</a:t>
            </a:r>
          </a:p>
        </p:txBody>
      </p:sp>
      <p:sp>
        <p:nvSpPr>
          <p:cNvPr id="299" name="Text Box 129"/>
          <p:cNvSpPr txBox="1"/>
          <p:nvPr/>
        </p:nvSpPr>
        <p:spPr>
          <a:xfrm>
            <a:off x="2088514" y="2487296"/>
            <a:ext cx="231243" cy="267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sp>
        <p:nvSpPr>
          <p:cNvPr id="300" name="Flowchart: Decision 130"/>
          <p:cNvSpPr/>
          <p:nvPr/>
        </p:nvSpPr>
        <p:spPr>
          <a:xfrm>
            <a:off x="2130425" y="2694938"/>
            <a:ext cx="139702" cy="13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1" name="Straight Connector 131"/>
          <p:cNvSpPr/>
          <p:nvPr/>
        </p:nvSpPr>
        <p:spPr>
          <a:xfrm flipH="1" flipV="1">
            <a:off x="1515743" y="2762249"/>
            <a:ext cx="104777" cy="1272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Straight Connector 132"/>
          <p:cNvSpPr/>
          <p:nvPr/>
        </p:nvSpPr>
        <p:spPr>
          <a:xfrm>
            <a:off x="1939924" y="2760978"/>
            <a:ext cx="81917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3" name="Straight Connector 133"/>
          <p:cNvSpPr/>
          <p:nvPr/>
        </p:nvSpPr>
        <p:spPr>
          <a:xfrm flipH="1" flipV="1">
            <a:off x="1831338" y="2760978"/>
            <a:ext cx="104777" cy="1272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4" name="Straight Connector 134"/>
          <p:cNvSpPr/>
          <p:nvPr/>
        </p:nvSpPr>
        <p:spPr>
          <a:xfrm flipH="1" flipV="1">
            <a:off x="2025649" y="2759709"/>
            <a:ext cx="104777" cy="1272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5" name="Straight Connector 135"/>
          <p:cNvSpPr/>
          <p:nvPr/>
        </p:nvSpPr>
        <p:spPr>
          <a:xfrm flipH="1" flipV="1">
            <a:off x="2268220" y="2762249"/>
            <a:ext cx="104777" cy="1272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6" name="Straight Connector 136"/>
          <p:cNvSpPr/>
          <p:nvPr/>
        </p:nvSpPr>
        <p:spPr>
          <a:xfrm>
            <a:off x="4287519" y="2766059"/>
            <a:ext cx="81917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Straight Connector 137"/>
          <p:cNvSpPr/>
          <p:nvPr/>
        </p:nvSpPr>
        <p:spPr>
          <a:xfrm flipV="1">
            <a:off x="1285238" y="2761613"/>
            <a:ext cx="161927" cy="1272"/>
          </a:xfrm>
          <a:prstGeom prst="line">
            <a:avLst/>
          </a:prstGeom>
          <a:solidFill>
            <a:schemeClr val="accent4"/>
          </a:solidFill>
          <a:ln w="28575">
            <a:solidFill>
              <a:srgbClr val="000000"/>
            </a:solidFill>
            <a:prstDash val="sysDot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8" name="Rectangle 138"/>
          <p:cNvSpPr/>
          <p:nvPr/>
        </p:nvSpPr>
        <p:spPr>
          <a:xfrm>
            <a:off x="2512059" y="2372995"/>
            <a:ext cx="1722123" cy="633732"/>
          </a:xfrm>
          <a:prstGeom prst="rect">
            <a:avLst/>
          </a:prstGeom>
          <a:ln>
            <a:solidFill>
              <a:srgbClr val="C00000"/>
            </a:solidFill>
            <a:prstDash val="dash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宋体"/>
        <a:ea typeface="宋体"/>
        <a:cs typeface="宋体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宋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宋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宋体"/>
        <a:ea typeface="宋体"/>
        <a:cs typeface="宋体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宋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宋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